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54_BB1E1BFA.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5B_303169D4.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85" r:id="rId5"/>
    <p:sldId id="286" r:id="rId6"/>
    <p:sldId id="262" r:id="rId7"/>
    <p:sldId id="267" r:id="rId8"/>
    <p:sldId id="596" r:id="rId9"/>
    <p:sldId id="599" r:id="rId10"/>
    <p:sldId id="603" r:id="rId11"/>
    <p:sldId id="602" r:id="rId12"/>
    <p:sldId id="605" r:id="rId13"/>
    <p:sldId id="278" r:id="rId14"/>
    <p:sldId id="610" r:id="rId15"/>
    <p:sldId id="606" r:id="rId16"/>
    <p:sldId id="323" r:id="rId17"/>
    <p:sldId id="609" r:id="rId18"/>
    <p:sldId id="608" r:id="rId19"/>
    <p:sldId id="607" r:id="rId20"/>
    <p:sldId id="264"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C2DC45-08FD-D68F-99C6-80165C5B5343}" name="Joanna Coutts (she/her)" initials="JC" userId="S::jcoutts@thephn.com.au::797ea6c3-75d0-4c80-a84d-c94c10183f7a" providerId="AD"/>
  <p188:author id="{865ED681-046D-0CAC-D893-D07BADBD91FD}" name="Joanne Dean (She/Her)" initials="JD(" userId="S::JDean@thephn.com.au::47ba043f-ae58-454d-b69e-23885e949b4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9F9F9"/>
    <a:srgbClr val="D9DA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3D23C-7B6D-4466-B623-3F61C4075DD8}" v="26" dt="2024-05-08T00:47:38.1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Dean (She/Her)" userId="47ba043f-ae58-454d-b69e-23885e949b49" providerId="ADAL" clId="{9E35FABC-A026-474D-A5A8-30B3F587AA28}"/>
    <pc:docChg chg="delSld">
      <pc:chgData name="Joanne Dean (She/Her)" userId="47ba043f-ae58-454d-b69e-23885e949b49" providerId="ADAL" clId="{9E35FABC-A026-474D-A5A8-30B3F587AA28}" dt="2024-04-08T03:33:23.846" v="3" actId="2696"/>
      <pc:docMkLst>
        <pc:docMk/>
      </pc:docMkLst>
      <pc:sldChg chg="del">
        <pc:chgData name="Joanne Dean (She/Her)" userId="47ba043f-ae58-454d-b69e-23885e949b49" providerId="ADAL" clId="{9E35FABC-A026-474D-A5A8-30B3F587AA28}" dt="2024-04-08T03:32:56.253" v="0" actId="47"/>
        <pc:sldMkLst>
          <pc:docMk/>
          <pc:sldMk cId="2837835427" sldId="256"/>
        </pc:sldMkLst>
      </pc:sldChg>
      <pc:sldChg chg="del">
        <pc:chgData name="Joanne Dean (She/Her)" userId="47ba043f-ae58-454d-b69e-23885e949b49" providerId="ADAL" clId="{9E35FABC-A026-474D-A5A8-30B3F587AA28}" dt="2024-04-08T03:32:56.253" v="0" actId="47"/>
        <pc:sldMkLst>
          <pc:docMk/>
          <pc:sldMk cId="3677192081" sldId="258"/>
        </pc:sldMkLst>
      </pc:sldChg>
      <pc:sldChg chg="del">
        <pc:chgData name="Joanne Dean (She/Her)" userId="47ba043f-ae58-454d-b69e-23885e949b49" providerId="ADAL" clId="{9E35FABC-A026-474D-A5A8-30B3F587AA28}" dt="2024-04-08T03:32:56.253" v="0" actId="47"/>
        <pc:sldMkLst>
          <pc:docMk/>
          <pc:sldMk cId="3063027848" sldId="263"/>
        </pc:sldMkLst>
      </pc:sldChg>
      <pc:sldChg chg="del">
        <pc:chgData name="Joanne Dean (She/Her)" userId="47ba043f-ae58-454d-b69e-23885e949b49" providerId="ADAL" clId="{9E35FABC-A026-474D-A5A8-30B3F587AA28}" dt="2024-04-08T03:32:56.253" v="0" actId="47"/>
        <pc:sldMkLst>
          <pc:docMk/>
          <pc:sldMk cId="1727322870" sldId="270"/>
        </pc:sldMkLst>
      </pc:sldChg>
      <pc:sldChg chg="del">
        <pc:chgData name="Joanne Dean (She/Her)" userId="47ba043f-ae58-454d-b69e-23885e949b49" providerId="ADAL" clId="{9E35FABC-A026-474D-A5A8-30B3F587AA28}" dt="2024-04-08T03:32:56.253" v="0" actId="47"/>
        <pc:sldMkLst>
          <pc:docMk/>
          <pc:sldMk cId="3850802359" sldId="273"/>
        </pc:sldMkLst>
      </pc:sldChg>
      <pc:sldChg chg="del">
        <pc:chgData name="Joanne Dean (She/Her)" userId="47ba043f-ae58-454d-b69e-23885e949b49" providerId="ADAL" clId="{9E35FABC-A026-474D-A5A8-30B3F587AA28}" dt="2024-04-08T03:33:23.846" v="3" actId="2696"/>
        <pc:sldMkLst>
          <pc:docMk/>
          <pc:sldMk cId="2676217729" sldId="275"/>
        </pc:sldMkLst>
      </pc:sldChg>
      <pc:sldChg chg="del">
        <pc:chgData name="Joanne Dean (She/Her)" userId="47ba043f-ae58-454d-b69e-23885e949b49" providerId="ADAL" clId="{9E35FABC-A026-474D-A5A8-30B3F587AA28}" dt="2024-04-08T03:32:56.253" v="0" actId="47"/>
        <pc:sldMkLst>
          <pc:docMk/>
          <pc:sldMk cId="2517379808" sldId="276"/>
        </pc:sldMkLst>
      </pc:sldChg>
      <pc:sldChg chg="del">
        <pc:chgData name="Joanne Dean (She/Her)" userId="47ba043f-ae58-454d-b69e-23885e949b49" providerId="ADAL" clId="{9E35FABC-A026-474D-A5A8-30B3F587AA28}" dt="2024-04-08T03:33:01.195" v="1" actId="47"/>
        <pc:sldMkLst>
          <pc:docMk/>
          <pc:sldMk cId="855683198" sldId="278"/>
        </pc:sldMkLst>
      </pc:sldChg>
      <pc:sldChg chg="del">
        <pc:chgData name="Joanne Dean (She/Her)" userId="47ba043f-ae58-454d-b69e-23885e949b49" providerId="ADAL" clId="{9E35FABC-A026-474D-A5A8-30B3F587AA28}" dt="2024-04-08T03:33:01.195" v="1" actId="47"/>
        <pc:sldMkLst>
          <pc:docMk/>
          <pc:sldMk cId="836171850" sldId="279"/>
        </pc:sldMkLst>
      </pc:sldChg>
      <pc:sldChg chg="del">
        <pc:chgData name="Joanne Dean (She/Her)" userId="47ba043f-ae58-454d-b69e-23885e949b49" providerId="ADAL" clId="{9E35FABC-A026-474D-A5A8-30B3F587AA28}" dt="2024-04-08T03:33:11.736" v="2" actId="2696"/>
        <pc:sldMkLst>
          <pc:docMk/>
          <pc:sldMk cId="3263411400" sldId="281"/>
        </pc:sldMkLst>
      </pc:sldChg>
    </pc:docChg>
  </pc:docChgLst>
  <pc:docChgLst>
    <pc:chgData name="Joanne Dean (She/Her)" userId="S::jdean@thephn.com.au::47ba043f-ae58-454d-b69e-23885e949b49" providerId="AD" clId="Web-{1C11B272-7268-CE2E-6188-61F7F4EE6BF8}"/>
    <pc:docChg chg="modSld">
      <pc:chgData name="Joanne Dean (She/Her)" userId="S::jdean@thephn.com.au::47ba043f-ae58-454d-b69e-23885e949b49" providerId="AD" clId="Web-{1C11B272-7268-CE2E-6188-61F7F4EE6BF8}" dt="2024-04-30T22:22:52.078" v="117" actId="20577"/>
      <pc:docMkLst>
        <pc:docMk/>
      </pc:docMkLst>
      <pc:sldChg chg="modSp">
        <pc:chgData name="Joanne Dean (She/Her)" userId="S::jdean@thephn.com.au::47ba043f-ae58-454d-b69e-23885e949b49" providerId="AD" clId="Web-{1C11B272-7268-CE2E-6188-61F7F4EE6BF8}" dt="2024-04-30T22:22:52.078" v="117" actId="20577"/>
        <pc:sldMkLst>
          <pc:docMk/>
          <pc:sldMk cId="2010334625" sldId="609"/>
        </pc:sldMkLst>
        <pc:spChg chg="mod">
          <ac:chgData name="Joanne Dean (She/Her)" userId="S::jdean@thephn.com.au::47ba043f-ae58-454d-b69e-23885e949b49" providerId="AD" clId="Web-{1C11B272-7268-CE2E-6188-61F7F4EE6BF8}" dt="2024-04-30T22:22:52.078" v="117" actId="20577"/>
          <ac:spMkLst>
            <pc:docMk/>
            <pc:sldMk cId="2010334625" sldId="609"/>
            <ac:spMk id="3" creationId="{7E66B28C-5A55-818B-78A6-4A507694C67A}"/>
          </ac:spMkLst>
        </pc:spChg>
      </pc:sldChg>
    </pc:docChg>
  </pc:docChgLst>
  <pc:docChgLst>
    <pc:chgData name="Joanne Dean (She/Her)" userId="47ba043f-ae58-454d-b69e-23885e949b49" providerId="ADAL" clId="{DF720CBE-DFD2-4A5F-8011-BF2967C8FADC}"/>
    <pc:docChg chg="custSel modSld">
      <pc:chgData name="Joanne Dean (She/Her)" userId="47ba043f-ae58-454d-b69e-23885e949b49" providerId="ADAL" clId="{DF720CBE-DFD2-4A5F-8011-BF2967C8FADC}" dt="2024-04-30T22:38:16.746" v="506"/>
      <pc:docMkLst>
        <pc:docMk/>
      </pc:docMkLst>
      <pc:sldChg chg="addSp modSp mod modNotesTx">
        <pc:chgData name="Joanne Dean (She/Her)" userId="47ba043f-ae58-454d-b69e-23885e949b49" providerId="ADAL" clId="{DF720CBE-DFD2-4A5F-8011-BF2967C8FADC}" dt="2024-04-30T22:38:16.746" v="506"/>
        <pc:sldMkLst>
          <pc:docMk/>
          <pc:sldMk cId="2439143559" sldId="605"/>
        </pc:sldMkLst>
        <pc:spChg chg="add mod">
          <ac:chgData name="Joanne Dean (She/Her)" userId="47ba043f-ae58-454d-b69e-23885e949b49" providerId="ADAL" clId="{DF720CBE-DFD2-4A5F-8011-BF2967C8FADC}" dt="2024-04-30T22:31:17.839" v="403" actId="1076"/>
          <ac:spMkLst>
            <pc:docMk/>
            <pc:sldMk cId="2439143559" sldId="605"/>
            <ac:spMk id="5" creationId="{D477DDA1-427D-E1E6-5121-C74D34CF276F}"/>
          </ac:spMkLst>
        </pc:spChg>
        <pc:picChg chg="mod">
          <ac:chgData name="Joanne Dean (She/Her)" userId="47ba043f-ae58-454d-b69e-23885e949b49" providerId="ADAL" clId="{DF720CBE-DFD2-4A5F-8011-BF2967C8FADC}" dt="2024-04-30T22:37:10.817" v="500" actId="1076"/>
          <ac:picMkLst>
            <pc:docMk/>
            <pc:sldMk cId="2439143559" sldId="605"/>
            <ac:picMk id="1026" creationId="{E8C54ABC-7B3C-9075-3046-12B1CDF4D002}"/>
          </ac:picMkLst>
        </pc:picChg>
      </pc:sldChg>
      <pc:sldChg chg="modSp mod modNotesTx">
        <pc:chgData name="Joanne Dean (She/Her)" userId="47ba043f-ae58-454d-b69e-23885e949b49" providerId="ADAL" clId="{DF720CBE-DFD2-4A5F-8011-BF2967C8FADC}" dt="2024-04-30T22:28:23.394" v="398"/>
        <pc:sldMkLst>
          <pc:docMk/>
          <pc:sldMk cId="2010334625" sldId="609"/>
        </pc:sldMkLst>
        <pc:spChg chg="mod">
          <ac:chgData name="Joanne Dean (She/Her)" userId="47ba043f-ae58-454d-b69e-23885e949b49" providerId="ADAL" clId="{DF720CBE-DFD2-4A5F-8011-BF2967C8FADC}" dt="2024-04-30T22:28:23.394" v="398"/>
          <ac:spMkLst>
            <pc:docMk/>
            <pc:sldMk cId="2010334625" sldId="609"/>
            <ac:spMk id="3" creationId="{7E66B28C-5A55-818B-78A6-4A507694C67A}"/>
          </ac:spMkLst>
        </pc:spChg>
      </pc:sldChg>
    </pc:docChg>
  </pc:docChgLst>
  <pc:docChgLst>
    <pc:chgData name="Joanne Dean (She/Her)" userId="47ba043f-ae58-454d-b69e-23885e949b49" providerId="ADAL" clId="{2603D23C-7B6D-4466-B623-3F61C4075DD8}"/>
    <pc:docChg chg="custSel modSld">
      <pc:chgData name="Joanne Dean (She/Her)" userId="47ba043f-ae58-454d-b69e-23885e949b49" providerId="ADAL" clId="{2603D23C-7B6D-4466-B623-3F61C4075DD8}" dt="2024-05-08T00:47:38.192" v="25" actId="113"/>
      <pc:docMkLst>
        <pc:docMk/>
      </pc:docMkLst>
      <pc:sldChg chg="modNotesTx">
        <pc:chgData name="Joanne Dean (She/Her)" userId="47ba043f-ae58-454d-b69e-23885e949b49" providerId="ADAL" clId="{2603D23C-7B6D-4466-B623-3F61C4075DD8}" dt="2024-05-08T00:47:38.192" v="25" actId="113"/>
        <pc:sldMkLst>
          <pc:docMk/>
          <pc:sldMk cId="2439143559" sldId="605"/>
        </pc:sldMkLst>
      </pc:sldChg>
    </pc:docChg>
  </pc:docChgLst>
  <pc:docChgLst>
    <pc:chgData name="Joanne Dean (She/Her)" userId="47ba043f-ae58-454d-b69e-23885e949b49" providerId="ADAL" clId="{161B26A3-AC8C-42A7-B71A-40151B453A61}"/>
    <pc:docChg chg="undo custSel addSld delSld modSld sldOrd delMainMaster">
      <pc:chgData name="Joanne Dean (She/Her)" userId="47ba043f-ae58-454d-b69e-23885e949b49" providerId="ADAL" clId="{161B26A3-AC8C-42A7-B71A-40151B453A61}" dt="2024-04-15T03:53:31.068" v="11543"/>
      <pc:docMkLst>
        <pc:docMk/>
      </pc:docMkLst>
      <pc:sldChg chg="modSp add del mod setBg">
        <pc:chgData name="Joanne Dean (She/Her)" userId="47ba043f-ae58-454d-b69e-23885e949b49" providerId="ADAL" clId="{161B26A3-AC8C-42A7-B71A-40151B453A61}" dt="2024-04-11T05:39:50.789" v="5776" actId="2696"/>
        <pc:sldMkLst>
          <pc:docMk/>
          <pc:sldMk cId="710047349" sldId="257"/>
        </pc:sldMkLst>
        <pc:spChg chg="mod">
          <ac:chgData name="Joanne Dean (She/Her)" userId="47ba043f-ae58-454d-b69e-23885e949b49" providerId="ADAL" clId="{161B26A3-AC8C-42A7-B71A-40151B453A61}" dt="2024-04-11T05:32:32.125" v="5507" actId="255"/>
          <ac:spMkLst>
            <pc:docMk/>
            <pc:sldMk cId="710047349" sldId="257"/>
            <ac:spMk id="3" creationId="{36B027FA-A0EA-435C-BB4C-D3D00C828B9D}"/>
          </ac:spMkLst>
        </pc:spChg>
        <pc:picChg chg="mod">
          <ac:chgData name="Joanne Dean (She/Her)" userId="47ba043f-ae58-454d-b69e-23885e949b49" providerId="ADAL" clId="{161B26A3-AC8C-42A7-B71A-40151B453A61}" dt="2024-04-11T05:32:40.982" v="5508" actId="14100"/>
          <ac:picMkLst>
            <pc:docMk/>
            <pc:sldMk cId="710047349" sldId="257"/>
            <ac:picMk id="5" creationId="{A6794FB1-6410-2FC6-7715-1B737EB4A3A1}"/>
          </ac:picMkLst>
        </pc:picChg>
      </pc:sldChg>
      <pc:sldChg chg="del">
        <pc:chgData name="Joanne Dean (She/Her)" userId="47ba043f-ae58-454d-b69e-23885e949b49" providerId="ADAL" clId="{161B26A3-AC8C-42A7-B71A-40151B453A61}" dt="2024-04-15T03:53:04.250" v="11541" actId="2696"/>
        <pc:sldMkLst>
          <pc:docMk/>
          <pc:sldMk cId="2750011020" sldId="259"/>
        </pc:sldMkLst>
      </pc:sldChg>
      <pc:sldChg chg="del">
        <pc:chgData name="Joanne Dean (She/Her)" userId="47ba043f-ae58-454d-b69e-23885e949b49" providerId="ADAL" clId="{161B26A3-AC8C-42A7-B71A-40151B453A61}" dt="2024-04-15T03:53:10.512" v="11542" actId="47"/>
        <pc:sldMkLst>
          <pc:docMk/>
          <pc:sldMk cId="1583492872" sldId="260"/>
        </pc:sldMkLst>
      </pc:sldChg>
      <pc:sldChg chg="del">
        <pc:chgData name="Joanne Dean (She/Her)" userId="47ba043f-ae58-454d-b69e-23885e949b49" providerId="ADAL" clId="{161B26A3-AC8C-42A7-B71A-40151B453A61}" dt="2024-04-15T03:53:10.512" v="11542" actId="47"/>
        <pc:sldMkLst>
          <pc:docMk/>
          <pc:sldMk cId="1917623566" sldId="261"/>
        </pc:sldMkLst>
      </pc:sldChg>
      <pc:sldChg chg="addSp delSp modSp mod ord">
        <pc:chgData name="Joanne Dean (She/Her)" userId="47ba043f-ae58-454d-b69e-23885e949b49" providerId="ADAL" clId="{161B26A3-AC8C-42A7-B71A-40151B453A61}" dt="2024-04-11T00:21:54.941" v="301" actId="962"/>
        <pc:sldMkLst>
          <pc:docMk/>
          <pc:sldMk cId="2153842861" sldId="262"/>
        </pc:sldMkLst>
        <pc:spChg chg="mod">
          <ac:chgData name="Joanne Dean (She/Her)" userId="47ba043f-ae58-454d-b69e-23885e949b49" providerId="ADAL" clId="{161B26A3-AC8C-42A7-B71A-40151B453A61}" dt="2024-04-11T00:11:38.934" v="249" actId="14100"/>
          <ac:spMkLst>
            <pc:docMk/>
            <pc:sldMk cId="2153842861" sldId="262"/>
            <ac:spMk id="2" creationId="{9765B6F4-138C-D471-07E8-51CA6CE681DE}"/>
          </ac:spMkLst>
        </pc:spChg>
        <pc:spChg chg="mod">
          <ac:chgData name="Joanne Dean (She/Her)" userId="47ba043f-ae58-454d-b69e-23885e949b49" providerId="ADAL" clId="{161B26A3-AC8C-42A7-B71A-40151B453A61}" dt="2024-04-11T00:13:21.769" v="263" actId="6549"/>
          <ac:spMkLst>
            <pc:docMk/>
            <pc:sldMk cId="2153842861" sldId="262"/>
            <ac:spMk id="3" creationId="{7E66B28C-5A55-818B-78A6-4A507694C67A}"/>
          </ac:spMkLst>
        </pc:spChg>
        <pc:spChg chg="del">
          <ac:chgData name="Joanne Dean (She/Her)" userId="47ba043f-ae58-454d-b69e-23885e949b49" providerId="ADAL" clId="{161B26A3-AC8C-42A7-B71A-40151B453A61}" dt="2024-04-11T00:16:12.488" v="275" actId="931"/>
          <ac:spMkLst>
            <pc:docMk/>
            <pc:sldMk cId="2153842861" sldId="262"/>
            <ac:spMk id="4" creationId="{349ABCC8-2929-8A32-D566-8281DAEBC585}"/>
          </ac:spMkLst>
        </pc:spChg>
        <pc:spChg chg="add del mod">
          <ac:chgData name="Joanne Dean (She/Her)" userId="47ba043f-ae58-454d-b69e-23885e949b49" providerId="ADAL" clId="{161B26A3-AC8C-42A7-B71A-40151B453A61}" dt="2024-04-11T00:16:33.359" v="279" actId="931"/>
          <ac:spMkLst>
            <pc:docMk/>
            <pc:sldMk cId="2153842861" sldId="262"/>
            <ac:spMk id="14" creationId="{4BFB8C3D-5DFD-E195-547A-465AFF1A0814}"/>
          </ac:spMkLst>
        </pc:spChg>
        <pc:spChg chg="add del mod">
          <ac:chgData name="Joanne Dean (She/Her)" userId="47ba043f-ae58-454d-b69e-23885e949b49" providerId="ADAL" clId="{161B26A3-AC8C-42A7-B71A-40151B453A61}" dt="2024-04-11T00:18:08.278" v="285" actId="931"/>
          <ac:spMkLst>
            <pc:docMk/>
            <pc:sldMk cId="2153842861" sldId="262"/>
            <ac:spMk id="18" creationId="{398B7D81-DC40-0B26-DB17-3B607A431911}"/>
          </ac:spMkLst>
        </pc:spChg>
        <pc:spChg chg="add del mod">
          <ac:chgData name="Joanne Dean (She/Her)" userId="47ba043f-ae58-454d-b69e-23885e949b49" providerId="ADAL" clId="{161B26A3-AC8C-42A7-B71A-40151B453A61}" dt="2024-04-11T00:18:48.102" v="289" actId="931"/>
          <ac:spMkLst>
            <pc:docMk/>
            <pc:sldMk cId="2153842861" sldId="262"/>
            <ac:spMk id="22" creationId="{C381F23F-0BBD-AAF6-B012-735DA9F0B518}"/>
          </ac:spMkLst>
        </pc:spChg>
        <pc:spChg chg="add del mod">
          <ac:chgData name="Joanne Dean (She/Her)" userId="47ba043f-ae58-454d-b69e-23885e949b49" providerId="ADAL" clId="{161B26A3-AC8C-42A7-B71A-40151B453A61}" dt="2024-04-11T00:19:51.278" v="295" actId="931"/>
          <ac:spMkLst>
            <pc:docMk/>
            <pc:sldMk cId="2153842861" sldId="262"/>
            <ac:spMk id="26" creationId="{EF4E8641-B289-076A-F39E-B82B84AC45F0}"/>
          </ac:spMkLst>
        </pc:spChg>
        <pc:spChg chg="add del mod">
          <ac:chgData name="Joanne Dean (She/Her)" userId="47ba043f-ae58-454d-b69e-23885e949b49" providerId="ADAL" clId="{161B26A3-AC8C-42A7-B71A-40151B453A61}" dt="2024-04-11T00:21:52.658" v="299" actId="931"/>
          <ac:spMkLst>
            <pc:docMk/>
            <pc:sldMk cId="2153842861" sldId="262"/>
            <ac:spMk id="30" creationId="{F776FC0F-FEA3-347C-F51C-B0C45C3D9181}"/>
          </ac:spMkLst>
        </pc:spChg>
        <pc:picChg chg="add mod modCrop">
          <ac:chgData name="Joanne Dean (She/Her)" userId="47ba043f-ae58-454d-b69e-23885e949b49" providerId="ADAL" clId="{161B26A3-AC8C-42A7-B71A-40151B453A61}" dt="2024-04-11T00:13:38.385" v="268" actId="732"/>
          <ac:picMkLst>
            <pc:docMk/>
            <pc:sldMk cId="2153842861" sldId="262"/>
            <ac:picMk id="6" creationId="{402E618D-03F2-F932-EBC3-4077E9724FEC}"/>
          </ac:picMkLst>
        </pc:picChg>
        <pc:picChg chg="add mod">
          <ac:chgData name="Joanne Dean (She/Her)" userId="47ba043f-ae58-454d-b69e-23885e949b49" providerId="ADAL" clId="{161B26A3-AC8C-42A7-B71A-40151B453A61}" dt="2024-04-11T00:14:15.773" v="274" actId="14100"/>
          <ac:picMkLst>
            <pc:docMk/>
            <pc:sldMk cId="2153842861" sldId="262"/>
            <ac:picMk id="8" creationId="{551C6183-72D9-2EBB-DA8E-F71B99EB8995}"/>
          </ac:picMkLst>
        </pc:picChg>
        <pc:picChg chg="add del mod">
          <ac:chgData name="Joanne Dean (She/Her)" userId="47ba043f-ae58-454d-b69e-23885e949b49" providerId="ADAL" clId="{161B26A3-AC8C-42A7-B71A-40151B453A61}" dt="2024-04-11T00:16:18.088" v="278" actId="478"/>
          <ac:picMkLst>
            <pc:docMk/>
            <pc:sldMk cId="2153842861" sldId="262"/>
            <ac:picMk id="12" creationId="{A7FC8496-CB51-7D05-6D20-C66915D54397}"/>
          </ac:picMkLst>
        </pc:picChg>
        <pc:picChg chg="add del mod">
          <ac:chgData name="Joanne Dean (She/Her)" userId="47ba043f-ae58-454d-b69e-23885e949b49" providerId="ADAL" clId="{161B26A3-AC8C-42A7-B71A-40151B453A61}" dt="2024-04-11T00:17:52.418" v="284" actId="478"/>
          <ac:picMkLst>
            <pc:docMk/>
            <pc:sldMk cId="2153842861" sldId="262"/>
            <ac:picMk id="16" creationId="{54E83EF5-E1D9-B4F8-EB49-1986BBC0D878}"/>
          </ac:picMkLst>
        </pc:picChg>
        <pc:picChg chg="add del mod">
          <ac:chgData name="Joanne Dean (She/Her)" userId="47ba043f-ae58-454d-b69e-23885e949b49" providerId="ADAL" clId="{161B26A3-AC8C-42A7-B71A-40151B453A61}" dt="2024-04-11T00:18:13.069" v="288" actId="478"/>
          <ac:picMkLst>
            <pc:docMk/>
            <pc:sldMk cId="2153842861" sldId="262"/>
            <ac:picMk id="20" creationId="{F3FFD9DF-ABCB-3496-4230-112753A280B2}"/>
          </ac:picMkLst>
        </pc:picChg>
        <pc:picChg chg="add del mod">
          <ac:chgData name="Joanne Dean (She/Her)" userId="47ba043f-ae58-454d-b69e-23885e949b49" providerId="ADAL" clId="{161B26A3-AC8C-42A7-B71A-40151B453A61}" dt="2024-04-11T00:19:04.798" v="294" actId="478"/>
          <ac:picMkLst>
            <pc:docMk/>
            <pc:sldMk cId="2153842861" sldId="262"/>
            <ac:picMk id="24" creationId="{94E04394-2437-BD38-2C8E-A237F7B3B8E4}"/>
          </ac:picMkLst>
        </pc:picChg>
        <pc:picChg chg="add del mod">
          <ac:chgData name="Joanne Dean (She/Her)" userId="47ba043f-ae58-454d-b69e-23885e949b49" providerId="ADAL" clId="{161B26A3-AC8C-42A7-B71A-40151B453A61}" dt="2024-04-11T00:19:59.688" v="298" actId="478"/>
          <ac:picMkLst>
            <pc:docMk/>
            <pc:sldMk cId="2153842861" sldId="262"/>
            <ac:picMk id="28" creationId="{9D17E4A4-A996-BB33-0E12-DEA8A3232A92}"/>
          </ac:picMkLst>
        </pc:picChg>
        <pc:picChg chg="add mod">
          <ac:chgData name="Joanne Dean (She/Her)" userId="47ba043f-ae58-454d-b69e-23885e949b49" providerId="ADAL" clId="{161B26A3-AC8C-42A7-B71A-40151B453A61}" dt="2024-04-11T00:21:54.941" v="301" actId="962"/>
          <ac:picMkLst>
            <pc:docMk/>
            <pc:sldMk cId="2153842861" sldId="262"/>
            <ac:picMk id="32" creationId="{F99BAD0C-FDC4-85B9-33A5-795F7652F47D}"/>
          </ac:picMkLst>
        </pc:picChg>
      </pc:sldChg>
      <pc:sldChg chg="del ord">
        <pc:chgData name="Joanne Dean (She/Her)" userId="47ba043f-ae58-454d-b69e-23885e949b49" providerId="ADAL" clId="{161B26A3-AC8C-42A7-B71A-40151B453A61}" dt="2024-04-15T03:51:41.516" v="11536" actId="2696"/>
        <pc:sldMkLst>
          <pc:docMk/>
          <pc:sldMk cId="3063027848" sldId="263"/>
        </pc:sldMkLst>
      </pc:sldChg>
      <pc:sldChg chg="ord">
        <pc:chgData name="Joanne Dean (She/Her)" userId="47ba043f-ae58-454d-b69e-23885e949b49" providerId="ADAL" clId="{161B26A3-AC8C-42A7-B71A-40151B453A61}" dt="2024-04-11T05:39:43.156" v="5775"/>
        <pc:sldMkLst>
          <pc:docMk/>
          <pc:sldMk cId="2653552641" sldId="264"/>
        </pc:sldMkLst>
      </pc:sldChg>
      <pc:sldChg chg="del">
        <pc:chgData name="Joanne Dean (She/Her)" userId="47ba043f-ae58-454d-b69e-23885e949b49" providerId="ADAL" clId="{161B26A3-AC8C-42A7-B71A-40151B453A61}" dt="2024-04-15T03:53:10.512" v="11542" actId="47"/>
        <pc:sldMkLst>
          <pc:docMk/>
          <pc:sldMk cId="4155766357" sldId="265"/>
        </pc:sldMkLst>
      </pc:sldChg>
      <pc:sldChg chg="del">
        <pc:chgData name="Joanne Dean (She/Her)" userId="47ba043f-ae58-454d-b69e-23885e949b49" providerId="ADAL" clId="{161B26A3-AC8C-42A7-B71A-40151B453A61}" dt="2024-04-15T03:53:10.512" v="11542" actId="47"/>
        <pc:sldMkLst>
          <pc:docMk/>
          <pc:sldMk cId="2890704288" sldId="266"/>
        </pc:sldMkLst>
      </pc:sldChg>
      <pc:sldChg chg="addSp delSp modSp mod ord modClrScheme chgLayout modNotesTx">
        <pc:chgData name="Joanne Dean (She/Her)" userId="47ba043f-ae58-454d-b69e-23885e949b49" providerId="ADAL" clId="{161B26A3-AC8C-42A7-B71A-40151B453A61}" dt="2024-04-11T23:40:32.896" v="6895" actId="20577"/>
        <pc:sldMkLst>
          <pc:docMk/>
          <pc:sldMk cId="101710783" sldId="267"/>
        </pc:sldMkLst>
        <pc:spChg chg="mod">
          <ac:chgData name="Joanne Dean (She/Her)" userId="47ba043f-ae58-454d-b69e-23885e949b49" providerId="ADAL" clId="{161B26A3-AC8C-42A7-B71A-40151B453A61}" dt="2024-04-11T23:40:09.979" v="6877" actId="20577"/>
          <ac:spMkLst>
            <pc:docMk/>
            <pc:sldMk cId="101710783" sldId="267"/>
            <ac:spMk id="3" creationId="{7E66B28C-5A55-818B-78A6-4A507694C67A}"/>
          </ac:spMkLst>
        </pc:spChg>
        <pc:spChg chg="add del mod">
          <ac:chgData name="Joanne Dean (She/Her)" userId="47ba043f-ae58-454d-b69e-23885e949b49" providerId="ADAL" clId="{161B26A3-AC8C-42A7-B71A-40151B453A61}" dt="2024-04-11T02:52:18.331" v="323"/>
          <ac:spMkLst>
            <pc:docMk/>
            <pc:sldMk cId="101710783" sldId="267"/>
            <ac:spMk id="4" creationId="{5809B869-DBAE-A613-FE85-221DDE67EEB3}"/>
          </ac:spMkLst>
        </pc:spChg>
        <pc:spChg chg="del">
          <ac:chgData name="Joanne Dean (She/Her)" userId="47ba043f-ae58-454d-b69e-23885e949b49" providerId="ADAL" clId="{161B26A3-AC8C-42A7-B71A-40151B453A61}" dt="2024-04-11T02:52:30.954" v="324" actId="26606"/>
          <ac:spMkLst>
            <pc:docMk/>
            <pc:sldMk cId="101710783" sldId="267"/>
            <ac:spMk id="5" creationId="{28398236-8302-09F3-F720-A33E414892B9}"/>
          </ac:spMkLst>
        </pc:spChg>
        <pc:spChg chg="mod">
          <ac:chgData name="Joanne Dean (She/Her)" userId="47ba043f-ae58-454d-b69e-23885e949b49" providerId="ADAL" clId="{161B26A3-AC8C-42A7-B71A-40151B453A61}" dt="2024-04-11T02:52:30.954" v="324" actId="26606"/>
          <ac:spMkLst>
            <pc:docMk/>
            <pc:sldMk cId="101710783" sldId="267"/>
            <ac:spMk id="9" creationId="{A4AF26CF-0E4F-35C0-BE95-D4FA8892CF19}"/>
          </ac:spMkLst>
        </pc:spChg>
        <pc:spChg chg="mod">
          <ac:chgData name="Joanne Dean (She/Her)" userId="47ba043f-ae58-454d-b69e-23885e949b49" providerId="ADAL" clId="{161B26A3-AC8C-42A7-B71A-40151B453A61}" dt="2024-04-11T02:52:30.954" v="324" actId="26606"/>
          <ac:spMkLst>
            <pc:docMk/>
            <pc:sldMk cId="101710783" sldId="267"/>
            <ac:spMk id="10" creationId="{EF3B16BB-8076-3847-37CD-833DB36023FD}"/>
          </ac:spMkLst>
        </pc:spChg>
        <pc:spChg chg="add mod">
          <ac:chgData name="Joanne Dean (She/Her)" userId="47ba043f-ae58-454d-b69e-23885e949b49" providerId="ADAL" clId="{161B26A3-AC8C-42A7-B71A-40151B453A61}" dt="2024-04-11T02:59:42.007" v="804" actId="20577"/>
          <ac:spMkLst>
            <pc:docMk/>
            <pc:sldMk cId="101710783" sldId="267"/>
            <ac:spMk id="16" creationId="{FCD83089-C513-EEE8-29AE-632B29BDF17B}"/>
          </ac:spMkLst>
        </pc:spChg>
        <pc:graphicFrameChg chg="del">
          <ac:chgData name="Joanne Dean (She/Her)" userId="47ba043f-ae58-454d-b69e-23885e949b49" providerId="ADAL" clId="{161B26A3-AC8C-42A7-B71A-40151B453A61}" dt="2024-04-11T02:52:06.144" v="322" actId="478"/>
          <ac:graphicFrameMkLst>
            <pc:docMk/>
            <pc:sldMk cId="101710783" sldId="267"/>
            <ac:graphicFrameMk id="7" creationId="{3FDA897A-76F6-30C3-79BE-36F5C4FCE315}"/>
          </ac:graphicFrameMkLst>
        </pc:graphicFrameChg>
        <pc:picChg chg="add mod ord">
          <ac:chgData name="Joanne Dean (She/Her)" userId="47ba043f-ae58-454d-b69e-23885e949b49" providerId="ADAL" clId="{161B26A3-AC8C-42A7-B71A-40151B453A61}" dt="2024-04-11T02:52:30.954" v="324" actId="26606"/>
          <ac:picMkLst>
            <pc:docMk/>
            <pc:sldMk cId="101710783" sldId="267"/>
            <ac:picMk id="11" creationId="{C5384DA0-4750-B963-90E5-20C1A0F4883A}"/>
          </ac:picMkLst>
        </pc:picChg>
      </pc:sldChg>
      <pc:sldChg chg="del">
        <pc:chgData name="Joanne Dean (She/Her)" userId="47ba043f-ae58-454d-b69e-23885e949b49" providerId="ADAL" clId="{161B26A3-AC8C-42A7-B71A-40151B453A61}" dt="2024-04-15T03:53:10.512" v="11542" actId="47"/>
        <pc:sldMkLst>
          <pc:docMk/>
          <pc:sldMk cId="1238373320" sldId="268"/>
        </pc:sldMkLst>
      </pc:sldChg>
      <pc:sldChg chg="del">
        <pc:chgData name="Joanne Dean (She/Her)" userId="47ba043f-ae58-454d-b69e-23885e949b49" providerId="ADAL" clId="{161B26A3-AC8C-42A7-B71A-40151B453A61}" dt="2024-04-15T03:53:10.512" v="11542" actId="47"/>
        <pc:sldMkLst>
          <pc:docMk/>
          <pc:sldMk cId="3232620605" sldId="269"/>
        </pc:sldMkLst>
      </pc:sldChg>
      <pc:sldChg chg="del">
        <pc:chgData name="Joanne Dean (She/Her)" userId="47ba043f-ae58-454d-b69e-23885e949b49" providerId="ADAL" clId="{161B26A3-AC8C-42A7-B71A-40151B453A61}" dt="2024-04-15T03:53:10.512" v="11542" actId="47"/>
        <pc:sldMkLst>
          <pc:docMk/>
          <pc:sldMk cId="2626494622" sldId="271"/>
        </pc:sldMkLst>
      </pc:sldChg>
      <pc:sldChg chg="del">
        <pc:chgData name="Joanne Dean (She/Her)" userId="47ba043f-ae58-454d-b69e-23885e949b49" providerId="ADAL" clId="{161B26A3-AC8C-42A7-B71A-40151B453A61}" dt="2024-04-15T03:53:10.512" v="11542" actId="47"/>
        <pc:sldMkLst>
          <pc:docMk/>
          <pc:sldMk cId="1231915887" sldId="272"/>
        </pc:sldMkLst>
      </pc:sldChg>
      <pc:sldChg chg="del">
        <pc:chgData name="Joanne Dean (She/Her)" userId="47ba043f-ae58-454d-b69e-23885e949b49" providerId="ADAL" clId="{161B26A3-AC8C-42A7-B71A-40151B453A61}" dt="2024-04-15T03:53:10.512" v="11542" actId="47"/>
        <pc:sldMkLst>
          <pc:docMk/>
          <pc:sldMk cId="676068820" sldId="274"/>
        </pc:sldMkLst>
      </pc:sldChg>
      <pc:sldChg chg="setBg">
        <pc:chgData name="Joanne Dean (She/Her)" userId="47ba043f-ae58-454d-b69e-23885e949b49" providerId="ADAL" clId="{161B26A3-AC8C-42A7-B71A-40151B453A61}" dt="2024-04-15T03:53:31.068" v="11543"/>
        <pc:sldMkLst>
          <pc:docMk/>
          <pc:sldMk cId="1636719297" sldId="278"/>
        </pc:sldMkLst>
      </pc:sldChg>
      <pc:sldChg chg="modSp del mod setBg">
        <pc:chgData name="Joanne Dean (She/Her)" userId="47ba043f-ae58-454d-b69e-23885e949b49" providerId="ADAL" clId="{161B26A3-AC8C-42A7-B71A-40151B453A61}" dt="2024-04-15T03:52:03.255" v="11537" actId="2696"/>
        <pc:sldMkLst>
          <pc:docMk/>
          <pc:sldMk cId="4128301566" sldId="279"/>
        </pc:sldMkLst>
        <pc:spChg chg="mod">
          <ac:chgData name="Joanne Dean (She/Her)" userId="47ba043f-ae58-454d-b69e-23885e949b49" providerId="ADAL" clId="{161B26A3-AC8C-42A7-B71A-40151B453A61}" dt="2024-04-15T03:51:13.538" v="11532" actId="27636"/>
          <ac:spMkLst>
            <pc:docMk/>
            <pc:sldMk cId="4128301566" sldId="279"/>
            <ac:spMk id="16" creationId="{40E1401F-D39D-4658-A875-C0F0792316A1}"/>
          </ac:spMkLst>
        </pc:spChg>
      </pc:sldChg>
      <pc:sldChg chg="del">
        <pc:chgData name="Joanne Dean (She/Her)" userId="47ba043f-ae58-454d-b69e-23885e949b49" providerId="ADAL" clId="{161B26A3-AC8C-42A7-B71A-40151B453A61}" dt="2024-04-15T03:52:54.830" v="11540" actId="2696"/>
        <pc:sldMkLst>
          <pc:docMk/>
          <pc:sldMk cId="1558531573" sldId="280"/>
        </pc:sldMkLst>
      </pc:sldChg>
      <pc:sldChg chg="addSp modSp del mod">
        <pc:chgData name="Joanne Dean (She/Her)" userId="47ba043f-ae58-454d-b69e-23885e949b49" providerId="ADAL" clId="{161B26A3-AC8C-42A7-B71A-40151B453A61}" dt="2024-04-11T00:01:35.952" v="206" actId="2696"/>
        <pc:sldMkLst>
          <pc:docMk/>
          <pc:sldMk cId="2876677038" sldId="284"/>
        </pc:sldMkLst>
        <pc:spChg chg="add mod">
          <ac:chgData name="Joanne Dean (She/Her)" userId="47ba043f-ae58-454d-b69e-23885e949b49" providerId="ADAL" clId="{161B26A3-AC8C-42A7-B71A-40151B453A61}" dt="2024-04-10T23:39:51.674" v="4"/>
          <ac:spMkLst>
            <pc:docMk/>
            <pc:sldMk cId="2876677038" sldId="284"/>
            <ac:spMk id="2" creationId="{534115A7-1423-6CFE-4616-4CD472649297}"/>
          </ac:spMkLst>
        </pc:spChg>
        <pc:spChg chg="mod">
          <ac:chgData name="Joanne Dean (She/Her)" userId="47ba043f-ae58-454d-b69e-23885e949b49" providerId="ADAL" clId="{161B26A3-AC8C-42A7-B71A-40151B453A61}" dt="2024-04-10T23:39:38.474" v="0" actId="20577"/>
          <ac:spMkLst>
            <pc:docMk/>
            <pc:sldMk cId="2876677038" sldId="284"/>
            <ac:spMk id="3" creationId="{7E66B28C-5A55-818B-78A6-4A507694C67A}"/>
          </ac:spMkLst>
        </pc:spChg>
        <pc:spChg chg="add mod">
          <ac:chgData name="Joanne Dean (She/Her)" userId="47ba043f-ae58-454d-b69e-23885e949b49" providerId="ADAL" clId="{161B26A3-AC8C-42A7-B71A-40151B453A61}" dt="2024-04-10T23:39:51.674" v="4"/>
          <ac:spMkLst>
            <pc:docMk/>
            <pc:sldMk cId="2876677038" sldId="284"/>
            <ac:spMk id="5" creationId="{F114D10D-CB07-C624-4272-1CA1AFB5CC65}"/>
          </ac:spMkLst>
        </pc:spChg>
        <pc:spChg chg="add mod">
          <ac:chgData name="Joanne Dean (She/Her)" userId="47ba043f-ae58-454d-b69e-23885e949b49" providerId="ADAL" clId="{161B26A3-AC8C-42A7-B71A-40151B453A61}" dt="2024-04-10T23:39:51.674" v="4"/>
          <ac:spMkLst>
            <pc:docMk/>
            <pc:sldMk cId="2876677038" sldId="284"/>
            <ac:spMk id="8" creationId="{BE53022E-339B-7663-99C4-2316FAC5D85C}"/>
          </ac:spMkLst>
        </pc:spChg>
        <pc:spChg chg="add mod">
          <ac:chgData name="Joanne Dean (She/Her)" userId="47ba043f-ae58-454d-b69e-23885e949b49" providerId="ADAL" clId="{161B26A3-AC8C-42A7-B71A-40151B453A61}" dt="2024-04-10T23:39:51.674" v="4"/>
          <ac:spMkLst>
            <pc:docMk/>
            <pc:sldMk cId="2876677038" sldId="284"/>
            <ac:spMk id="10" creationId="{B5A32311-B4E3-2C0C-5E90-D841F0CD219E}"/>
          </ac:spMkLst>
        </pc:spChg>
        <pc:spChg chg="add mod">
          <ac:chgData name="Joanne Dean (She/Her)" userId="47ba043f-ae58-454d-b69e-23885e949b49" providerId="ADAL" clId="{161B26A3-AC8C-42A7-B71A-40151B453A61}" dt="2024-04-10T23:39:51.674" v="4"/>
          <ac:spMkLst>
            <pc:docMk/>
            <pc:sldMk cId="2876677038" sldId="284"/>
            <ac:spMk id="11" creationId="{67837677-6D3E-7A74-D760-7B086A4A57A8}"/>
          </ac:spMkLst>
        </pc:spChg>
        <pc:spChg chg="add mod">
          <ac:chgData name="Joanne Dean (She/Her)" userId="47ba043f-ae58-454d-b69e-23885e949b49" providerId="ADAL" clId="{161B26A3-AC8C-42A7-B71A-40151B453A61}" dt="2024-04-10T23:39:51.674" v="4"/>
          <ac:spMkLst>
            <pc:docMk/>
            <pc:sldMk cId="2876677038" sldId="284"/>
            <ac:spMk id="12" creationId="{428BF04D-EFA6-E943-CA31-DA17B843B38C}"/>
          </ac:spMkLst>
        </pc:spChg>
        <pc:spChg chg="add mod">
          <ac:chgData name="Joanne Dean (She/Her)" userId="47ba043f-ae58-454d-b69e-23885e949b49" providerId="ADAL" clId="{161B26A3-AC8C-42A7-B71A-40151B453A61}" dt="2024-04-10T23:39:51.674" v="4"/>
          <ac:spMkLst>
            <pc:docMk/>
            <pc:sldMk cId="2876677038" sldId="284"/>
            <ac:spMk id="13" creationId="{06ADD9D4-6986-FD35-C70A-B5453F52F628}"/>
          </ac:spMkLst>
        </pc:spChg>
        <pc:spChg chg="add mod">
          <ac:chgData name="Joanne Dean (She/Her)" userId="47ba043f-ae58-454d-b69e-23885e949b49" providerId="ADAL" clId="{161B26A3-AC8C-42A7-B71A-40151B453A61}" dt="2024-04-10T23:39:51.674" v="4"/>
          <ac:spMkLst>
            <pc:docMk/>
            <pc:sldMk cId="2876677038" sldId="284"/>
            <ac:spMk id="14" creationId="{6CAF321D-642A-9905-8AD7-4240B9806D4E}"/>
          </ac:spMkLst>
        </pc:spChg>
      </pc:sldChg>
      <pc:sldChg chg="modSp mod">
        <pc:chgData name="Joanne Dean (She/Her)" userId="47ba043f-ae58-454d-b69e-23885e949b49" providerId="ADAL" clId="{161B26A3-AC8C-42A7-B71A-40151B453A61}" dt="2024-04-11T23:37:05.474" v="6846" actId="6549"/>
        <pc:sldMkLst>
          <pc:docMk/>
          <pc:sldMk cId="1737107358" sldId="285"/>
        </pc:sldMkLst>
        <pc:spChg chg="mod">
          <ac:chgData name="Joanne Dean (She/Her)" userId="47ba043f-ae58-454d-b69e-23885e949b49" providerId="ADAL" clId="{161B26A3-AC8C-42A7-B71A-40151B453A61}" dt="2024-04-11T23:37:05.474" v="6846" actId="6549"/>
          <ac:spMkLst>
            <pc:docMk/>
            <pc:sldMk cId="1737107358" sldId="285"/>
            <ac:spMk id="2" creationId="{D105997B-7519-E95C-2C39-564F89E5CC11}"/>
          </ac:spMkLst>
        </pc:spChg>
        <pc:picChg chg="mod">
          <ac:chgData name="Joanne Dean (She/Her)" userId="47ba043f-ae58-454d-b69e-23885e949b49" providerId="ADAL" clId="{161B26A3-AC8C-42A7-B71A-40151B453A61}" dt="2024-04-11T23:34:41.437" v="6809" actId="1076"/>
          <ac:picMkLst>
            <pc:docMk/>
            <pc:sldMk cId="1737107358" sldId="285"/>
            <ac:picMk id="4" creationId="{01C9CE99-925E-2F33-2531-5D6BA5935ECD}"/>
          </ac:picMkLst>
        </pc:picChg>
      </pc:sldChg>
      <pc:sldChg chg="addSp delSp modSp add mod">
        <pc:chgData name="Joanne Dean (She/Her)" userId="47ba043f-ae58-454d-b69e-23885e949b49" providerId="ADAL" clId="{161B26A3-AC8C-42A7-B71A-40151B453A61}" dt="2024-04-10T23:42:41.029" v="205" actId="20577"/>
        <pc:sldMkLst>
          <pc:docMk/>
          <pc:sldMk cId="3374738238" sldId="286"/>
        </pc:sldMkLst>
        <pc:spChg chg="mod">
          <ac:chgData name="Joanne Dean (She/Her)" userId="47ba043f-ae58-454d-b69e-23885e949b49" providerId="ADAL" clId="{161B26A3-AC8C-42A7-B71A-40151B453A61}" dt="2024-04-10T23:41:19.867" v="29" actId="20577"/>
          <ac:spMkLst>
            <pc:docMk/>
            <pc:sldMk cId="3374738238" sldId="286"/>
            <ac:spMk id="9" creationId="{0840B161-E3C4-950F-FEB5-A978D40E1953}"/>
          </ac:spMkLst>
        </pc:spChg>
        <pc:spChg chg="mod">
          <ac:chgData name="Joanne Dean (She/Her)" userId="47ba043f-ae58-454d-b69e-23885e949b49" providerId="ADAL" clId="{161B26A3-AC8C-42A7-B71A-40151B453A61}" dt="2024-04-10T23:41:49.516" v="86" actId="20577"/>
          <ac:spMkLst>
            <pc:docMk/>
            <pc:sldMk cId="3374738238" sldId="286"/>
            <ac:spMk id="10" creationId="{A3491334-D9AA-1CAC-C86C-B1DC7B4FC88B}"/>
          </ac:spMkLst>
        </pc:spChg>
        <pc:spChg chg="mod">
          <ac:chgData name="Joanne Dean (She/Her)" userId="47ba043f-ae58-454d-b69e-23885e949b49" providerId="ADAL" clId="{161B26A3-AC8C-42A7-B71A-40151B453A61}" dt="2024-04-10T23:42:12.350" v="123" actId="20577"/>
          <ac:spMkLst>
            <pc:docMk/>
            <pc:sldMk cId="3374738238" sldId="286"/>
            <ac:spMk id="11" creationId="{249DD0CE-628D-2986-077A-5903557738BE}"/>
          </ac:spMkLst>
        </pc:spChg>
        <pc:spChg chg="mod">
          <ac:chgData name="Joanne Dean (She/Her)" userId="47ba043f-ae58-454d-b69e-23885e949b49" providerId="ADAL" clId="{161B26A3-AC8C-42A7-B71A-40151B453A61}" dt="2024-04-10T23:42:41.029" v="205" actId="20577"/>
          <ac:spMkLst>
            <pc:docMk/>
            <pc:sldMk cId="3374738238" sldId="286"/>
            <ac:spMk id="12" creationId="{40CB0043-2E3A-5718-768F-95525264AA0B}"/>
          </ac:spMkLst>
        </pc:spChg>
        <pc:picChg chg="add del mod">
          <ac:chgData name="Joanne Dean (She/Her)" userId="47ba043f-ae58-454d-b69e-23885e949b49" providerId="ADAL" clId="{161B26A3-AC8C-42A7-B71A-40151B453A61}" dt="2024-04-10T23:40:52.546" v="12" actId="478"/>
          <ac:picMkLst>
            <pc:docMk/>
            <pc:sldMk cId="3374738238" sldId="286"/>
            <ac:picMk id="13" creationId="{2F9F773C-A50E-93F4-F792-DDB95907A680}"/>
          </ac:picMkLst>
        </pc:picChg>
        <pc:picChg chg="add mod">
          <ac:chgData name="Joanne Dean (She/Her)" userId="47ba043f-ae58-454d-b69e-23885e949b49" providerId="ADAL" clId="{161B26A3-AC8C-42A7-B71A-40151B453A61}" dt="2024-04-10T23:41:02.155" v="14" actId="14100"/>
          <ac:picMkLst>
            <pc:docMk/>
            <pc:sldMk cId="3374738238" sldId="286"/>
            <ac:picMk id="14" creationId="{68324725-BAB7-675A-805B-A16A00DE053F}"/>
          </ac:picMkLst>
        </pc:picChg>
      </pc:sldChg>
      <pc:sldChg chg="modSp del mod ord">
        <pc:chgData name="Joanne Dean (She/Her)" userId="47ba043f-ae58-454d-b69e-23885e949b49" providerId="ADAL" clId="{161B26A3-AC8C-42A7-B71A-40151B453A61}" dt="2024-04-11T05:39:30.305" v="5773" actId="2696"/>
        <pc:sldMkLst>
          <pc:docMk/>
          <pc:sldMk cId="2239748254" sldId="287"/>
        </pc:sldMkLst>
        <pc:picChg chg="mod">
          <ac:chgData name="Joanne Dean (She/Her)" userId="47ba043f-ae58-454d-b69e-23885e949b49" providerId="ADAL" clId="{161B26A3-AC8C-42A7-B71A-40151B453A61}" dt="2024-04-11T04:56:56.489" v="4373" actId="1076"/>
          <ac:picMkLst>
            <pc:docMk/>
            <pc:sldMk cId="2239748254" sldId="287"/>
            <ac:picMk id="6" creationId="{B4C0E139-91A1-74C6-83DF-5BCB58C7C56C}"/>
          </ac:picMkLst>
        </pc:picChg>
      </pc:sldChg>
      <pc:sldChg chg="modSp del mod">
        <pc:chgData name="Joanne Dean (She/Her)" userId="47ba043f-ae58-454d-b69e-23885e949b49" providerId="ADAL" clId="{161B26A3-AC8C-42A7-B71A-40151B453A61}" dt="2024-04-11T22:06:08.155" v="6464" actId="2696"/>
        <pc:sldMkLst>
          <pc:docMk/>
          <pc:sldMk cId="3774906082" sldId="288"/>
        </pc:sldMkLst>
        <pc:spChg chg="mod">
          <ac:chgData name="Joanne Dean (She/Her)" userId="47ba043f-ae58-454d-b69e-23885e949b49" providerId="ADAL" clId="{161B26A3-AC8C-42A7-B71A-40151B453A61}" dt="2024-04-11T21:30:17.329" v="6098" actId="6549"/>
          <ac:spMkLst>
            <pc:docMk/>
            <pc:sldMk cId="3774906082" sldId="288"/>
            <ac:spMk id="3" creationId="{7E66B28C-5A55-818B-78A6-4A507694C67A}"/>
          </ac:spMkLst>
        </pc:spChg>
      </pc:sldChg>
      <pc:sldChg chg="add del ord modNotesTx">
        <pc:chgData name="Joanne Dean (She/Her)" userId="47ba043f-ae58-454d-b69e-23885e949b49" providerId="ADAL" clId="{161B26A3-AC8C-42A7-B71A-40151B453A61}" dt="2024-04-12T03:41:46.516" v="11457" actId="20577"/>
        <pc:sldMkLst>
          <pc:docMk/>
          <pc:sldMk cId="903071343" sldId="323"/>
        </pc:sldMkLst>
      </pc:sldChg>
      <pc:sldChg chg="modSp del mod">
        <pc:chgData name="Joanne Dean (She/Her)" userId="47ba043f-ae58-454d-b69e-23885e949b49" providerId="ADAL" clId="{161B26A3-AC8C-42A7-B71A-40151B453A61}" dt="2024-04-11T02:59:58.492" v="807" actId="2696"/>
        <pc:sldMkLst>
          <pc:docMk/>
          <pc:sldMk cId="1535089634" sldId="359"/>
        </pc:sldMkLst>
        <pc:picChg chg="mod">
          <ac:chgData name="Joanne Dean (She/Her)" userId="47ba043f-ae58-454d-b69e-23885e949b49" providerId="ADAL" clId="{161B26A3-AC8C-42A7-B71A-40151B453A61}" dt="2024-04-11T02:55:13.992" v="482" actId="1076"/>
          <ac:picMkLst>
            <pc:docMk/>
            <pc:sldMk cId="1535089634" sldId="359"/>
            <ac:picMk id="9" creationId="{B7F56003-727A-230A-6B4F-579B351BE2AC}"/>
          </ac:picMkLst>
        </pc:picChg>
      </pc:sldChg>
      <pc:sldChg chg="del">
        <pc:chgData name="Joanne Dean (She/Her)" userId="47ba043f-ae58-454d-b69e-23885e949b49" providerId="ADAL" clId="{161B26A3-AC8C-42A7-B71A-40151B453A61}" dt="2024-04-11T05:31:06.275" v="5499" actId="2696"/>
        <pc:sldMkLst>
          <pc:docMk/>
          <pc:sldMk cId="1572096382" sldId="594"/>
        </pc:sldMkLst>
      </pc:sldChg>
      <pc:sldChg chg="modSp del mod">
        <pc:chgData name="Joanne Dean (She/Her)" userId="47ba043f-ae58-454d-b69e-23885e949b49" providerId="ADAL" clId="{161B26A3-AC8C-42A7-B71A-40151B453A61}" dt="2024-04-11T03:30:59.588" v="1216" actId="2696"/>
        <pc:sldMkLst>
          <pc:docMk/>
          <pc:sldMk cId="3481383491" sldId="595"/>
        </pc:sldMkLst>
        <pc:spChg chg="mod">
          <ac:chgData name="Joanne Dean (She/Her)" userId="47ba043f-ae58-454d-b69e-23885e949b49" providerId="ADAL" clId="{161B26A3-AC8C-42A7-B71A-40151B453A61}" dt="2024-04-11T03:07:42.833" v="845" actId="14100"/>
          <ac:spMkLst>
            <pc:docMk/>
            <pc:sldMk cId="3481383491" sldId="595"/>
            <ac:spMk id="9" creationId="{AF1CA391-24E8-4B4C-AA1C-79B384765CDF}"/>
          </ac:spMkLst>
        </pc:spChg>
      </pc:sldChg>
      <pc:sldChg chg="addSp delSp modSp add del mod">
        <pc:chgData name="Joanne Dean (She/Her)" userId="47ba043f-ae58-454d-b69e-23885e949b49" providerId="ADAL" clId="{161B26A3-AC8C-42A7-B71A-40151B453A61}" dt="2024-04-11T02:52:41.463" v="327" actId="2696"/>
        <pc:sldMkLst>
          <pc:docMk/>
          <pc:sldMk cId="3123318693" sldId="596"/>
        </pc:sldMkLst>
        <pc:spChg chg="add mod">
          <ac:chgData name="Joanne Dean (She/Her)" userId="47ba043f-ae58-454d-b69e-23885e949b49" providerId="ADAL" clId="{161B26A3-AC8C-42A7-B71A-40151B453A61}" dt="2024-04-11T02:51:16.082" v="319" actId="478"/>
          <ac:spMkLst>
            <pc:docMk/>
            <pc:sldMk cId="3123318693" sldId="596"/>
            <ac:spMk id="11" creationId="{BEB888BA-8415-C66F-503C-D9A8F3CA4D3F}"/>
          </ac:spMkLst>
        </pc:spChg>
        <pc:picChg chg="add mod">
          <ac:chgData name="Joanne Dean (She/Her)" userId="47ba043f-ae58-454d-b69e-23885e949b49" providerId="ADAL" clId="{161B26A3-AC8C-42A7-B71A-40151B453A61}" dt="2024-04-11T02:51:14.456" v="318" actId="1076"/>
          <ac:picMkLst>
            <pc:docMk/>
            <pc:sldMk cId="3123318693" sldId="596"/>
            <ac:picMk id="5" creationId="{BD6D103C-9FB8-0225-47D1-C94F1C0949B0}"/>
          </ac:picMkLst>
        </pc:picChg>
        <pc:picChg chg="del mod">
          <ac:chgData name="Joanne Dean (She/Her)" userId="47ba043f-ae58-454d-b69e-23885e949b49" providerId="ADAL" clId="{161B26A3-AC8C-42A7-B71A-40151B453A61}" dt="2024-04-11T02:51:16.082" v="319" actId="478"/>
          <ac:picMkLst>
            <pc:docMk/>
            <pc:sldMk cId="3123318693" sldId="596"/>
            <ac:picMk id="32" creationId="{F99BAD0C-FDC4-85B9-33A5-795F7652F47D}"/>
          </ac:picMkLst>
        </pc:picChg>
      </pc:sldChg>
      <pc:sldChg chg="addSp delSp modSp add mod modNotesTx">
        <pc:chgData name="Joanne Dean (She/Her)" userId="47ba043f-ae58-454d-b69e-23885e949b49" providerId="ADAL" clId="{161B26A3-AC8C-42A7-B71A-40151B453A61}" dt="2024-04-12T01:27:21.335" v="7286" actId="21"/>
        <pc:sldMkLst>
          <pc:docMk/>
          <pc:sldMk cId="3139312634" sldId="596"/>
        </pc:sldMkLst>
        <pc:spChg chg="mod">
          <ac:chgData name="Joanne Dean (She/Her)" userId="47ba043f-ae58-454d-b69e-23885e949b49" providerId="ADAL" clId="{161B26A3-AC8C-42A7-B71A-40151B453A61}" dt="2024-04-11T03:05:08.575" v="838" actId="20577"/>
          <ac:spMkLst>
            <pc:docMk/>
            <pc:sldMk cId="3139312634" sldId="596"/>
            <ac:spMk id="2" creationId="{9765B6F4-138C-D471-07E8-51CA6CE681DE}"/>
          </ac:spMkLst>
        </pc:spChg>
        <pc:spChg chg="mod">
          <ac:chgData name="Joanne Dean (She/Her)" userId="47ba043f-ae58-454d-b69e-23885e949b49" providerId="ADAL" clId="{161B26A3-AC8C-42A7-B71A-40151B453A61}" dt="2024-04-11T03:30:53.481" v="1215" actId="14100"/>
          <ac:spMkLst>
            <pc:docMk/>
            <pc:sldMk cId="3139312634" sldId="596"/>
            <ac:spMk id="3" creationId="{7E66B28C-5A55-818B-78A6-4A507694C67A}"/>
          </ac:spMkLst>
        </pc:spChg>
        <pc:spChg chg="add del mod">
          <ac:chgData name="Joanne Dean (She/Her)" userId="47ba043f-ae58-454d-b69e-23885e949b49" providerId="ADAL" clId="{161B26A3-AC8C-42A7-B71A-40151B453A61}" dt="2024-04-11T03:03:38.262" v="810" actId="931"/>
          <ac:spMkLst>
            <pc:docMk/>
            <pc:sldMk cId="3139312634" sldId="596"/>
            <ac:spMk id="5" creationId="{14D32676-AC09-CD0E-0C6A-9D6A7EB9870B}"/>
          </ac:spMkLst>
        </pc:spChg>
        <pc:spChg chg="add del mod">
          <ac:chgData name="Joanne Dean (She/Her)" userId="47ba043f-ae58-454d-b69e-23885e949b49" providerId="ADAL" clId="{161B26A3-AC8C-42A7-B71A-40151B453A61}" dt="2024-04-11T03:28:36.124" v="1125" actId="478"/>
          <ac:spMkLst>
            <pc:docMk/>
            <pc:sldMk cId="3139312634" sldId="596"/>
            <ac:spMk id="13" creationId="{A9DDDBEA-86B6-F95D-7E15-E1D58C9821B2}"/>
          </ac:spMkLst>
        </pc:spChg>
        <pc:spChg chg="add mod">
          <ac:chgData name="Joanne Dean (She/Her)" userId="47ba043f-ae58-454d-b69e-23885e949b49" providerId="ADAL" clId="{161B26A3-AC8C-42A7-B71A-40151B453A61}" dt="2024-04-11T03:28:31.642" v="1124" actId="14100"/>
          <ac:spMkLst>
            <pc:docMk/>
            <pc:sldMk cId="3139312634" sldId="596"/>
            <ac:spMk id="14" creationId="{C808D1E1-063D-174B-C895-DF6DF033E5A6}"/>
          </ac:spMkLst>
        </pc:spChg>
        <pc:picChg chg="add del mod">
          <ac:chgData name="Joanne Dean (She/Her)" userId="47ba043f-ae58-454d-b69e-23885e949b49" providerId="ADAL" clId="{161B26A3-AC8C-42A7-B71A-40151B453A61}" dt="2024-04-12T01:27:21.335" v="7286" actId="21"/>
          <ac:picMkLst>
            <pc:docMk/>
            <pc:sldMk cId="3139312634" sldId="596"/>
            <ac:picMk id="5" creationId="{8A67E065-7097-C28D-CE77-197D75F99CAF}"/>
          </ac:picMkLst>
        </pc:picChg>
        <pc:picChg chg="del">
          <ac:chgData name="Joanne Dean (She/Her)" userId="47ba043f-ae58-454d-b69e-23885e949b49" providerId="ADAL" clId="{161B26A3-AC8C-42A7-B71A-40151B453A61}" dt="2024-04-11T03:06:51.533" v="843" actId="478"/>
          <ac:picMkLst>
            <pc:docMk/>
            <pc:sldMk cId="3139312634" sldId="596"/>
            <ac:picMk id="6" creationId="{402E618D-03F2-F932-EBC3-4077E9724FEC}"/>
          </ac:picMkLst>
        </pc:picChg>
        <pc:picChg chg="del">
          <ac:chgData name="Joanne Dean (She/Her)" userId="47ba043f-ae58-454d-b69e-23885e949b49" providerId="ADAL" clId="{161B26A3-AC8C-42A7-B71A-40151B453A61}" dt="2024-04-11T03:06:52.138" v="844" actId="478"/>
          <ac:picMkLst>
            <pc:docMk/>
            <pc:sldMk cId="3139312634" sldId="596"/>
            <ac:picMk id="8" creationId="{551C6183-72D9-2EBB-DA8E-F71B99EB8995}"/>
          </ac:picMkLst>
        </pc:picChg>
        <pc:picChg chg="add mod">
          <ac:chgData name="Joanne Dean (She/Her)" userId="47ba043f-ae58-454d-b69e-23885e949b49" providerId="ADAL" clId="{161B26A3-AC8C-42A7-B71A-40151B453A61}" dt="2024-04-11T03:03:39.355" v="811" actId="27614"/>
          <ac:picMkLst>
            <pc:docMk/>
            <pc:sldMk cId="3139312634" sldId="596"/>
            <ac:picMk id="11" creationId="{2550CF72-20BE-A269-8F2E-76F73981A58B}"/>
          </ac:picMkLst>
        </pc:picChg>
        <pc:picChg chg="del">
          <ac:chgData name="Joanne Dean (She/Her)" userId="47ba043f-ae58-454d-b69e-23885e949b49" providerId="ADAL" clId="{161B26A3-AC8C-42A7-B71A-40151B453A61}" dt="2024-04-11T03:02:46.947" v="809" actId="478"/>
          <ac:picMkLst>
            <pc:docMk/>
            <pc:sldMk cId="3139312634" sldId="596"/>
            <ac:picMk id="32" creationId="{F99BAD0C-FDC4-85B9-33A5-795F7652F47D}"/>
          </ac:picMkLst>
        </pc:picChg>
      </pc:sldChg>
      <pc:sldChg chg="addSp modSp add del mod modNotesTx">
        <pc:chgData name="Joanne Dean (She/Her)" userId="47ba043f-ae58-454d-b69e-23885e949b49" providerId="ADAL" clId="{161B26A3-AC8C-42A7-B71A-40151B453A61}" dt="2024-04-11T05:31:03.115" v="5498" actId="2696"/>
        <pc:sldMkLst>
          <pc:docMk/>
          <pc:sldMk cId="4104818953" sldId="597"/>
        </pc:sldMkLst>
        <pc:spChg chg="mod">
          <ac:chgData name="Joanne Dean (She/Her)" userId="47ba043f-ae58-454d-b69e-23885e949b49" providerId="ADAL" clId="{161B26A3-AC8C-42A7-B71A-40151B453A61}" dt="2024-04-11T03:32:29.142" v="1275" actId="5793"/>
          <ac:spMkLst>
            <pc:docMk/>
            <pc:sldMk cId="4104818953" sldId="597"/>
            <ac:spMk id="2" creationId="{9765B6F4-138C-D471-07E8-51CA6CE681DE}"/>
          </ac:spMkLst>
        </pc:spChg>
        <pc:spChg chg="mod">
          <ac:chgData name="Joanne Dean (She/Her)" userId="47ba043f-ae58-454d-b69e-23885e949b49" providerId="ADAL" clId="{161B26A3-AC8C-42A7-B71A-40151B453A61}" dt="2024-04-11T03:34:28.929" v="1373" actId="6549"/>
          <ac:spMkLst>
            <pc:docMk/>
            <pc:sldMk cId="4104818953" sldId="597"/>
            <ac:spMk id="3" creationId="{7E66B28C-5A55-818B-78A6-4A507694C67A}"/>
          </ac:spMkLst>
        </pc:spChg>
        <pc:picChg chg="add mod">
          <ac:chgData name="Joanne Dean (She/Her)" userId="47ba043f-ae58-454d-b69e-23885e949b49" providerId="ADAL" clId="{161B26A3-AC8C-42A7-B71A-40151B453A61}" dt="2024-04-11T03:32:09.113" v="1221" actId="962"/>
          <ac:picMkLst>
            <pc:docMk/>
            <pc:sldMk cId="4104818953" sldId="597"/>
            <ac:picMk id="4" creationId="{A7E53E0B-C9DD-FD71-B0D2-634E319614C3}"/>
          </ac:picMkLst>
        </pc:picChg>
      </pc:sldChg>
      <pc:sldChg chg="modSp add del mod ord">
        <pc:chgData name="Joanne Dean (She/Her)" userId="47ba043f-ae58-454d-b69e-23885e949b49" providerId="ADAL" clId="{161B26A3-AC8C-42A7-B71A-40151B453A61}" dt="2024-04-11T04:56:25.414" v="4366" actId="2696"/>
        <pc:sldMkLst>
          <pc:docMk/>
          <pc:sldMk cId="2510924118" sldId="598"/>
        </pc:sldMkLst>
        <pc:spChg chg="mod">
          <ac:chgData name="Joanne Dean (She/Her)" userId="47ba043f-ae58-454d-b69e-23885e949b49" providerId="ADAL" clId="{161B26A3-AC8C-42A7-B71A-40151B453A61}" dt="2024-04-11T04:09:02.825" v="2641" actId="20577"/>
          <ac:spMkLst>
            <pc:docMk/>
            <pc:sldMk cId="2510924118" sldId="598"/>
            <ac:spMk id="2" creationId="{9765B6F4-138C-D471-07E8-51CA6CE681DE}"/>
          </ac:spMkLst>
        </pc:spChg>
      </pc:sldChg>
      <pc:sldChg chg="modSp mod modNotesTx">
        <pc:chgData name="Joanne Dean (She/Her)" userId="47ba043f-ae58-454d-b69e-23885e949b49" providerId="ADAL" clId="{161B26A3-AC8C-42A7-B71A-40151B453A61}" dt="2024-04-12T03:19:57.551" v="10240" actId="20577"/>
        <pc:sldMkLst>
          <pc:docMk/>
          <pc:sldMk cId="2425881545" sldId="599"/>
        </pc:sldMkLst>
        <pc:spChg chg="mod">
          <ac:chgData name="Joanne Dean (She/Her)" userId="47ba043f-ae58-454d-b69e-23885e949b49" providerId="ADAL" clId="{161B26A3-AC8C-42A7-B71A-40151B453A61}" dt="2024-04-11T03:38:32.077" v="1647" actId="20577"/>
          <ac:spMkLst>
            <pc:docMk/>
            <pc:sldMk cId="2425881545" sldId="599"/>
            <ac:spMk id="2" creationId="{06CF8235-4F62-80C0-68D0-C98EDCE79655}"/>
          </ac:spMkLst>
        </pc:spChg>
        <pc:spChg chg="mod">
          <ac:chgData name="Joanne Dean (She/Her)" userId="47ba043f-ae58-454d-b69e-23885e949b49" providerId="ADAL" clId="{161B26A3-AC8C-42A7-B71A-40151B453A61}" dt="2024-04-11T03:55:39.902" v="2003" actId="20577"/>
          <ac:spMkLst>
            <pc:docMk/>
            <pc:sldMk cId="2425881545" sldId="599"/>
            <ac:spMk id="3" creationId="{881A2CA8-01EE-2757-8124-431EA0E6D3E0}"/>
          </ac:spMkLst>
        </pc:spChg>
        <pc:spChg chg="mod">
          <ac:chgData name="Joanne Dean (She/Her)" userId="47ba043f-ae58-454d-b69e-23885e949b49" providerId="ADAL" clId="{161B26A3-AC8C-42A7-B71A-40151B453A61}" dt="2024-04-11T03:43:51.199" v="1798" actId="20577"/>
          <ac:spMkLst>
            <pc:docMk/>
            <pc:sldMk cId="2425881545" sldId="599"/>
            <ac:spMk id="4" creationId="{C6CEFFD9-3909-820A-3B66-C32A52B6A5A1}"/>
          </ac:spMkLst>
        </pc:spChg>
        <pc:spChg chg="mod">
          <ac:chgData name="Joanne Dean (She/Her)" userId="47ba043f-ae58-454d-b69e-23885e949b49" providerId="ADAL" clId="{161B26A3-AC8C-42A7-B71A-40151B453A61}" dt="2024-04-12T03:19:08.759" v="10142" actId="6549"/>
          <ac:spMkLst>
            <pc:docMk/>
            <pc:sldMk cId="2425881545" sldId="599"/>
            <ac:spMk id="5" creationId="{59BE5628-63B3-2123-73C6-E1908C771EE5}"/>
          </ac:spMkLst>
        </pc:spChg>
      </pc:sldChg>
      <pc:sldChg chg="new del">
        <pc:chgData name="Joanne Dean (She/Her)" userId="47ba043f-ae58-454d-b69e-23885e949b49" providerId="ADAL" clId="{161B26A3-AC8C-42A7-B71A-40151B453A61}" dt="2024-04-11T03:58:32.182" v="2291" actId="47"/>
        <pc:sldMkLst>
          <pc:docMk/>
          <pc:sldMk cId="2362430888" sldId="600"/>
        </pc:sldMkLst>
      </pc:sldChg>
      <pc:sldChg chg="modSp del mod">
        <pc:chgData name="Joanne Dean (She/Her)" userId="47ba043f-ae58-454d-b69e-23885e949b49" providerId="ADAL" clId="{161B26A3-AC8C-42A7-B71A-40151B453A61}" dt="2024-04-15T03:53:10.512" v="11542" actId="47"/>
        <pc:sldMkLst>
          <pc:docMk/>
          <pc:sldMk cId="2421281702" sldId="600"/>
        </pc:sldMkLst>
        <pc:spChg chg="mod">
          <ac:chgData name="Joanne Dean (She/Her)" userId="47ba043f-ae58-454d-b69e-23885e949b49" providerId="ADAL" clId="{161B26A3-AC8C-42A7-B71A-40151B453A61}" dt="2024-04-11T03:58:48.016" v="2328" actId="20577"/>
          <ac:spMkLst>
            <pc:docMk/>
            <pc:sldMk cId="2421281702" sldId="600"/>
            <ac:spMk id="2" creationId="{D23F0DA0-E752-A8A4-65E1-EE4520A8B103}"/>
          </ac:spMkLst>
        </pc:spChg>
      </pc:sldChg>
      <pc:sldChg chg="addSp delSp modSp del mod">
        <pc:chgData name="Joanne Dean (She/Her)" userId="47ba043f-ae58-454d-b69e-23885e949b49" providerId="ADAL" clId="{161B26A3-AC8C-42A7-B71A-40151B453A61}" dt="2024-04-11T04:08:51.865" v="2633" actId="2696"/>
        <pc:sldMkLst>
          <pc:docMk/>
          <pc:sldMk cId="704644770" sldId="601"/>
        </pc:sldMkLst>
        <pc:spChg chg="mod">
          <ac:chgData name="Joanne Dean (She/Her)" userId="47ba043f-ae58-454d-b69e-23885e949b49" providerId="ADAL" clId="{161B26A3-AC8C-42A7-B71A-40151B453A61}" dt="2024-04-11T04:07:11.794" v="2584" actId="1076"/>
          <ac:spMkLst>
            <pc:docMk/>
            <pc:sldMk cId="704644770" sldId="601"/>
            <ac:spMk id="2" creationId="{D23F0DA0-E752-A8A4-65E1-EE4520A8B103}"/>
          </ac:spMkLst>
        </pc:spChg>
        <pc:spChg chg="mod">
          <ac:chgData name="Joanne Dean (She/Her)" userId="47ba043f-ae58-454d-b69e-23885e949b49" providerId="ADAL" clId="{161B26A3-AC8C-42A7-B71A-40151B453A61}" dt="2024-04-11T04:08:13.248" v="2631" actId="1036"/>
          <ac:spMkLst>
            <pc:docMk/>
            <pc:sldMk cId="704644770" sldId="601"/>
            <ac:spMk id="6" creationId="{5D253842-7636-CBB5-61D6-922023795EFD}"/>
          </ac:spMkLst>
        </pc:spChg>
        <pc:spChg chg="del mod">
          <ac:chgData name="Joanne Dean (She/Her)" userId="47ba043f-ae58-454d-b69e-23885e949b49" providerId="ADAL" clId="{161B26A3-AC8C-42A7-B71A-40151B453A61}" dt="2024-04-11T04:07:40.607" v="2588" actId="478"/>
          <ac:spMkLst>
            <pc:docMk/>
            <pc:sldMk cId="704644770" sldId="601"/>
            <ac:spMk id="7" creationId="{10D6BFFF-1206-C51B-2F5E-9BF492C1DFBA}"/>
          </ac:spMkLst>
        </pc:spChg>
        <pc:spChg chg="del">
          <ac:chgData name="Joanne Dean (She/Her)" userId="47ba043f-ae58-454d-b69e-23885e949b49" providerId="ADAL" clId="{161B26A3-AC8C-42A7-B71A-40151B453A61}" dt="2024-04-11T04:07:42.486" v="2589" actId="478"/>
          <ac:spMkLst>
            <pc:docMk/>
            <pc:sldMk cId="704644770" sldId="601"/>
            <ac:spMk id="8" creationId="{A2A580C2-073D-C44C-3A89-545B469BF056}"/>
          </ac:spMkLst>
        </pc:spChg>
        <pc:spChg chg="mod">
          <ac:chgData name="Joanne Dean (She/Her)" userId="47ba043f-ae58-454d-b69e-23885e949b49" providerId="ADAL" clId="{161B26A3-AC8C-42A7-B71A-40151B453A61}" dt="2024-04-11T04:07:08.790" v="2583" actId="14100"/>
          <ac:spMkLst>
            <pc:docMk/>
            <pc:sldMk cId="704644770" sldId="601"/>
            <ac:spMk id="9" creationId="{0840B161-E3C4-950F-FEB5-A978D40E1953}"/>
          </ac:spMkLst>
        </pc:spChg>
        <pc:spChg chg="mod">
          <ac:chgData name="Joanne Dean (She/Her)" userId="47ba043f-ae58-454d-b69e-23885e949b49" providerId="ADAL" clId="{161B26A3-AC8C-42A7-B71A-40151B453A61}" dt="2024-04-11T04:08:13.248" v="2631" actId="1036"/>
          <ac:spMkLst>
            <pc:docMk/>
            <pc:sldMk cId="704644770" sldId="601"/>
            <ac:spMk id="10" creationId="{A3491334-D9AA-1CAC-C86C-B1DC7B4FC88B}"/>
          </ac:spMkLst>
        </pc:spChg>
        <pc:spChg chg="del">
          <ac:chgData name="Joanne Dean (She/Her)" userId="47ba043f-ae58-454d-b69e-23885e949b49" providerId="ADAL" clId="{161B26A3-AC8C-42A7-B71A-40151B453A61}" dt="2024-04-11T04:07:36.606" v="2586" actId="478"/>
          <ac:spMkLst>
            <pc:docMk/>
            <pc:sldMk cId="704644770" sldId="601"/>
            <ac:spMk id="11" creationId="{249DD0CE-628D-2986-077A-5903557738BE}"/>
          </ac:spMkLst>
        </pc:spChg>
        <pc:spChg chg="del">
          <ac:chgData name="Joanne Dean (She/Her)" userId="47ba043f-ae58-454d-b69e-23885e949b49" providerId="ADAL" clId="{161B26A3-AC8C-42A7-B71A-40151B453A61}" dt="2024-04-11T04:07:32.688" v="2585" actId="478"/>
          <ac:spMkLst>
            <pc:docMk/>
            <pc:sldMk cId="704644770" sldId="601"/>
            <ac:spMk id="12" creationId="{40CB0043-2E3A-5718-768F-95525264AA0B}"/>
          </ac:spMkLst>
        </pc:spChg>
        <pc:spChg chg="add del mod">
          <ac:chgData name="Joanne Dean (She/Her)" userId="47ba043f-ae58-454d-b69e-23885e949b49" providerId="ADAL" clId="{161B26A3-AC8C-42A7-B71A-40151B453A61}" dt="2024-04-11T04:07:46.801" v="2590" actId="478"/>
          <ac:spMkLst>
            <pc:docMk/>
            <pc:sldMk cId="704644770" sldId="601"/>
            <ac:spMk id="14" creationId="{87D39A69-7B26-498A-9CFB-0E1E6193D72F}"/>
          </ac:spMkLst>
        </pc:spChg>
      </pc:sldChg>
      <pc:sldChg chg="addSp delSp modSp add mod modNotesTx">
        <pc:chgData name="Joanne Dean (She/Her)" userId="47ba043f-ae58-454d-b69e-23885e949b49" providerId="ADAL" clId="{161B26A3-AC8C-42A7-B71A-40151B453A61}" dt="2024-04-12T03:18:03.800" v="10107" actId="1076"/>
        <pc:sldMkLst>
          <pc:docMk/>
          <pc:sldMk cId="2387290076" sldId="602"/>
        </pc:sldMkLst>
        <pc:spChg chg="mod">
          <ac:chgData name="Joanne Dean (She/Her)" userId="47ba043f-ae58-454d-b69e-23885e949b49" providerId="ADAL" clId="{161B26A3-AC8C-42A7-B71A-40151B453A61}" dt="2024-04-11T23:52:51.431" v="7154" actId="14100"/>
          <ac:spMkLst>
            <pc:docMk/>
            <pc:sldMk cId="2387290076" sldId="602"/>
            <ac:spMk id="2" creationId="{9765B6F4-138C-D471-07E8-51CA6CE681DE}"/>
          </ac:spMkLst>
        </pc:spChg>
        <pc:spChg chg="mod">
          <ac:chgData name="Joanne Dean (She/Her)" userId="47ba043f-ae58-454d-b69e-23885e949b49" providerId="ADAL" clId="{161B26A3-AC8C-42A7-B71A-40151B453A61}" dt="2024-04-12T01:57:20.264" v="9259" actId="6549"/>
          <ac:spMkLst>
            <pc:docMk/>
            <pc:sldMk cId="2387290076" sldId="602"/>
            <ac:spMk id="3" creationId="{7E66B28C-5A55-818B-78A6-4A507694C67A}"/>
          </ac:spMkLst>
        </pc:spChg>
        <pc:spChg chg="del mod">
          <ac:chgData name="Joanne Dean (She/Her)" userId="47ba043f-ae58-454d-b69e-23885e949b49" providerId="ADAL" clId="{161B26A3-AC8C-42A7-B71A-40151B453A61}" dt="2024-04-11T04:59:28.022" v="4443" actId="478"/>
          <ac:spMkLst>
            <pc:docMk/>
            <pc:sldMk cId="2387290076" sldId="602"/>
            <ac:spMk id="9" creationId="{A4AF26CF-0E4F-35C0-BE95-D4FA8892CF19}"/>
          </ac:spMkLst>
        </pc:spChg>
        <pc:spChg chg="add del mod">
          <ac:chgData name="Joanne Dean (She/Her)" userId="47ba043f-ae58-454d-b69e-23885e949b49" providerId="ADAL" clId="{161B26A3-AC8C-42A7-B71A-40151B453A61}" dt="2024-04-12T03:05:53.080" v="9375" actId="478"/>
          <ac:spMkLst>
            <pc:docMk/>
            <pc:sldMk cId="2387290076" sldId="602"/>
            <ac:spMk id="12" creationId="{56625811-5142-2181-B390-382512F7D9C1}"/>
          </ac:spMkLst>
        </pc:spChg>
        <pc:spChg chg="del">
          <ac:chgData name="Joanne Dean (She/Her)" userId="47ba043f-ae58-454d-b69e-23885e949b49" providerId="ADAL" clId="{161B26A3-AC8C-42A7-B71A-40151B453A61}" dt="2024-04-12T03:06:01.518" v="9380" actId="478"/>
          <ac:spMkLst>
            <pc:docMk/>
            <pc:sldMk cId="2387290076" sldId="602"/>
            <ac:spMk id="14" creationId="{C808D1E1-063D-174B-C895-DF6DF033E5A6}"/>
          </ac:spMkLst>
        </pc:spChg>
        <pc:spChg chg="add del mod">
          <ac:chgData name="Joanne Dean (She/Her)" userId="47ba043f-ae58-454d-b69e-23885e949b49" providerId="ADAL" clId="{161B26A3-AC8C-42A7-B71A-40151B453A61}" dt="2024-04-12T03:05:57.588" v="9378" actId="478"/>
          <ac:spMkLst>
            <pc:docMk/>
            <pc:sldMk cId="2387290076" sldId="602"/>
            <ac:spMk id="15" creationId="{707C3B8A-D139-DFF4-F636-9E813FA673AE}"/>
          </ac:spMkLst>
        </pc:spChg>
        <pc:spChg chg="add mod">
          <ac:chgData name="Joanne Dean (She/Her)" userId="47ba043f-ae58-454d-b69e-23885e949b49" providerId="ADAL" clId="{161B26A3-AC8C-42A7-B71A-40151B453A61}" dt="2024-04-12T03:17:09.934" v="10088" actId="207"/>
          <ac:spMkLst>
            <pc:docMk/>
            <pc:sldMk cId="2387290076" sldId="602"/>
            <ac:spMk id="16" creationId="{C872B233-3024-948C-C4EB-1B508FE791DA}"/>
          </ac:spMkLst>
        </pc:spChg>
        <pc:spChg chg="add mod">
          <ac:chgData name="Joanne Dean (She/Her)" userId="47ba043f-ae58-454d-b69e-23885e949b49" providerId="ADAL" clId="{161B26A3-AC8C-42A7-B71A-40151B453A61}" dt="2024-04-12T03:18:03.800" v="10107" actId="1076"/>
          <ac:spMkLst>
            <pc:docMk/>
            <pc:sldMk cId="2387290076" sldId="602"/>
            <ac:spMk id="17" creationId="{9498ACF0-351E-E157-C912-0F7632D26786}"/>
          </ac:spMkLst>
        </pc:spChg>
        <pc:picChg chg="del mod">
          <ac:chgData name="Joanne Dean (She/Her)" userId="47ba043f-ae58-454d-b69e-23885e949b49" providerId="ADAL" clId="{161B26A3-AC8C-42A7-B71A-40151B453A61}" dt="2024-04-12T01:26:29.635" v="7279" actId="478"/>
          <ac:picMkLst>
            <pc:docMk/>
            <pc:sldMk cId="2387290076" sldId="602"/>
            <ac:picMk id="4" creationId="{A7E53E0B-C9DD-FD71-B0D2-634E319614C3}"/>
          </ac:picMkLst>
        </pc:picChg>
        <pc:picChg chg="add del mod">
          <ac:chgData name="Joanne Dean (She/Her)" userId="47ba043f-ae58-454d-b69e-23885e949b49" providerId="ADAL" clId="{161B26A3-AC8C-42A7-B71A-40151B453A61}" dt="2024-04-11T04:53:25.972" v="4201" actId="478"/>
          <ac:picMkLst>
            <pc:docMk/>
            <pc:sldMk cId="2387290076" sldId="602"/>
            <ac:picMk id="5" creationId="{6FFE7206-5997-7D29-C1F0-899572C0E526}"/>
          </ac:picMkLst>
        </pc:picChg>
        <pc:picChg chg="add del mod">
          <ac:chgData name="Joanne Dean (She/Her)" userId="47ba043f-ae58-454d-b69e-23885e949b49" providerId="ADAL" clId="{161B26A3-AC8C-42A7-B71A-40151B453A61}" dt="2024-04-11T04:53:31.749" v="4203" actId="478"/>
          <ac:picMkLst>
            <pc:docMk/>
            <pc:sldMk cId="2387290076" sldId="602"/>
            <ac:picMk id="6" creationId="{051E8E77-9174-0B52-7E6D-447FF292EF3D}"/>
          </ac:picMkLst>
        </pc:picChg>
        <pc:picChg chg="add mod">
          <ac:chgData name="Joanne Dean (She/Her)" userId="47ba043f-ae58-454d-b69e-23885e949b49" providerId="ADAL" clId="{161B26A3-AC8C-42A7-B71A-40151B453A61}" dt="2024-04-12T03:09:36.720" v="9460" actId="14100"/>
          <ac:picMkLst>
            <pc:docMk/>
            <pc:sldMk cId="2387290076" sldId="602"/>
            <ac:picMk id="6" creationId="{3E34087A-D293-4D20-2A44-33059A7BC824}"/>
          </ac:picMkLst>
        </pc:picChg>
        <pc:picChg chg="add mod">
          <ac:chgData name="Joanne Dean (She/Her)" userId="47ba043f-ae58-454d-b69e-23885e949b49" providerId="ADAL" clId="{161B26A3-AC8C-42A7-B71A-40151B453A61}" dt="2024-04-12T03:17:59.277" v="10106" actId="1076"/>
          <ac:picMkLst>
            <pc:docMk/>
            <pc:sldMk cId="2387290076" sldId="602"/>
            <ac:picMk id="8" creationId="{09BA9B34-3DCA-2D79-5D3F-8C375988CE06}"/>
          </ac:picMkLst>
        </pc:picChg>
        <pc:picChg chg="add del">
          <ac:chgData name="Joanne Dean (She/Her)" userId="47ba043f-ae58-454d-b69e-23885e949b49" providerId="ADAL" clId="{161B26A3-AC8C-42A7-B71A-40151B453A61}" dt="2024-04-12T03:05:55.826" v="9377" actId="478"/>
          <ac:picMkLst>
            <pc:docMk/>
            <pc:sldMk cId="2387290076" sldId="602"/>
            <ac:picMk id="11" creationId="{2550CF72-20BE-A269-8F2E-76F73981A58B}"/>
          </ac:picMkLst>
        </pc:picChg>
      </pc:sldChg>
      <pc:sldChg chg="addSp delSp modSp mod setBg modClrScheme addCm chgLayout modNotesTx">
        <pc:chgData name="Joanne Dean (She/Her)" userId="47ba043f-ae58-454d-b69e-23885e949b49" providerId="ADAL" clId="{161B26A3-AC8C-42A7-B71A-40151B453A61}" dt="2024-04-12T01:49:08.848" v="8390" actId="313"/>
        <pc:sldMkLst>
          <pc:docMk/>
          <pc:sldMk cId="808544724" sldId="603"/>
        </pc:sldMkLst>
        <pc:spChg chg="mod ord">
          <ac:chgData name="Joanne Dean (She/Her)" userId="47ba043f-ae58-454d-b69e-23885e949b49" providerId="ADAL" clId="{161B26A3-AC8C-42A7-B71A-40151B453A61}" dt="2024-04-11T21:25:59" v="6015" actId="14100"/>
          <ac:spMkLst>
            <pc:docMk/>
            <pc:sldMk cId="808544724" sldId="603"/>
            <ac:spMk id="2" creationId="{9765B6F4-138C-D471-07E8-51CA6CE681DE}"/>
          </ac:spMkLst>
        </pc:spChg>
        <pc:spChg chg="del mod">
          <ac:chgData name="Joanne Dean (She/Her)" userId="47ba043f-ae58-454d-b69e-23885e949b49" providerId="ADAL" clId="{161B26A3-AC8C-42A7-B71A-40151B453A61}" dt="2024-04-11T04:10:25.434" v="2677" actId="478"/>
          <ac:spMkLst>
            <pc:docMk/>
            <pc:sldMk cId="808544724" sldId="603"/>
            <ac:spMk id="3" creationId="{7E66B28C-5A55-818B-78A6-4A507694C67A}"/>
          </ac:spMkLst>
        </pc:spChg>
        <pc:spChg chg="add mod ord">
          <ac:chgData name="Joanne Dean (She/Her)" userId="47ba043f-ae58-454d-b69e-23885e949b49" providerId="ADAL" clId="{161B26A3-AC8C-42A7-B71A-40151B453A61}" dt="2024-04-12T01:33:44.767" v="7323" actId="14100"/>
          <ac:spMkLst>
            <pc:docMk/>
            <pc:sldMk cId="808544724" sldId="603"/>
            <ac:spMk id="5" creationId="{F4E54A57-2127-D953-CB6D-3515D303865A}"/>
          </ac:spMkLst>
        </pc:spChg>
        <pc:spChg chg="add mod">
          <ac:chgData name="Joanne Dean (She/Her)" userId="47ba043f-ae58-454d-b69e-23885e949b49" providerId="ADAL" clId="{161B26A3-AC8C-42A7-B71A-40151B453A61}" dt="2024-04-12T01:34:42.040" v="7387" actId="14100"/>
          <ac:spMkLst>
            <pc:docMk/>
            <pc:sldMk cId="808544724" sldId="603"/>
            <ac:spMk id="6" creationId="{C5884F2E-9897-A4E9-B0A7-DAA51CBD4D6F}"/>
          </ac:spMkLst>
        </pc:spChg>
        <pc:spChg chg="add mod">
          <ac:chgData name="Joanne Dean (She/Her)" userId="47ba043f-ae58-454d-b69e-23885e949b49" providerId="ADAL" clId="{161B26A3-AC8C-42A7-B71A-40151B453A61}" dt="2024-04-12T01:46:27.049" v="7904" actId="20577"/>
          <ac:spMkLst>
            <pc:docMk/>
            <pc:sldMk cId="808544724" sldId="603"/>
            <ac:spMk id="7" creationId="{3C87C078-F5D2-13D3-F296-8FFD4053A47C}"/>
          </ac:spMkLst>
        </pc:spChg>
        <pc:spChg chg="add del mod">
          <ac:chgData name="Joanne Dean (She/Her)" userId="47ba043f-ae58-454d-b69e-23885e949b49" providerId="ADAL" clId="{161B26A3-AC8C-42A7-B71A-40151B453A61}" dt="2024-04-11T04:10:32.247" v="2678" actId="478"/>
          <ac:spMkLst>
            <pc:docMk/>
            <pc:sldMk cId="808544724" sldId="603"/>
            <ac:spMk id="7" creationId="{9DEC8F9D-2378-7515-B007-860313777B9D}"/>
          </ac:spMkLst>
        </pc:spChg>
        <pc:spChg chg="add del">
          <ac:chgData name="Joanne Dean (She/Her)" userId="47ba043f-ae58-454d-b69e-23885e949b49" providerId="ADAL" clId="{161B26A3-AC8C-42A7-B71A-40151B453A61}" dt="2024-04-12T01:43:27.537" v="7624" actId="478"/>
          <ac:spMkLst>
            <pc:docMk/>
            <pc:sldMk cId="808544724" sldId="603"/>
            <ac:spMk id="9" creationId="{A423CEAD-9C01-02D7-854F-A360C74A51DC}"/>
          </ac:spMkLst>
        </pc:spChg>
        <pc:spChg chg="del mod ord">
          <ac:chgData name="Joanne Dean (She/Her)" userId="47ba043f-ae58-454d-b69e-23885e949b49" providerId="ADAL" clId="{161B26A3-AC8C-42A7-B71A-40151B453A61}" dt="2024-04-11T05:28:56.629" v="5424" actId="478"/>
          <ac:spMkLst>
            <pc:docMk/>
            <pc:sldMk cId="808544724" sldId="603"/>
            <ac:spMk id="9" creationId="{A4AF26CF-0E4F-35C0-BE95-D4FA8892CF19}"/>
          </ac:spMkLst>
        </pc:spChg>
        <pc:spChg chg="mod ord">
          <ac:chgData name="Joanne Dean (She/Her)" userId="47ba043f-ae58-454d-b69e-23885e949b49" providerId="ADAL" clId="{161B26A3-AC8C-42A7-B71A-40151B453A61}" dt="2024-04-11T05:28:34.704" v="5421" actId="26606"/>
          <ac:spMkLst>
            <pc:docMk/>
            <pc:sldMk cId="808544724" sldId="603"/>
            <ac:spMk id="10" creationId="{EF3B16BB-8076-3847-37CD-833DB36023FD}"/>
          </ac:spMkLst>
        </pc:spChg>
        <pc:spChg chg="add del mod">
          <ac:chgData name="Joanne Dean (She/Her)" userId="47ba043f-ae58-454d-b69e-23885e949b49" providerId="ADAL" clId="{161B26A3-AC8C-42A7-B71A-40151B453A61}" dt="2024-04-11T04:16:56.153" v="3324" actId="931"/>
          <ac:spMkLst>
            <pc:docMk/>
            <pc:sldMk cId="808544724" sldId="603"/>
            <ac:spMk id="12" creationId="{B1B4D6B3-EF63-5D5E-3B8C-F7A71C660A99}"/>
          </ac:spMkLst>
        </pc:spChg>
        <pc:spChg chg="del mod">
          <ac:chgData name="Joanne Dean (She/Her)" userId="47ba043f-ae58-454d-b69e-23885e949b49" providerId="ADAL" clId="{161B26A3-AC8C-42A7-B71A-40151B453A61}" dt="2024-04-11T05:25:03.622" v="5385" actId="478"/>
          <ac:spMkLst>
            <pc:docMk/>
            <pc:sldMk cId="808544724" sldId="603"/>
            <ac:spMk id="14" creationId="{C808D1E1-063D-174B-C895-DF6DF033E5A6}"/>
          </ac:spMkLst>
        </pc:spChg>
        <pc:spChg chg="add del mod">
          <ac:chgData name="Joanne Dean (She/Her)" userId="47ba043f-ae58-454d-b69e-23885e949b49" providerId="ADAL" clId="{161B26A3-AC8C-42A7-B71A-40151B453A61}" dt="2024-04-11T04:17:41.188" v="3326" actId="931"/>
          <ac:spMkLst>
            <pc:docMk/>
            <pc:sldMk cId="808544724" sldId="603"/>
            <ac:spMk id="17" creationId="{28E1838E-424C-B488-0FBB-5807306BECE1}"/>
          </ac:spMkLst>
        </pc:spChg>
        <pc:spChg chg="add del mod">
          <ac:chgData name="Joanne Dean (She/Her)" userId="47ba043f-ae58-454d-b69e-23885e949b49" providerId="ADAL" clId="{161B26A3-AC8C-42A7-B71A-40151B453A61}" dt="2024-04-11T05:24:30.751" v="5373" actId="931"/>
          <ac:spMkLst>
            <pc:docMk/>
            <pc:sldMk cId="808544724" sldId="603"/>
            <ac:spMk id="21" creationId="{A89AB668-E8CA-C856-A727-EB1969ED874E}"/>
          </ac:spMkLst>
        </pc:spChg>
        <pc:spChg chg="add del mod">
          <ac:chgData name="Joanne Dean (She/Her)" userId="47ba043f-ae58-454d-b69e-23885e949b49" providerId="ADAL" clId="{161B26A3-AC8C-42A7-B71A-40151B453A61}" dt="2024-04-11T05:24:59.237" v="5384" actId="478"/>
          <ac:spMkLst>
            <pc:docMk/>
            <pc:sldMk cId="808544724" sldId="603"/>
            <ac:spMk id="27" creationId="{FD18B311-0EE7-A9C7-8F8E-EEF309137F58}"/>
          </ac:spMkLst>
        </pc:spChg>
        <pc:spChg chg="add del mod">
          <ac:chgData name="Joanne Dean (She/Her)" userId="47ba043f-ae58-454d-b69e-23885e949b49" providerId="ADAL" clId="{161B26A3-AC8C-42A7-B71A-40151B453A61}" dt="2024-04-11T05:28:34.704" v="5421" actId="26606"/>
          <ac:spMkLst>
            <pc:docMk/>
            <pc:sldMk cId="808544724" sldId="603"/>
            <ac:spMk id="34" creationId="{18A821CA-7FCD-0AF2-3DCB-4897F961F270}"/>
          </ac:spMkLst>
        </pc:spChg>
        <pc:picChg chg="add mod">
          <ac:chgData name="Joanne Dean (She/Her)" userId="47ba043f-ae58-454d-b69e-23885e949b49" providerId="ADAL" clId="{161B26A3-AC8C-42A7-B71A-40151B453A61}" dt="2024-04-12T01:43:36.404" v="7627" actId="1076"/>
          <ac:picMkLst>
            <pc:docMk/>
            <pc:sldMk cId="808544724" sldId="603"/>
            <ac:picMk id="4" creationId="{8C72EB23-854F-1181-AFEC-10CCC7622136}"/>
          </ac:picMkLst>
        </pc:picChg>
        <pc:picChg chg="del">
          <ac:chgData name="Joanne Dean (She/Her)" userId="47ba043f-ae58-454d-b69e-23885e949b49" providerId="ADAL" clId="{161B26A3-AC8C-42A7-B71A-40151B453A61}" dt="2024-04-11T04:16:15.362" v="3322" actId="478"/>
          <ac:picMkLst>
            <pc:docMk/>
            <pc:sldMk cId="808544724" sldId="603"/>
            <ac:picMk id="4" creationId="{A7E53E0B-C9DD-FD71-B0D2-634E319614C3}"/>
          </ac:picMkLst>
        </pc:picChg>
        <pc:picChg chg="del">
          <ac:chgData name="Joanne Dean (She/Her)" userId="47ba043f-ae58-454d-b69e-23885e949b49" providerId="ADAL" clId="{161B26A3-AC8C-42A7-B71A-40151B453A61}" dt="2024-04-11T04:16:19.582" v="3323" actId="478"/>
          <ac:picMkLst>
            <pc:docMk/>
            <pc:sldMk cId="808544724" sldId="603"/>
            <ac:picMk id="11" creationId="{2550CF72-20BE-A269-8F2E-76F73981A58B}"/>
          </ac:picMkLst>
        </pc:picChg>
        <pc:picChg chg="add del mod">
          <ac:chgData name="Joanne Dean (She/Her)" userId="47ba043f-ae58-454d-b69e-23885e949b49" providerId="ADAL" clId="{161B26A3-AC8C-42A7-B71A-40151B453A61}" dt="2024-04-11T04:16:59.767" v="3325" actId="478"/>
          <ac:picMkLst>
            <pc:docMk/>
            <pc:sldMk cId="808544724" sldId="603"/>
            <ac:picMk id="15" creationId="{82F698C3-BAA2-5AEA-7177-94854A0202D1}"/>
          </ac:picMkLst>
        </pc:picChg>
        <pc:picChg chg="add del mod">
          <ac:chgData name="Joanne Dean (She/Her)" userId="47ba043f-ae58-454d-b69e-23885e949b49" providerId="ADAL" clId="{161B26A3-AC8C-42A7-B71A-40151B453A61}" dt="2024-04-11T04:17:47.717" v="3329" actId="478"/>
          <ac:picMkLst>
            <pc:docMk/>
            <pc:sldMk cId="808544724" sldId="603"/>
            <ac:picMk id="19" creationId="{E8DD7FFA-9596-4FCA-5414-4CE7D5F95C2B}"/>
          </ac:picMkLst>
        </pc:picChg>
        <pc:picChg chg="add mod">
          <ac:chgData name="Joanne Dean (She/Her)" userId="47ba043f-ae58-454d-b69e-23885e949b49" providerId="ADAL" clId="{161B26A3-AC8C-42A7-B71A-40151B453A61}" dt="2024-04-11T05:24:06.110" v="5372" actId="931"/>
          <ac:picMkLst>
            <pc:docMk/>
            <pc:sldMk cId="808544724" sldId="603"/>
            <ac:picMk id="23" creationId="{57D88354-E774-FE8B-DE7E-04CF3B000B8A}"/>
          </ac:picMkLst>
        </pc:picChg>
        <pc:picChg chg="add del mod ord">
          <ac:chgData name="Joanne Dean (She/Her)" userId="47ba043f-ae58-454d-b69e-23885e949b49" providerId="ADAL" clId="{161B26A3-AC8C-42A7-B71A-40151B453A61}" dt="2024-04-11T05:24:55.874" v="5383" actId="478"/>
          <ac:picMkLst>
            <pc:docMk/>
            <pc:sldMk cId="808544724" sldId="603"/>
            <ac:picMk id="25" creationId="{FABA8060-86A0-D359-CA91-9BAB484026E1}"/>
          </ac:picMkLst>
        </pc:picChg>
        <pc:picChg chg="add mod ord modCrop">
          <ac:chgData name="Joanne Dean (She/Her)" userId="47ba043f-ae58-454d-b69e-23885e949b49" providerId="ADAL" clId="{161B26A3-AC8C-42A7-B71A-40151B453A61}" dt="2024-04-12T01:43:33.923" v="7626" actId="14100"/>
          <ac:picMkLst>
            <pc:docMk/>
            <pc:sldMk cId="808544724" sldId="603"/>
            <ac:picMk id="29" creationId="{9AFBED3B-5DE7-4C47-4E41-FFB647F30585}"/>
          </ac:picMkLst>
        </pc:picChg>
        <pc:picChg chg="add mod">
          <ac:chgData name="Joanne Dean (She/Her)" userId="47ba043f-ae58-454d-b69e-23885e949b49" providerId="ADAL" clId="{161B26A3-AC8C-42A7-B71A-40151B453A61}" dt="2024-04-11T05:23:50.772" v="5368"/>
          <ac:picMkLst>
            <pc:docMk/>
            <pc:sldMk cId="808544724" sldId="603"/>
            <ac:picMk id="2050" creationId="{2BD4848C-0CB9-6655-D8B4-E2F2D4E09932}"/>
          </ac:picMkLst>
        </pc:picChg>
        <pc:extLst>
          <p:ext xmlns:p="http://schemas.openxmlformats.org/presentationml/2006/main" uri="{D6D511B9-2390-475A-947B-AFAB55BFBCF1}">
            <pc226:cmChg xmlns:pc226="http://schemas.microsoft.com/office/powerpoint/2022/06/main/command" chg="add">
              <pc226:chgData name="Joanne Dean (She/Her)" userId="47ba043f-ae58-454d-b69e-23885e949b49" providerId="ADAL" clId="{161B26A3-AC8C-42A7-B71A-40151B453A61}" dt="2024-04-12T01:33:09.270" v="7315"/>
              <pc2:cmMkLst xmlns:pc2="http://schemas.microsoft.com/office/powerpoint/2019/9/main/command">
                <pc:docMk/>
                <pc:sldMk cId="808544724" sldId="603"/>
                <pc2:cmMk id="{427F27EB-B098-47EC-9D20-F6645423BD4E}"/>
              </pc2:cmMkLst>
            </pc226:cmChg>
          </p:ext>
        </pc:extLst>
      </pc:sldChg>
      <pc:sldChg chg="addSp delSp modSp add del mod ord modClrScheme chgLayout modNotesTx">
        <pc:chgData name="Joanne Dean (She/Her)" userId="47ba043f-ae58-454d-b69e-23885e949b49" providerId="ADAL" clId="{161B26A3-AC8C-42A7-B71A-40151B453A61}" dt="2024-04-15T03:52:51.141" v="11539" actId="2696"/>
        <pc:sldMkLst>
          <pc:docMk/>
          <pc:sldMk cId="2008433258" sldId="604"/>
        </pc:sldMkLst>
        <pc:spChg chg="mod">
          <ac:chgData name="Joanne Dean (She/Her)" userId="47ba043f-ae58-454d-b69e-23885e949b49" providerId="ADAL" clId="{161B26A3-AC8C-42A7-B71A-40151B453A61}" dt="2024-04-11T05:27:42.969" v="5404" actId="26606"/>
          <ac:spMkLst>
            <pc:docMk/>
            <pc:sldMk cId="2008433258" sldId="604"/>
            <ac:spMk id="2" creationId="{9765B6F4-138C-D471-07E8-51CA6CE681DE}"/>
          </ac:spMkLst>
        </pc:spChg>
        <pc:spChg chg="mod ord">
          <ac:chgData name="Joanne Dean (She/Her)" userId="47ba043f-ae58-454d-b69e-23885e949b49" providerId="ADAL" clId="{161B26A3-AC8C-42A7-B71A-40151B453A61}" dt="2024-04-11T05:34:41.112" v="5524" actId="113"/>
          <ac:spMkLst>
            <pc:docMk/>
            <pc:sldMk cId="2008433258" sldId="604"/>
            <ac:spMk id="5" creationId="{F4E54A57-2127-D953-CB6D-3515D303865A}"/>
          </ac:spMkLst>
        </pc:spChg>
        <pc:spChg chg="del">
          <ac:chgData name="Joanne Dean (She/Her)" userId="47ba043f-ae58-454d-b69e-23885e949b49" providerId="ADAL" clId="{161B26A3-AC8C-42A7-B71A-40151B453A61}" dt="2024-04-11T04:19:03.934" v="3335" actId="478"/>
          <ac:spMkLst>
            <pc:docMk/>
            <pc:sldMk cId="2008433258" sldId="604"/>
            <ac:spMk id="9" creationId="{A4AF26CF-0E4F-35C0-BE95-D4FA8892CF19}"/>
          </ac:spMkLst>
        </pc:spChg>
        <pc:spChg chg="mod ord">
          <ac:chgData name="Joanne Dean (She/Her)" userId="47ba043f-ae58-454d-b69e-23885e949b49" providerId="ADAL" clId="{161B26A3-AC8C-42A7-B71A-40151B453A61}" dt="2024-04-11T05:27:42.969" v="5404" actId="26606"/>
          <ac:spMkLst>
            <pc:docMk/>
            <pc:sldMk cId="2008433258" sldId="604"/>
            <ac:spMk id="10" creationId="{EF3B16BB-8076-3847-37CD-833DB36023FD}"/>
          </ac:spMkLst>
        </pc:spChg>
        <pc:spChg chg="del">
          <ac:chgData name="Joanne Dean (She/Her)" userId="47ba043f-ae58-454d-b69e-23885e949b49" providerId="ADAL" clId="{161B26A3-AC8C-42A7-B71A-40151B453A61}" dt="2024-04-11T04:19:44.959" v="3339" actId="478"/>
          <ac:spMkLst>
            <pc:docMk/>
            <pc:sldMk cId="2008433258" sldId="604"/>
            <ac:spMk id="14" creationId="{C808D1E1-063D-174B-C895-DF6DF033E5A6}"/>
          </ac:spMkLst>
        </pc:spChg>
        <pc:spChg chg="add del mod">
          <ac:chgData name="Joanne Dean (She/Her)" userId="47ba043f-ae58-454d-b69e-23885e949b49" providerId="ADAL" clId="{161B26A3-AC8C-42A7-B71A-40151B453A61}" dt="2024-04-11T05:27:42.969" v="5404" actId="26606"/>
          <ac:spMkLst>
            <pc:docMk/>
            <pc:sldMk cId="2008433258" sldId="604"/>
            <ac:spMk id="15" creationId="{4A0D988D-F541-11CB-D782-D21704E5FEBE}"/>
          </ac:spMkLst>
        </pc:spChg>
        <pc:spChg chg="add del">
          <ac:chgData name="Joanne Dean (She/Her)" userId="47ba043f-ae58-454d-b69e-23885e949b49" providerId="ADAL" clId="{161B26A3-AC8C-42A7-B71A-40151B453A61}" dt="2024-04-11T05:27:28.269" v="5401" actId="26606"/>
          <ac:spMkLst>
            <pc:docMk/>
            <pc:sldMk cId="2008433258" sldId="604"/>
            <ac:spMk id="16" creationId="{E74B2A98-C80F-DB47-8DED-3648248EF80C}"/>
          </ac:spMkLst>
        </pc:spChg>
        <pc:spChg chg="add del mod">
          <ac:chgData name="Joanne Dean (She/Her)" userId="47ba043f-ae58-454d-b69e-23885e949b49" providerId="ADAL" clId="{161B26A3-AC8C-42A7-B71A-40151B453A61}" dt="2024-04-11T05:27:42.969" v="5404" actId="26606"/>
          <ac:spMkLst>
            <pc:docMk/>
            <pc:sldMk cId="2008433258" sldId="604"/>
            <ac:spMk id="17" creationId="{CAE16B24-FFD0-19D1-D551-6370161724E6}"/>
          </ac:spMkLst>
        </pc:spChg>
        <pc:spChg chg="del mod">
          <ac:chgData name="Joanne Dean (She/Her)" userId="47ba043f-ae58-454d-b69e-23885e949b49" providerId="ADAL" clId="{161B26A3-AC8C-42A7-B71A-40151B453A61}" dt="2024-04-11T04:19:41.419" v="3338" actId="478"/>
          <ac:spMkLst>
            <pc:docMk/>
            <pc:sldMk cId="2008433258" sldId="604"/>
            <ac:spMk id="21" creationId="{A89AB668-E8CA-C856-A727-EB1969ED874E}"/>
          </ac:spMkLst>
        </pc:spChg>
        <pc:picChg chg="add del">
          <ac:chgData name="Joanne Dean (She/Her)" userId="47ba043f-ae58-454d-b69e-23885e949b49" providerId="ADAL" clId="{161B26A3-AC8C-42A7-B71A-40151B453A61}" dt="2024-04-11T05:27:28.269" v="5401" actId="26606"/>
          <ac:picMkLst>
            <pc:docMk/>
            <pc:sldMk cId="2008433258" sldId="604"/>
            <ac:picMk id="12" creationId="{7B2AEEE0-C9D9-0380-BFC5-062DBB12F947}"/>
          </ac:picMkLst>
        </pc:picChg>
      </pc:sldChg>
      <pc:sldChg chg="addSp delSp modSp add mod ord modNotesTx">
        <pc:chgData name="Joanne Dean (She/Her)" userId="47ba043f-ae58-454d-b69e-23885e949b49" providerId="ADAL" clId="{161B26A3-AC8C-42A7-B71A-40151B453A61}" dt="2024-04-12T03:49:28.929" v="11528" actId="20577"/>
        <pc:sldMkLst>
          <pc:docMk/>
          <pc:sldMk cId="2439143559" sldId="605"/>
        </pc:sldMkLst>
        <pc:spChg chg="mod">
          <ac:chgData name="Joanne Dean (She/Her)" userId="47ba043f-ae58-454d-b69e-23885e949b49" providerId="ADAL" clId="{161B26A3-AC8C-42A7-B71A-40151B453A61}" dt="2024-04-11T04:55:38.691" v="4359" actId="14100"/>
          <ac:spMkLst>
            <pc:docMk/>
            <pc:sldMk cId="2439143559" sldId="605"/>
            <ac:spMk id="2" creationId="{9765B6F4-138C-D471-07E8-51CA6CE681DE}"/>
          </ac:spMkLst>
        </pc:spChg>
        <pc:spChg chg="mod">
          <ac:chgData name="Joanne Dean (She/Her)" userId="47ba043f-ae58-454d-b69e-23885e949b49" providerId="ADAL" clId="{161B26A3-AC8C-42A7-B71A-40151B453A61}" dt="2024-04-12T03:49:28.929" v="11528" actId="20577"/>
          <ac:spMkLst>
            <pc:docMk/>
            <pc:sldMk cId="2439143559" sldId="605"/>
            <ac:spMk id="3" creationId="{7E66B28C-5A55-818B-78A6-4A507694C67A}"/>
          </ac:spMkLst>
        </pc:spChg>
        <pc:spChg chg="add del mod">
          <ac:chgData name="Joanne Dean (She/Her)" userId="47ba043f-ae58-454d-b69e-23885e949b49" providerId="ADAL" clId="{161B26A3-AC8C-42A7-B71A-40151B453A61}" dt="2024-04-11T04:46:20.197" v="4060" actId="931"/>
          <ac:spMkLst>
            <pc:docMk/>
            <pc:sldMk cId="2439143559" sldId="605"/>
            <ac:spMk id="6" creationId="{FDFD5CE4-EAF5-76CB-060D-B669DDB0B1EF}"/>
          </ac:spMkLst>
        </pc:spChg>
        <pc:spChg chg="del">
          <ac:chgData name="Joanne Dean (She/Her)" userId="47ba043f-ae58-454d-b69e-23885e949b49" providerId="ADAL" clId="{161B26A3-AC8C-42A7-B71A-40151B453A61}" dt="2024-04-11T05:35:31.843" v="5529" actId="478"/>
          <ac:spMkLst>
            <pc:docMk/>
            <pc:sldMk cId="2439143559" sldId="605"/>
            <ac:spMk id="9" creationId="{A4AF26CF-0E4F-35C0-BE95-D4FA8892CF19}"/>
          </ac:spMkLst>
        </pc:spChg>
        <pc:spChg chg="add del mod">
          <ac:chgData name="Joanne Dean (She/Her)" userId="47ba043f-ae58-454d-b69e-23885e949b49" providerId="ADAL" clId="{161B26A3-AC8C-42A7-B71A-40151B453A61}" dt="2024-04-11T04:46:52.965" v="4065" actId="478"/>
          <ac:spMkLst>
            <pc:docMk/>
            <pc:sldMk cId="2439143559" sldId="605"/>
            <ac:spMk id="13" creationId="{9A3CB37C-E0C2-E8A2-8BB1-32D39CA587D9}"/>
          </ac:spMkLst>
        </pc:spChg>
        <pc:spChg chg="del mod">
          <ac:chgData name="Joanne Dean (She/Her)" userId="47ba043f-ae58-454d-b69e-23885e949b49" providerId="ADAL" clId="{161B26A3-AC8C-42A7-B71A-40151B453A61}" dt="2024-04-11T04:46:57.687" v="4067" actId="478"/>
          <ac:spMkLst>
            <pc:docMk/>
            <pc:sldMk cId="2439143559" sldId="605"/>
            <ac:spMk id="14" creationId="{C808D1E1-063D-174B-C895-DF6DF033E5A6}"/>
          </ac:spMkLst>
        </pc:spChg>
        <pc:spChg chg="add mod">
          <ac:chgData name="Joanne Dean (She/Her)" userId="47ba043f-ae58-454d-b69e-23885e949b49" providerId="ADAL" clId="{161B26A3-AC8C-42A7-B71A-40151B453A61}" dt="2024-04-12T03:48:42.146" v="11502" actId="14100"/>
          <ac:spMkLst>
            <pc:docMk/>
            <pc:sldMk cId="2439143559" sldId="605"/>
            <ac:spMk id="19" creationId="{D80F7E3B-43AE-95A4-93DB-53E5A04B74FB}"/>
          </ac:spMkLst>
        </pc:spChg>
        <pc:picChg chg="del">
          <ac:chgData name="Joanne Dean (She/Her)" userId="47ba043f-ae58-454d-b69e-23885e949b49" providerId="ADAL" clId="{161B26A3-AC8C-42A7-B71A-40151B453A61}" dt="2024-04-11T04:45:53.355" v="4058" actId="478"/>
          <ac:picMkLst>
            <pc:docMk/>
            <pc:sldMk cId="2439143559" sldId="605"/>
            <ac:picMk id="4" creationId="{A7E53E0B-C9DD-FD71-B0D2-634E319614C3}"/>
          </ac:picMkLst>
        </pc:picChg>
        <pc:picChg chg="add del mod">
          <ac:chgData name="Joanne Dean (She/Her)" userId="47ba043f-ae58-454d-b69e-23885e949b49" providerId="ADAL" clId="{161B26A3-AC8C-42A7-B71A-40151B453A61}" dt="2024-04-11T04:46:36.781" v="4064" actId="478"/>
          <ac:picMkLst>
            <pc:docMk/>
            <pc:sldMk cId="2439143559" sldId="605"/>
            <ac:picMk id="8" creationId="{62E365F4-E402-43C0-4B48-125DFD045C28}"/>
          </ac:picMkLst>
        </pc:picChg>
        <pc:picChg chg="del">
          <ac:chgData name="Joanne Dean (She/Her)" userId="47ba043f-ae58-454d-b69e-23885e949b49" providerId="ADAL" clId="{161B26A3-AC8C-42A7-B71A-40151B453A61}" dt="2024-04-11T04:45:55.256" v="4059" actId="478"/>
          <ac:picMkLst>
            <pc:docMk/>
            <pc:sldMk cId="2439143559" sldId="605"/>
            <ac:picMk id="11" creationId="{2550CF72-20BE-A269-8F2E-76F73981A58B}"/>
          </ac:picMkLst>
        </pc:picChg>
        <pc:picChg chg="add mod">
          <ac:chgData name="Joanne Dean (She/Her)" userId="47ba043f-ae58-454d-b69e-23885e949b49" providerId="ADAL" clId="{161B26A3-AC8C-42A7-B71A-40151B453A61}" dt="2024-04-11T04:47:59.467" v="4069" actId="1076"/>
          <ac:picMkLst>
            <pc:docMk/>
            <pc:sldMk cId="2439143559" sldId="605"/>
            <ac:picMk id="16" creationId="{970A336C-C3FA-2059-0B20-F7A4345CD4B7}"/>
          </ac:picMkLst>
        </pc:picChg>
        <pc:picChg chg="add mod">
          <ac:chgData name="Joanne Dean (She/Her)" userId="47ba043f-ae58-454d-b69e-23885e949b49" providerId="ADAL" clId="{161B26A3-AC8C-42A7-B71A-40151B453A61}" dt="2024-04-12T03:48:35.794" v="11499" actId="14100"/>
          <ac:picMkLst>
            <pc:docMk/>
            <pc:sldMk cId="2439143559" sldId="605"/>
            <ac:picMk id="18" creationId="{6E4F35E2-B0EC-00A0-1DC0-5F74D7BE9CDC}"/>
          </ac:picMkLst>
        </pc:picChg>
        <pc:picChg chg="add mod">
          <ac:chgData name="Joanne Dean (She/Her)" userId="47ba043f-ae58-454d-b69e-23885e949b49" providerId="ADAL" clId="{161B26A3-AC8C-42A7-B71A-40151B453A61}" dt="2024-04-11T21:26:22.610" v="6016" actId="1076"/>
          <ac:picMkLst>
            <pc:docMk/>
            <pc:sldMk cId="2439143559" sldId="605"/>
            <ac:picMk id="1026" creationId="{E8C54ABC-7B3C-9075-3046-12B1CDF4D002}"/>
          </ac:picMkLst>
        </pc:picChg>
      </pc:sldChg>
      <pc:sldChg chg="addSp delSp modSp mod modNotesTx">
        <pc:chgData name="Joanne Dean (She/Her)" userId="47ba043f-ae58-454d-b69e-23885e949b49" providerId="ADAL" clId="{161B26A3-AC8C-42A7-B71A-40151B453A61}" dt="2024-04-12T03:41:25.228" v="11439" actId="113"/>
        <pc:sldMkLst>
          <pc:docMk/>
          <pc:sldMk cId="2447026388" sldId="606"/>
        </pc:sldMkLst>
        <pc:spChg chg="mod">
          <ac:chgData name="Joanne Dean (She/Her)" userId="47ba043f-ae58-454d-b69e-23885e949b49" providerId="ADAL" clId="{161B26A3-AC8C-42A7-B71A-40151B453A61}" dt="2024-04-11T05:00:41.764" v="4505" actId="20577"/>
          <ac:spMkLst>
            <pc:docMk/>
            <pc:sldMk cId="2447026388" sldId="606"/>
            <ac:spMk id="2" creationId="{9765B6F4-138C-D471-07E8-51CA6CE681DE}"/>
          </ac:spMkLst>
        </pc:spChg>
        <pc:spChg chg="mod">
          <ac:chgData name="Joanne Dean (She/Her)" userId="47ba043f-ae58-454d-b69e-23885e949b49" providerId="ADAL" clId="{161B26A3-AC8C-42A7-B71A-40151B453A61}" dt="2024-04-12T03:37:48.922" v="11000" actId="1076"/>
          <ac:spMkLst>
            <pc:docMk/>
            <pc:sldMk cId="2447026388" sldId="606"/>
            <ac:spMk id="3" creationId="{7E66B28C-5A55-818B-78A6-4A507694C67A}"/>
          </ac:spMkLst>
        </pc:spChg>
        <pc:spChg chg="add del mod">
          <ac:chgData name="Joanne Dean (She/Her)" userId="47ba043f-ae58-454d-b69e-23885e949b49" providerId="ADAL" clId="{161B26A3-AC8C-42A7-B71A-40151B453A61}" dt="2024-04-11T05:18:07.749" v="5102" actId="478"/>
          <ac:spMkLst>
            <pc:docMk/>
            <pc:sldMk cId="2447026388" sldId="606"/>
            <ac:spMk id="8" creationId="{5692AAB5-7F68-493B-7025-31261C7E2D65}"/>
          </ac:spMkLst>
        </pc:spChg>
        <pc:spChg chg="del">
          <ac:chgData name="Joanne Dean (She/Her)" userId="47ba043f-ae58-454d-b69e-23885e949b49" providerId="ADAL" clId="{161B26A3-AC8C-42A7-B71A-40151B453A61}" dt="2024-04-11T05:18:16.792" v="5106" actId="478"/>
          <ac:spMkLst>
            <pc:docMk/>
            <pc:sldMk cId="2447026388" sldId="606"/>
            <ac:spMk id="14" creationId="{C808D1E1-063D-174B-C895-DF6DF033E5A6}"/>
          </ac:spMkLst>
        </pc:spChg>
        <pc:picChg chg="del">
          <ac:chgData name="Joanne Dean (She/Her)" userId="47ba043f-ae58-454d-b69e-23885e949b49" providerId="ADAL" clId="{161B26A3-AC8C-42A7-B71A-40151B453A61}" dt="2024-04-11T05:18:00.819" v="5099" actId="478"/>
          <ac:picMkLst>
            <pc:docMk/>
            <pc:sldMk cId="2447026388" sldId="606"/>
            <ac:picMk id="4" creationId="{A7E53E0B-C9DD-FD71-B0D2-634E319614C3}"/>
          </ac:picMkLst>
        </pc:picChg>
        <pc:picChg chg="add mod modCrop">
          <ac:chgData name="Joanne Dean (She/Her)" userId="47ba043f-ae58-454d-b69e-23885e949b49" providerId="ADAL" clId="{161B26A3-AC8C-42A7-B71A-40151B453A61}" dt="2024-04-12T03:28:07.566" v="10549"/>
          <ac:picMkLst>
            <pc:docMk/>
            <pc:sldMk cId="2447026388" sldId="606"/>
            <ac:picMk id="6" creationId="{ED76AEE1-C2E3-5045-B836-1B5AC402A319}"/>
          </ac:picMkLst>
        </pc:picChg>
        <pc:picChg chg="add mod">
          <ac:chgData name="Joanne Dean (She/Her)" userId="47ba043f-ae58-454d-b69e-23885e949b49" providerId="ADAL" clId="{161B26A3-AC8C-42A7-B71A-40151B453A61}" dt="2024-04-11T05:22:25.981" v="5323" actId="1076"/>
          <ac:picMkLst>
            <pc:docMk/>
            <pc:sldMk cId="2447026388" sldId="606"/>
            <ac:picMk id="9" creationId="{51B77BF3-AE50-3CF1-4CEF-E795FDBD9912}"/>
          </ac:picMkLst>
        </pc:picChg>
        <pc:picChg chg="del">
          <ac:chgData name="Joanne Dean (She/Her)" userId="47ba043f-ae58-454d-b69e-23885e949b49" providerId="ADAL" clId="{161B26A3-AC8C-42A7-B71A-40151B453A61}" dt="2024-04-11T05:18:03.019" v="5100" actId="478"/>
          <ac:picMkLst>
            <pc:docMk/>
            <pc:sldMk cId="2447026388" sldId="606"/>
            <ac:picMk id="11" creationId="{2550CF72-20BE-A269-8F2E-76F73981A58B}"/>
          </ac:picMkLst>
        </pc:picChg>
      </pc:sldChg>
      <pc:sldChg chg="addSp delSp modSp mod">
        <pc:chgData name="Joanne Dean (She/Her)" userId="47ba043f-ae58-454d-b69e-23885e949b49" providerId="ADAL" clId="{161B26A3-AC8C-42A7-B71A-40151B453A61}" dt="2024-04-11T21:32:27.295" v="6128" actId="113"/>
        <pc:sldMkLst>
          <pc:docMk/>
          <pc:sldMk cId="4037793477" sldId="607"/>
        </pc:sldMkLst>
        <pc:spChg chg="mod">
          <ac:chgData name="Joanne Dean (She/Her)" userId="47ba043f-ae58-454d-b69e-23885e949b49" providerId="ADAL" clId="{161B26A3-AC8C-42A7-B71A-40151B453A61}" dt="2024-04-11T05:42:02.249" v="5904" actId="20577"/>
          <ac:spMkLst>
            <pc:docMk/>
            <pc:sldMk cId="4037793477" sldId="607"/>
            <ac:spMk id="2" creationId="{9765B6F4-138C-D471-07E8-51CA6CE681DE}"/>
          </ac:spMkLst>
        </pc:spChg>
        <pc:spChg chg="mod">
          <ac:chgData name="Joanne Dean (She/Her)" userId="47ba043f-ae58-454d-b69e-23885e949b49" providerId="ADAL" clId="{161B26A3-AC8C-42A7-B71A-40151B453A61}" dt="2024-04-11T21:32:27.295" v="6128" actId="113"/>
          <ac:spMkLst>
            <pc:docMk/>
            <pc:sldMk cId="4037793477" sldId="607"/>
            <ac:spMk id="3" creationId="{7E66B28C-5A55-818B-78A6-4A507694C67A}"/>
          </ac:spMkLst>
        </pc:spChg>
        <pc:picChg chg="add mod">
          <ac:chgData name="Joanne Dean (She/Her)" userId="47ba043f-ae58-454d-b69e-23885e949b49" providerId="ADAL" clId="{161B26A3-AC8C-42A7-B71A-40151B453A61}" dt="2024-04-11T05:36:44.372" v="5530"/>
          <ac:picMkLst>
            <pc:docMk/>
            <pc:sldMk cId="4037793477" sldId="607"/>
            <ac:picMk id="4" creationId="{47DFD541-8CA6-14B6-CB03-97378C047AE1}"/>
          </ac:picMkLst>
        </pc:picChg>
        <pc:picChg chg="del">
          <ac:chgData name="Joanne Dean (She/Her)" userId="47ba043f-ae58-454d-b69e-23885e949b49" providerId="ADAL" clId="{161B26A3-AC8C-42A7-B71A-40151B453A61}" dt="2024-04-11T05:37:26.879" v="5567" actId="478"/>
          <ac:picMkLst>
            <pc:docMk/>
            <pc:sldMk cId="4037793477" sldId="607"/>
            <ac:picMk id="6" creationId="{402E618D-03F2-F932-EBC3-4077E9724FEC}"/>
          </ac:picMkLst>
        </pc:picChg>
        <pc:picChg chg="del">
          <ac:chgData name="Joanne Dean (She/Her)" userId="47ba043f-ae58-454d-b69e-23885e949b49" providerId="ADAL" clId="{161B26A3-AC8C-42A7-B71A-40151B453A61}" dt="2024-04-11T05:37:27.612" v="5568" actId="478"/>
          <ac:picMkLst>
            <pc:docMk/>
            <pc:sldMk cId="4037793477" sldId="607"/>
            <ac:picMk id="8" creationId="{551C6183-72D9-2EBB-DA8E-F71B99EB8995}"/>
          </ac:picMkLst>
        </pc:picChg>
      </pc:sldChg>
      <pc:sldChg chg="addSp delSp modSp new mod ord modClrScheme chgLayout">
        <pc:chgData name="Joanne Dean (She/Her)" userId="47ba043f-ae58-454d-b69e-23885e949b49" providerId="ADAL" clId="{161B26A3-AC8C-42A7-B71A-40151B453A61}" dt="2024-04-11T21:26:48.293" v="6018"/>
        <pc:sldMkLst>
          <pc:docMk/>
          <pc:sldMk cId="2538571665" sldId="608"/>
        </pc:sldMkLst>
        <pc:spChg chg="del">
          <ac:chgData name="Joanne Dean (She/Her)" userId="47ba043f-ae58-454d-b69e-23885e949b49" providerId="ADAL" clId="{161B26A3-AC8C-42A7-B71A-40151B453A61}" dt="2024-04-11T05:58:14.752" v="5966" actId="931"/>
          <ac:spMkLst>
            <pc:docMk/>
            <pc:sldMk cId="2538571665" sldId="608"/>
            <ac:spMk id="2" creationId="{3DA7FCE7-1851-53DC-1E51-4E3B929155D9}"/>
          </ac:spMkLst>
        </pc:spChg>
        <pc:spChg chg="add del">
          <ac:chgData name="Joanne Dean (She/Her)" userId="47ba043f-ae58-454d-b69e-23885e949b49" providerId="ADAL" clId="{161B26A3-AC8C-42A7-B71A-40151B453A61}" dt="2024-04-11T05:58:24.352" v="5972" actId="26606"/>
          <ac:spMkLst>
            <pc:docMk/>
            <pc:sldMk cId="2538571665" sldId="608"/>
            <ac:spMk id="3" creationId="{04743229-57C4-901A-5772-9A9A217A289D}"/>
          </ac:spMkLst>
        </pc:spChg>
        <pc:spChg chg="add del">
          <ac:chgData name="Joanne Dean (She/Her)" userId="47ba043f-ae58-454d-b69e-23885e949b49" providerId="ADAL" clId="{161B26A3-AC8C-42A7-B71A-40151B453A61}" dt="2024-04-11T05:58:24.352" v="5972" actId="26606"/>
          <ac:spMkLst>
            <pc:docMk/>
            <pc:sldMk cId="2538571665" sldId="608"/>
            <ac:spMk id="4" creationId="{E1E3022F-C523-1DA9-7A00-B93230A0202E}"/>
          </ac:spMkLst>
        </pc:spChg>
        <pc:spChg chg="del mod">
          <ac:chgData name="Joanne Dean (She/Her)" userId="47ba043f-ae58-454d-b69e-23885e949b49" providerId="ADAL" clId="{161B26A3-AC8C-42A7-B71A-40151B453A61}" dt="2024-04-11T05:59:13.974" v="5993" actId="478"/>
          <ac:spMkLst>
            <pc:docMk/>
            <pc:sldMk cId="2538571665" sldId="608"/>
            <ac:spMk id="5" creationId="{5FC273C9-640D-E3B1-4C6E-0BD189E6CFDA}"/>
          </ac:spMkLst>
        </pc:spChg>
        <pc:spChg chg="mod">
          <ac:chgData name="Joanne Dean (She/Her)" userId="47ba043f-ae58-454d-b69e-23885e949b49" providerId="ADAL" clId="{161B26A3-AC8C-42A7-B71A-40151B453A61}" dt="2024-04-11T05:58:51.568" v="5975" actId="26606"/>
          <ac:spMkLst>
            <pc:docMk/>
            <pc:sldMk cId="2538571665" sldId="608"/>
            <ac:spMk id="6" creationId="{E3072FB0-F0D2-3F46-0B3B-5406F9F7594D}"/>
          </ac:spMkLst>
        </pc:spChg>
        <pc:spChg chg="add del mod">
          <ac:chgData name="Joanne Dean (She/Her)" userId="47ba043f-ae58-454d-b69e-23885e949b49" providerId="ADAL" clId="{161B26A3-AC8C-42A7-B71A-40151B453A61}" dt="2024-04-11T05:58:24.347" v="5971" actId="26606"/>
          <ac:spMkLst>
            <pc:docMk/>
            <pc:sldMk cId="2538571665" sldId="608"/>
            <ac:spMk id="13" creationId="{04966159-41DD-4C33-CB9A-00ADDBAB0A09}"/>
          </ac:spMkLst>
        </pc:spChg>
        <pc:spChg chg="add del mod">
          <ac:chgData name="Joanne Dean (She/Her)" userId="47ba043f-ae58-454d-b69e-23885e949b49" providerId="ADAL" clId="{161B26A3-AC8C-42A7-B71A-40151B453A61}" dt="2024-04-11T05:58:51.568" v="5975" actId="26606"/>
          <ac:spMkLst>
            <pc:docMk/>
            <pc:sldMk cId="2538571665" sldId="608"/>
            <ac:spMk id="15" creationId="{BF0A0C6A-0383-1083-68AA-4994D10610D7}"/>
          </ac:spMkLst>
        </pc:spChg>
        <pc:spChg chg="add del mod">
          <ac:chgData name="Joanne Dean (She/Her)" userId="47ba043f-ae58-454d-b69e-23885e949b49" providerId="ADAL" clId="{161B26A3-AC8C-42A7-B71A-40151B453A61}" dt="2024-04-11T05:58:51.568" v="5975" actId="26606"/>
          <ac:spMkLst>
            <pc:docMk/>
            <pc:sldMk cId="2538571665" sldId="608"/>
            <ac:spMk id="16" creationId="{750DF7F5-700F-1112-2CB6-A4AB6E3D3D11}"/>
          </ac:spMkLst>
        </pc:spChg>
        <pc:spChg chg="add del mod">
          <ac:chgData name="Joanne Dean (She/Her)" userId="47ba043f-ae58-454d-b69e-23885e949b49" providerId="ADAL" clId="{161B26A3-AC8C-42A7-B71A-40151B453A61}" dt="2024-04-11T05:58:51.568" v="5975" actId="26606"/>
          <ac:spMkLst>
            <pc:docMk/>
            <pc:sldMk cId="2538571665" sldId="608"/>
            <ac:spMk id="17" creationId="{C0050442-0A2A-6E89-E56A-87BB0B0C05CC}"/>
          </ac:spMkLst>
        </pc:spChg>
        <pc:spChg chg="add mod">
          <ac:chgData name="Joanne Dean (She/Her)" userId="47ba043f-ae58-454d-b69e-23885e949b49" providerId="ADAL" clId="{161B26A3-AC8C-42A7-B71A-40151B453A61}" dt="2024-04-11T05:59:41.539" v="6005" actId="20577"/>
          <ac:spMkLst>
            <pc:docMk/>
            <pc:sldMk cId="2538571665" sldId="608"/>
            <ac:spMk id="22" creationId="{BB94FCFE-5252-D212-1735-EA2E0C8FB7B4}"/>
          </ac:spMkLst>
        </pc:spChg>
        <pc:picChg chg="add mod ord">
          <ac:chgData name="Joanne Dean (She/Her)" userId="47ba043f-ae58-454d-b69e-23885e949b49" providerId="ADAL" clId="{161B26A3-AC8C-42A7-B71A-40151B453A61}" dt="2024-04-11T05:58:51.568" v="5975" actId="26606"/>
          <ac:picMkLst>
            <pc:docMk/>
            <pc:sldMk cId="2538571665" sldId="608"/>
            <ac:picMk id="8" creationId="{AE86FD34-AF1F-D0CA-FF57-D1FEBBFEC544}"/>
          </ac:picMkLst>
        </pc:picChg>
      </pc:sldChg>
      <pc:sldChg chg="new del">
        <pc:chgData name="Joanne Dean (She/Her)" userId="47ba043f-ae58-454d-b69e-23885e949b49" providerId="ADAL" clId="{161B26A3-AC8C-42A7-B71A-40151B453A61}" dt="2024-04-11T05:57:50.622" v="5964" actId="680"/>
        <pc:sldMkLst>
          <pc:docMk/>
          <pc:sldMk cId="3590084250" sldId="608"/>
        </pc:sldMkLst>
      </pc:sldChg>
      <pc:sldChg chg="addSp delSp modSp add mod">
        <pc:chgData name="Joanne Dean (She/Her)" userId="47ba043f-ae58-454d-b69e-23885e949b49" providerId="ADAL" clId="{161B26A3-AC8C-42A7-B71A-40151B453A61}" dt="2024-04-12T03:47:51.796" v="11498" actId="478"/>
        <pc:sldMkLst>
          <pc:docMk/>
          <pc:sldMk cId="2010334625" sldId="609"/>
        </pc:sldMkLst>
        <pc:spChg chg="mod">
          <ac:chgData name="Joanne Dean (She/Her)" userId="47ba043f-ae58-454d-b69e-23885e949b49" providerId="ADAL" clId="{161B26A3-AC8C-42A7-B71A-40151B453A61}" dt="2024-04-12T03:46:48.894" v="11491" actId="1076"/>
          <ac:spMkLst>
            <pc:docMk/>
            <pc:sldMk cId="2010334625" sldId="609"/>
            <ac:spMk id="3" creationId="{7E66B28C-5A55-818B-78A6-4A507694C67A}"/>
          </ac:spMkLst>
        </pc:spChg>
        <pc:spChg chg="mod">
          <ac:chgData name="Joanne Dean (She/Her)" userId="47ba043f-ae58-454d-b69e-23885e949b49" providerId="ADAL" clId="{161B26A3-AC8C-42A7-B71A-40151B453A61}" dt="2024-04-11T22:06:20.254" v="6465" actId="14100"/>
          <ac:spMkLst>
            <pc:docMk/>
            <pc:sldMk cId="2010334625" sldId="609"/>
            <ac:spMk id="4" creationId="{61E1B7F2-17E0-8E2B-AFD0-45FFA98D2ECC}"/>
          </ac:spMkLst>
        </pc:spChg>
        <pc:spChg chg="add del mod">
          <ac:chgData name="Joanne Dean (She/Her)" userId="47ba043f-ae58-454d-b69e-23885e949b49" providerId="ADAL" clId="{161B26A3-AC8C-42A7-B71A-40151B453A61}" dt="2024-04-11T21:57:56.061" v="6136" actId="478"/>
          <ac:spMkLst>
            <pc:docMk/>
            <pc:sldMk cId="2010334625" sldId="609"/>
            <ac:spMk id="5" creationId="{E590E836-13A8-C118-E850-B10EBF3BBDB9}"/>
          </ac:spMkLst>
        </pc:spChg>
        <pc:spChg chg="add del">
          <ac:chgData name="Joanne Dean (She/Her)" userId="47ba043f-ae58-454d-b69e-23885e949b49" providerId="ADAL" clId="{161B26A3-AC8C-42A7-B71A-40151B453A61}" dt="2024-04-11T21:57:37.886" v="6133" actId="22"/>
          <ac:spMkLst>
            <pc:docMk/>
            <pc:sldMk cId="2010334625" sldId="609"/>
            <ac:spMk id="8" creationId="{F484477A-10BF-799E-64A2-161D9DEC8940}"/>
          </ac:spMkLst>
        </pc:spChg>
        <pc:spChg chg="add mod">
          <ac:chgData name="Joanne Dean (She/Her)" userId="47ba043f-ae58-454d-b69e-23885e949b49" providerId="ADAL" clId="{161B26A3-AC8C-42A7-B71A-40151B453A61}" dt="2024-04-11T21:57:50.136" v="6134"/>
          <ac:spMkLst>
            <pc:docMk/>
            <pc:sldMk cId="2010334625" sldId="609"/>
            <ac:spMk id="9" creationId="{FF9DFF8F-59D6-17A6-1F35-9E7410CECBB6}"/>
          </ac:spMkLst>
        </pc:spChg>
        <pc:spChg chg="add mod">
          <ac:chgData name="Joanne Dean (She/Her)" userId="47ba043f-ae58-454d-b69e-23885e949b49" providerId="ADAL" clId="{161B26A3-AC8C-42A7-B71A-40151B453A61}" dt="2024-04-11T22:00:46.446" v="6255" actId="6549"/>
          <ac:spMkLst>
            <pc:docMk/>
            <pc:sldMk cId="2010334625" sldId="609"/>
            <ac:spMk id="10" creationId="{FE0A6221-DD53-F5FD-76FE-77C9F3EE4DA5}"/>
          </ac:spMkLst>
        </pc:spChg>
        <pc:spChg chg="add mod">
          <ac:chgData name="Joanne Dean (She/Her)" userId="47ba043f-ae58-454d-b69e-23885e949b49" providerId="ADAL" clId="{161B26A3-AC8C-42A7-B71A-40151B453A61}" dt="2024-04-11T22:00:59.087" v="6271" actId="20577"/>
          <ac:spMkLst>
            <pc:docMk/>
            <pc:sldMk cId="2010334625" sldId="609"/>
            <ac:spMk id="11" creationId="{07171432-B84A-A75B-4E68-2408578F766E}"/>
          </ac:spMkLst>
        </pc:spChg>
        <pc:spChg chg="add mod">
          <ac:chgData name="Joanne Dean (She/Her)" userId="47ba043f-ae58-454d-b69e-23885e949b49" providerId="ADAL" clId="{161B26A3-AC8C-42A7-B71A-40151B453A61}" dt="2024-04-11T22:01:11.895" v="6309" actId="20577"/>
          <ac:spMkLst>
            <pc:docMk/>
            <pc:sldMk cId="2010334625" sldId="609"/>
            <ac:spMk id="12" creationId="{7C46AB10-2904-749B-687C-4163B70B6EA4}"/>
          </ac:spMkLst>
        </pc:spChg>
        <pc:spChg chg="add mod">
          <ac:chgData name="Joanne Dean (She/Her)" userId="47ba043f-ae58-454d-b69e-23885e949b49" providerId="ADAL" clId="{161B26A3-AC8C-42A7-B71A-40151B453A61}" dt="2024-04-12T03:46:52.636" v="11492" actId="1076"/>
          <ac:spMkLst>
            <pc:docMk/>
            <pc:sldMk cId="2010334625" sldId="609"/>
            <ac:spMk id="13" creationId="{AF2A3804-1B92-FF38-B652-0899A62A680F}"/>
          </ac:spMkLst>
        </pc:spChg>
        <pc:spChg chg="add mod">
          <ac:chgData name="Joanne Dean (She/Her)" userId="47ba043f-ae58-454d-b69e-23885e949b49" providerId="ADAL" clId="{161B26A3-AC8C-42A7-B71A-40151B453A61}" dt="2024-04-12T03:47:27.420" v="11496" actId="14100"/>
          <ac:spMkLst>
            <pc:docMk/>
            <pc:sldMk cId="2010334625" sldId="609"/>
            <ac:spMk id="14" creationId="{1E4DC4F3-9FE6-6579-C19E-5B4E8A557C92}"/>
          </ac:spMkLst>
        </pc:spChg>
        <pc:picChg chg="add del mod">
          <ac:chgData name="Joanne Dean (She/Her)" userId="47ba043f-ae58-454d-b69e-23885e949b49" providerId="ADAL" clId="{161B26A3-AC8C-42A7-B71A-40151B453A61}" dt="2024-04-12T03:45:05.001" v="11472" actId="478"/>
          <ac:picMkLst>
            <pc:docMk/>
            <pc:sldMk cId="2010334625" sldId="609"/>
            <ac:picMk id="5" creationId="{FFB24150-6BE3-96CD-BFBC-547EB6BDED3F}"/>
          </ac:picMkLst>
        </pc:picChg>
        <pc:picChg chg="add del mod modCrop">
          <ac:chgData name="Joanne Dean (She/Her)" userId="47ba043f-ae58-454d-b69e-23885e949b49" providerId="ADAL" clId="{161B26A3-AC8C-42A7-B71A-40151B453A61}" dt="2024-04-12T03:47:51.796" v="11498" actId="478"/>
          <ac:picMkLst>
            <pc:docMk/>
            <pc:sldMk cId="2010334625" sldId="609"/>
            <ac:picMk id="8" creationId="{8309FFA8-4A18-0EAB-4287-7023AFA6BC90}"/>
          </ac:picMkLst>
        </pc:picChg>
        <pc:picChg chg="add mod">
          <ac:chgData name="Joanne Dean (She/Her)" userId="47ba043f-ae58-454d-b69e-23885e949b49" providerId="ADAL" clId="{161B26A3-AC8C-42A7-B71A-40151B453A61}" dt="2024-04-12T03:46:20.617" v="11487" actId="1076"/>
          <ac:picMkLst>
            <pc:docMk/>
            <pc:sldMk cId="2010334625" sldId="609"/>
            <ac:picMk id="16" creationId="{05768C6C-180C-E589-45B3-1FC0D6E50982}"/>
          </ac:picMkLst>
        </pc:picChg>
        <pc:picChg chg="del">
          <ac:chgData name="Joanne Dean (She/Her)" userId="47ba043f-ae58-454d-b69e-23885e949b49" providerId="ADAL" clId="{161B26A3-AC8C-42A7-B71A-40151B453A61}" dt="2024-04-11T21:57:00.171" v="6130" actId="478"/>
          <ac:picMkLst>
            <pc:docMk/>
            <pc:sldMk cId="2010334625" sldId="609"/>
            <ac:picMk id="17" creationId="{2A87FC5D-A1F1-90ED-4B29-1CE5456CA3F8}"/>
          </ac:picMkLst>
        </pc:picChg>
        <pc:picChg chg="add mod modCrop">
          <ac:chgData name="Joanne Dean (She/Her)" userId="47ba043f-ae58-454d-b69e-23885e949b49" providerId="ADAL" clId="{161B26A3-AC8C-42A7-B71A-40151B453A61}" dt="2024-04-12T03:47:31.880" v="11497" actId="1076"/>
          <ac:picMkLst>
            <pc:docMk/>
            <pc:sldMk cId="2010334625" sldId="609"/>
            <ac:picMk id="19" creationId="{FD19D420-0AA5-C73E-B5B2-1B961FD86809}"/>
          </ac:picMkLst>
        </pc:picChg>
      </pc:sldChg>
      <pc:sldChg chg="addSp delSp modSp add del mod">
        <pc:chgData name="Joanne Dean (She/Her)" userId="47ba043f-ae58-454d-b69e-23885e949b49" providerId="ADAL" clId="{161B26A3-AC8C-42A7-B71A-40151B453A61}" dt="2024-04-11T06:00:09.035" v="6010" actId="2696"/>
        <pc:sldMkLst>
          <pc:docMk/>
          <pc:sldMk cId="2542975982" sldId="609"/>
        </pc:sldMkLst>
        <pc:spChg chg="add mod">
          <ac:chgData name="Joanne Dean (She/Her)" userId="47ba043f-ae58-454d-b69e-23885e949b49" providerId="ADAL" clId="{161B26A3-AC8C-42A7-B71A-40151B453A61}" dt="2024-04-11T05:59:55.187" v="6007" actId="478"/>
          <ac:spMkLst>
            <pc:docMk/>
            <pc:sldMk cId="2542975982" sldId="609"/>
            <ac:spMk id="3" creationId="{1D0D21FE-828E-30E3-88F9-7617E9F6AD43}"/>
          </ac:spMkLst>
        </pc:spChg>
        <pc:picChg chg="del">
          <ac:chgData name="Joanne Dean (She/Her)" userId="47ba043f-ae58-454d-b69e-23885e949b49" providerId="ADAL" clId="{161B26A3-AC8C-42A7-B71A-40151B453A61}" dt="2024-04-11T05:59:55.187" v="6007" actId="478"/>
          <ac:picMkLst>
            <pc:docMk/>
            <pc:sldMk cId="2542975982" sldId="609"/>
            <ac:picMk id="8" creationId="{AE86FD34-AF1F-D0CA-FF57-D1FEBBFEC544}"/>
          </ac:picMkLst>
        </pc:picChg>
      </pc:sldChg>
      <pc:sldChg chg="delSp mod">
        <pc:chgData name="Joanne Dean (She/Her)" userId="47ba043f-ae58-454d-b69e-23885e949b49" providerId="ADAL" clId="{161B26A3-AC8C-42A7-B71A-40151B453A61}" dt="2024-04-15T03:52:18.701" v="11538" actId="478"/>
        <pc:sldMkLst>
          <pc:docMk/>
          <pc:sldMk cId="65522030" sldId="610"/>
        </pc:sldMkLst>
        <pc:spChg chg="del">
          <ac:chgData name="Joanne Dean (She/Her)" userId="47ba043f-ae58-454d-b69e-23885e949b49" providerId="ADAL" clId="{161B26A3-AC8C-42A7-B71A-40151B453A61}" dt="2024-04-15T03:52:18.701" v="11538" actId="478"/>
          <ac:spMkLst>
            <pc:docMk/>
            <pc:sldMk cId="65522030" sldId="610"/>
            <ac:spMk id="3" creationId="{76C54536-5B91-5189-C2BD-35483AF89756}"/>
          </ac:spMkLst>
        </pc:spChg>
      </pc:sldChg>
      <pc:sldChg chg="add del">
        <pc:chgData name="Joanne Dean (She/Her)" userId="47ba043f-ae58-454d-b69e-23885e949b49" providerId="ADAL" clId="{161B26A3-AC8C-42A7-B71A-40151B453A61}" dt="2024-04-11T06:00:05.661" v="6009"/>
        <pc:sldMkLst>
          <pc:docMk/>
          <pc:sldMk cId="2022025236" sldId="610"/>
        </pc:sldMkLst>
      </pc:sldChg>
      <pc:sldMasterChg chg="delSldLayout">
        <pc:chgData name="Joanne Dean (She/Her)" userId="47ba043f-ae58-454d-b69e-23885e949b49" providerId="ADAL" clId="{161B26A3-AC8C-42A7-B71A-40151B453A61}" dt="2024-04-11T05:39:50.789" v="5776" actId="2696"/>
        <pc:sldMasterMkLst>
          <pc:docMk/>
          <pc:sldMasterMk cId="2559479050" sldId="2147483648"/>
        </pc:sldMasterMkLst>
        <pc:sldLayoutChg chg="del">
          <pc:chgData name="Joanne Dean (She/Her)" userId="47ba043f-ae58-454d-b69e-23885e949b49" providerId="ADAL" clId="{161B26A3-AC8C-42A7-B71A-40151B453A61}" dt="2024-04-11T05:31:06.275" v="5499" actId="2696"/>
          <pc:sldLayoutMkLst>
            <pc:docMk/>
            <pc:sldMasterMk cId="2559479050" sldId="2147483648"/>
            <pc:sldLayoutMk cId="1642421835" sldId="2147483693"/>
          </pc:sldLayoutMkLst>
        </pc:sldLayoutChg>
        <pc:sldLayoutChg chg="del">
          <pc:chgData name="Joanne Dean (She/Her)" userId="47ba043f-ae58-454d-b69e-23885e949b49" providerId="ADAL" clId="{161B26A3-AC8C-42A7-B71A-40151B453A61}" dt="2024-04-11T02:59:58.492" v="807" actId="2696"/>
          <pc:sldLayoutMkLst>
            <pc:docMk/>
            <pc:sldMasterMk cId="2559479050" sldId="2147483648"/>
            <pc:sldLayoutMk cId="3083779884" sldId="2147483694"/>
          </pc:sldLayoutMkLst>
        </pc:sldLayoutChg>
        <pc:sldLayoutChg chg="del">
          <pc:chgData name="Joanne Dean (She/Her)" userId="47ba043f-ae58-454d-b69e-23885e949b49" providerId="ADAL" clId="{161B26A3-AC8C-42A7-B71A-40151B453A61}" dt="2024-04-11T03:30:59.588" v="1216" actId="2696"/>
          <pc:sldLayoutMkLst>
            <pc:docMk/>
            <pc:sldMasterMk cId="2559479050" sldId="2147483648"/>
            <pc:sldLayoutMk cId="3929673555" sldId="2147483695"/>
          </pc:sldLayoutMkLst>
        </pc:sldLayoutChg>
        <pc:sldLayoutChg chg="del">
          <pc:chgData name="Joanne Dean (She/Her)" userId="47ba043f-ae58-454d-b69e-23885e949b49" providerId="ADAL" clId="{161B26A3-AC8C-42A7-B71A-40151B453A61}" dt="2024-04-11T05:39:50.789" v="5776" actId="2696"/>
          <pc:sldLayoutMkLst>
            <pc:docMk/>
            <pc:sldMasterMk cId="2559479050" sldId="2147483648"/>
            <pc:sldLayoutMk cId="4071492691" sldId="2147483695"/>
          </pc:sldLayoutMkLst>
        </pc:sldLayoutChg>
      </pc:sldMasterChg>
      <pc:sldMasterChg chg="del delSldLayout">
        <pc:chgData name="Joanne Dean (She/Her)" userId="47ba043f-ae58-454d-b69e-23885e949b49" providerId="ADAL" clId="{161B26A3-AC8C-42A7-B71A-40151B453A61}" dt="2024-04-15T03:52:03.255" v="11537" actId="2696"/>
        <pc:sldMasterMkLst>
          <pc:docMk/>
          <pc:sldMasterMk cId="98331893" sldId="2147483695"/>
        </pc:sldMasterMkLst>
        <pc:sldLayoutChg chg="del">
          <pc:chgData name="Joanne Dean (She/Her)" userId="47ba043f-ae58-454d-b69e-23885e949b49" providerId="ADAL" clId="{161B26A3-AC8C-42A7-B71A-40151B453A61}" dt="2024-04-15T03:52:03.255" v="11537" actId="2696"/>
          <pc:sldLayoutMkLst>
            <pc:docMk/>
            <pc:sldMasterMk cId="98331893" sldId="2147483695"/>
            <pc:sldLayoutMk cId="1301420532" sldId="2147483696"/>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2568854766" sldId="2147483697"/>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1273369802" sldId="2147483698"/>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4030581182" sldId="2147483699"/>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1470224827" sldId="2147483700"/>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1117802031" sldId="2147483701"/>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2197631359" sldId="2147483702"/>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1664852799" sldId="2147483703"/>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3923343142" sldId="2147483704"/>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1859806353" sldId="2147483705"/>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1122600537" sldId="2147483706"/>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2188676933" sldId="2147483707"/>
          </pc:sldLayoutMkLst>
        </pc:sldLayoutChg>
        <pc:sldLayoutChg chg="del">
          <pc:chgData name="Joanne Dean (She/Her)" userId="47ba043f-ae58-454d-b69e-23885e949b49" providerId="ADAL" clId="{161B26A3-AC8C-42A7-B71A-40151B453A61}" dt="2024-04-15T03:52:03.255" v="11537" actId="2696"/>
          <pc:sldLayoutMkLst>
            <pc:docMk/>
            <pc:sldMasterMk cId="98331893" sldId="2147483695"/>
            <pc:sldLayoutMk cId="3092621949" sldId="2147483708"/>
          </pc:sldLayoutMkLst>
        </pc:sldLayoutChg>
      </pc:sldMasterChg>
    </pc:docChg>
  </pc:docChgLst>
  <pc:docChgLst>
    <pc:chgData name="Joanna Coutts (she/her)" userId="S::jcoutts@thephn.com.au::797ea6c3-75d0-4c80-a84d-c94c10183f7a" providerId="AD" clId="Web-{25E0060E-6C35-FB4E-C797-DABFB9E21C56}"/>
    <pc:docChg chg="modSld">
      <pc:chgData name="Joanna Coutts (she/her)" userId="S::jcoutts@thephn.com.au::797ea6c3-75d0-4c80-a84d-c94c10183f7a" providerId="AD" clId="Web-{25E0060E-6C35-FB4E-C797-DABFB9E21C56}" dt="2024-04-12T05:39:30.645" v="120" actId="20577"/>
      <pc:docMkLst>
        <pc:docMk/>
      </pc:docMkLst>
      <pc:sldChg chg="modSp modNotes">
        <pc:chgData name="Joanna Coutts (she/her)" userId="S::jcoutts@thephn.com.au::797ea6c3-75d0-4c80-a84d-c94c10183f7a" providerId="AD" clId="Web-{25E0060E-6C35-FB4E-C797-DABFB9E21C56}" dt="2024-04-12T05:39:03.473" v="113"/>
        <pc:sldMkLst>
          <pc:docMk/>
          <pc:sldMk cId="2425881545" sldId="599"/>
        </pc:sldMkLst>
        <pc:spChg chg="mod">
          <ac:chgData name="Joanna Coutts (she/her)" userId="S::jcoutts@thephn.com.au::797ea6c3-75d0-4c80-a84d-c94c10183f7a" providerId="AD" clId="Web-{25E0060E-6C35-FB4E-C797-DABFB9E21C56}" dt="2024-04-12T05:37:01.610" v="48" actId="1076"/>
          <ac:spMkLst>
            <pc:docMk/>
            <pc:sldMk cId="2425881545" sldId="599"/>
            <ac:spMk id="5" creationId="{59BE5628-63B3-2123-73C6-E1908C771EE5}"/>
          </ac:spMkLst>
        </pc:spChg>
      </pc:sldChg>
      <pc:sldChg chg="modSp">
        <pc:chgData name="Joanna Coutts (she/her)" userId="S::jcoutts@thephn.com.au::797ea6c3-75d0-4c80-a84d-c94c10183f7a" providerId="AD" clId="Web-{25E0060E-6C35-FB4E-C797-DABFB9E21C56}" dt="2024-04-12T05:39:30.645" v="120" actId="20577"/>
        <pc:sldMkLst>
          <pc:docMk/>
          <pc:sldMk cId="808544724" sldId="603"/>
        </pc:sldMkLst>
        <pc:spChg chg="mod">
          <ac:chgData name="Joanna Coutts (she/her)" userId="S::jcoutts@thephn.com.au::797ea6c3-75d0-4c80-a84d-c94c10183f7a" providerId="AD" clId="Web-{25E0060E-6C35-FB4E-C797-DABFB9E21C56}" dt="2024-04-12T05:39:30.645" v="120" actId="20577"/>
          <ac:spMkLst>
            <pc:docMk/>
            <pc:sldMk cId="808544724" sldId="603"/>
            <ac:spMk id="7" creationId="{3C87C078-F5D2-13D3-F296-8FFD4053A47C}"/>
          </ac:spMkLst>
        </pc:spChg>
      </pc:sldChg>
    </pc:docChg>
  </pc:docChgLst>
  <pc:docChgLst>
    <pc:chgData name="Joanna Coutts (she/her)" userId="797ea6c3-75d0-4c80-a84d-c94c10183f7a" providerId="ADAL" clId="{1582E6E3-E7BC-4948-84AA-2A96D6CA8501}"/>
    <pc:docChg chg="custSel modSld">
      <pc:chgData name="Joanna Coutts (she/her)" userId="797ea6c3-75d0-4c80-a84d-c94c10183f7a" providerId="ADAL" clId="{1582E6E3-E7BC-4948-84AA-2A96D6CA8501}" dt="2024-04-12T05:57:05.971" v="156"/>
      <pc:docMkLst>
        <pc:docMk/>
      </pc:docMkLst>
      <pc:sldChg chg="addCm">
        <pc:chgData name="Joanna Coutts (she/her)" userId="797ea6c3-75d0-4c80-a84d-c94c10183f7a" providerId="ADAL" clId="{1582E6E3-E7BC-4948-84AA-2A96D6CA8501}" dt="2024-04-12T05:57:05.971" v="156"/>
        <pc:sldMkLst>
          <pc:docMk/>
          <pc:sldMk cId="3063027848" sldId="263"/>
        </pc:sldMkLst>
        <pc:extLst>
          <p:ext xmlns:p="http://schemas.openxmlformats.org/presentationml/2006/main" uri="{D6D511B9-2390-475A-947B-AFAB55BFBCF1}">
            <pc226:cmChg xmlns:pc226="http://schemas.microsoft.com/office/powerpoint/2022/06/main/command" chg="add">
              <pc226:chgData name="Joanna Coutts (she/her)" userId="797ea6c3-75d0-4c80-a84d-c94c10183f7a" providerId="ADAL" clId="{1582E6E3-E7BC-4948-84AA-2A96D6CA8501}" dt="2024-04-12T05:57:05.971" v="156"/>
              <pc2:cmMkLst xmlns:pc2="http://schemas.microsoft.com/office/powerpoint/2019/9/main/command">
                <pc:docMk/>
                <pc:sldMk cId="3063027848" sldId="263"/>
                <pc2:cmMk id="{5670885D-A5AF-4058-8800-940AB5997094}"/>
              </pc2:cmMkLst>
            </pc226:cmChg>
          </p:ext>
        </pc:extLst>
      </pc:sldChg>
      <pc:sldChg chg="addCm">
        <pc:chgData name="Joanna Coutts (she/her)" userId="797ea6c3-75d0-4c80-a84d-c94c10183f7a" providerId="ADAL" clId="{1582E6E3-E7BC-4948-84AA-2A96D6CA8501}" dt="2024-04-12T05:56:33.858" v="155"/>
        <pc:sldMkLst>
          <pc:docMk/>
          <pc:sldMk cId="3139312634" sldId="596"/>
        </pc:sldMkLst>
        <pc:extLst>
          <p:ext xmlns:p="http://schemas.openxmlformats.org/presentationml/2006/main" uri="{D6D511B9-2390-475A-947B-AFAB55BFBCF1}">
            <pc226:cmChg xmlns:pc226="http://schemas.microsoft.com/office/powerpoint/2022/06/main/command" chg="add">
              <pc226:chgData name="Joanna Coutts (she/her)" userId="797ea6c3-75d0-4c80-a84d-c94c10183f7a" providerId="ADAL" clId="{1582E6E3-E7BC-4948-84AA-2A96D6CA8501}" dt="2024-04-12T05:56:33.858" v="155"/>
              <pc2:cmMkLst xmlns:pc2="http://schemas.microsoft.com/office/powerpoint/2019/9/main/command">
                <pc:docMk/>
                <pc:sldMk cId="3139312634" sldId="596"/>
                <pc2:cmMk id="{06F38F9F-8427-4A15-A981-4E72033B83AE}"/>
              </pc2:cmMkLst>
            </pc226:cmChg>
          </p:ext>
        </pc:extLst>
      </pc:sldChg>
      <pc:sldChg chg="modSp mod">
        <pc:chgData name="Joanna Coutts (she/her)" userId="797ea6c3-75d0-4c80-a84d-c94c10183f7a" providerId="ADAL" clId="{1582E6E3-E7BC-4948-84AA-2A96D6CA8501}" dt="2024-04-12T05:40:08.243" v="0" actId="1076"/>
        <pc:sldMkLst>
          <pc:docMk/>
          <pc:sldMk cId="2425881545" sldId="599"/>
        </pc:sldMkLst>
        <pc:spChg chg="mod">
          <ac:chgData name="Joanna Coutts (she/her)" userId="797ea6c3-75d0-4c80-a84d-c94c10183f7a" providerId="ADAL" clId="{1582E6E3-E7BC-4948-84AA-2A96D6CA8501}" dt="2024-04-12T05:40:08.243" v="0" actId="1076"/>
          <ac:spMkLst>
            <pc:docMk/>
            <pc:sldMk cId="2425881545" sldId="599"/>
            <ac:spMk id="5" creationId="{59BE5628-63B3-2123-73C6-E1908C771EE5}"/>
          </ac:spMkLst>
        </pc:spChg>
      </pc:sldChg>
      <pc:sldChg chg="modSp mod">
        <pc:chgData name="Joanna Coutts (she/her)" userId="797ea6c3-75d0-4c80-a84d-c94c10183f7a" providerId="ADAL" clId="{1582E6E3-E7BC-4948-84AA-2A96D6CA8501}" dt="2024-04-12T05:42:49.642" v="144" actId="2711"/>
        <pc:sldMkLst>
          <pc:docMk/>
          <pc:sldMk cId="2387290076" sldId="602"/>
        </pc:sldMkLst>
        <pc:spChg chg="mod">
          <ac:chgData name="Joanna Coutts (she/her)" userId="797ea6c3-75d0-4c80-a84d-c94c10183f7a" providerId="ADAL" clId="{1582E6E3-E7BC-4948-84AA-2A96D6CA8501}" dt="2024-04-12T05:42:49.642" v="144" actId="2711"/>
          <ac:spMkLst>
            <pc:docMk/>
            <pc:sldMk cId="2387290076" sldId="602"/>
            <ac:spMk id="3" creationId="{7E66B28C-5A55-818B-78A6-4A507694C67A}"/>
          </ac:spMkLst>
        </pc:spChg>
      </pc:sldChg>
      <pc:sldChg chg="addSp modSp mod">
        <pc:chgData name="Joanna Coutts (she/her)" userId="797ea6c3-75d0-4c80-a84d-c94c10183f7a" providerId="ADAL" clId="{1582E6E3-E7BC-4948-84AA-2A96D6CA8501}" dt="2024-04-12T05:47:02.975" v="154" actId="1076"/>
        <pc:sldMkLst>
          <pc:docMk/>
          <pc:sldMk cId="808544724" sldId="603"/>
        </pc:sldMkLst>
        <pc:spChg chg="mod">
          <ac:chgData name="Joanna Coutts (she/her)" userId="797ea6c3-75d0-4c80-a84d-c94c10183f7a" providerId="ADAL" clId="{1582E6E3-E7BC-4948-84AA-2A96D6CA8501}" dt="2024-04-12T05:45:17.768" v="149" actId="1076"/>
          <ac:spMkLst>
            <pc:docMk/>
            <pc:sldMk cId="808544724" sldId="603"/>
            <ac:spMk id="5" creationId="{F4E54A57-2127-D953-CB6D-3515D303865A}"/>
          </ac:spMkLst>
        </pc:spChg>
        <pc:spChg chg="mod">
          <ac:chgData name="Joanna Coutts (she/her)" userId="797ea6c3-75d0-4c80-a84d-c94c10183f7a" providerId="ADAL" clId="{1582E6E3-E7BC-4948-84AA-2A96D6CA8501}" dt="2024-04-12T05:42:20.712" v="143" actId="20577"/>
          <ac:spMkLst>
            <pc:docMk/>
            <pc:sldMk cId="808544724" sldId="603"/>
            <ac:spMk id="7" creationId="{3C87C078-F5D2-13D3-F296-8FFD4053A47C}"/>
          </ac:spMkLst>
        </pc:spChg>
        <pc:picChg chg="add mod">
          <ac:chgData name="Joanna Coutts (she/her)" userId="797ea6c3-75d0-4c80-a84d-c94c10183f7a" providerId="ADAL" clId="{1582E6E3-E7BC-4948-84AA-2A96D6CA8501}" dt="2024-04-12T05:45:17.768" v="149" actId="1076"/>
          <ac:picMkLst>
            <pc:docMk/>
            <pc:sldMk cId="808544724" sldId="603"/>
            <ac:picMk id="1026" creationId="{94021432-D422-5B6F-A063-ED82DD124A32}"/>
          </ac:picMkLst>
        </pc:picChg>
        <pc:picChg chg="add mod">
          <ac:chgData name="Joanna Coutts (she/her)" userId="797ea6c3-75d0-4c80-a84d-c94c10183f7a" providerId="ADAL" clId="{1582E6E3-E7BC-4948-84AA-2A96D6CA8501}" dt="2024-04-12T05:47:02.975" v="154" actId="1076"/>
          <ac:picMkLst>
            <pc:docMk/>
            <pc:sldMk cId="808544724" sldId="603"/>
            <ac:picMk id="1028" creationId="{43BBDDAF-2848-E8C7-9377-A871255C84EF}"/>
          </ac:picMkLst>
        </pc:picChg>
      </pc:sldChg>
    </pc:docChg>
  </pc:docChgLst>
</pc:chgInfo>
</file>

<file path=ppt/comments/modernComment_254_BB1E1BFA.xml><?xml version="1.0" encoding="utf-8"?>
<p188:cmLst xmlns:a="http://schemas.openxmlformats.org/drawingml/2006/main" xmlns:r="http://schemas.openxmlformats.org/officeDocument/2006/relationships" xmlns:p188="http://schemas.microsoft.com/office/powerpoint/2018/8/main">
  <p188:cm id="{06F38F9F-8427-4A15-A981-4E72033B83AE}" authorId="{9CC2DC45-08FD-D68F-99C6-80165C5B5343}" created="2024-04-12T05:56:33.784">
    <pc:sldMkLst xmlns:pc="http://schemas.microsoft.com/office/powerpoint/2013/main/command">
      <pc:docMk/>
      <pc:sldMk cId="3139312634" sldId="596"/>
    </pc:sldMkLst>
    <p188:txBody>
      <a:bodyPr/>
      <a:lstStyle/>
      <a:p>
        <a:r>
          <a:rPr lang="en-AU"/>
          <a:t>Hi Jo - perhaps this slide does need to go as a bit of a duplicate to 3? Perhaps could link the equity into slide 3 more? </a:t>
        </a:r>
      </a:p>
    </p188:txBody>
  </p188:cm>
</p188:cmLst>
</file>

<file path=ppt/comments/modernComment_25B_303169D4.xml><?xml version="1.0" encoding="utf-8"?>
<p188:cmLst xmlns:a="http://schemas.openxmlformats.org/drawingml/2006/main" xmlns:r="http://schemas.openxmlformats.org/officeDocument/2006/relationships" xmlns:p188="http://schemas.microsoft.com/office/powerpoint/2018/8/main">
  <p188:cm id="{427F27EB-B098-47EC-9D20-F6645423BD4E}" authorId="{865ED681-046D-0CAC-D893-D07BADBD91FD}" created="2024-04-12T01:33:09.239">
    <ac:deMkLst xmlns:ac="http://schemas.microsoft.com/office/drawing/2013/main/command">
      <pc:docMk xmlns:pc="http://schemas.microsoft.com/office/powerpoint/2013/main/command"/>
      <pc:sldMk xmlns:pc="http://schemas.microsoft.com/office/powerpoint/2013/main/command" cId="808544724" sldId="603"/>
      <ac:picMk id="29" creationId="{9AFBED3B-5DE7-4C47-4E41-FFB647F30585}"/>
    </ac:deMkLst>
    <p188:txBody>
      <a:bodyPr/>
      <a:lstStyle/>
      <a:p>
        <a:r>
          <a:rPr lang="en-AU"/>
          <a:t>Jo C do you have the nice pic of our team maybe replace the ally in health ?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F14B8B-4F46-4087-9920-4DCE827EE31D}" type="datetimeFigureOut">
              <a:rPr lang="en-GB" smtClean="0"/>
              <a:t>07/05/2024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1B580-F21C-4996-B0C3-5E1155BB1ECD}" type="slidenum">
              <a:rPr lang="en-GB" smtClean="0"/>
              <a:t>‹#›</a:t>
            </a:fld>
            <a:endParaRPr lang="en-GB"/>
          </a:p>
        </p:txBody>
      </p:sp>
    </p:spTree>
    <p:extLst>
      <p:ext uri="{BB962C8B-B14F-4D97-AF65-F5344CB8AC3E}">
        <p14:creationId xmlns:p14="http://schemas.microsoft.com/office/powerpoint/2010/main" val="3592382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bout.healthdirect.gov.au/video-cal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amawesome.t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effectLst/>
                <a:latin typeface="sofia-pro"/>
              </a:rPr>
              <a:t>Our Primary Health Network region is vast in geographical terms and diverse in terms of its communities. Covering 130, 000 square </a:t>
            </a:r>
            <a:r>
              <a:rPr lang="en-US" b="0" i="0" err="1">
                <a:effectLst/>
                <a:latin typeface="sofia-pro"/>
              </a:rPr>
              <a:t>kilometres</a:t>
            </a:r>
            <a:r>
              <a:rPr lang="en-US" b="0" i="0">
                <a:effectLst/>
                <a:latin typeface="sofia-pro"/>
              </a:rPr>
              <a:t>, it stretches from the QLD border in the north to Gosford in the south, and west past Narrabri and Gunnedah, and incorporates 23 Local Government Areas.</a:t>
            </a:r>
          </a:p>
          <a:p>
            <a:pPr algn="l"/>
            <a:r>
              <a:rPr lang="en-US" b="0" i="0">
                <a:effectLst/>
                <a:latin typeface="sofia-pro"/>
              </a:rPr>
              <a:t>The region has a population of 1.2 million people who live in small rural and remote rural villages, in regional towns and in densely populated urban </a:t>
            </a:r>
            <a:r>
              <a:rPr lang="en-US" b="0" i="0" err="1">
                <a:effectLst/>
                <a:latin typeface="sofia-pro"/>
              </a:rPr>
              <a:t>centres</a:t>
            </a:r>
            <a:r>
              <a:rPr lang="en-US" b="0" i="0">
                <a:effectLst/>
                <a:latin typeface="sofia-pro"/>
              </a:rPr>
              <a:t>.</a:t>
            </a:r>
          </a:p>
          <a:p>
            <a:pPr algn="l"/>
            <a:endParaRPr lang="en-US" b="0" i="0">
              <a:effectLst/>
              <a:latin typeface="sofia-pro"/>
            </a:endParaRPr>
          </a:p>
          <a:p>
            <a:pPr algn="l"/>
            <a:r>
              <a:rPr lang="en-US" b="0" i="0">
                <a:effectLst/>
                <a:latin typeface="sofia-pro"/>
              </a:rPr>
              <a:t>31 PHN nationally </a:t>
            </a:r>
          </a:p>
          <a:p>
            <a:pPr algn="l"/>
            <a:r>
              <a:rPr lang="en-GB" sz="1200">
                <a:solidFill>
                  <a:schemeClr val="accent1"/>
                </a:solidFill>
              </a:rPr>
              <a:t>Rural, regional towns and densely populated urban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rPr>
              <a:t>More than 400 General Practices and 1,300 General Practitioners across the region </a:t>
            </a:r>
          </a:p>
          <a:p>
            <a:pPr algn="l"/>
            <a:endParaRPr lang="en-US" b="0" i="0">
              <a:effectLst/>
              <a:latin typeface="sofia-pro"/>
            </a:endParaRPr>
          </a:p>
          <a:p>
            <a:endParaRPr lang="en-AU"/>
          </a:p>
        </p:txBody>
      </p:sp>
      <p:sp>
        <p:nvSpPr>
          <p:cNvPr id="4" name="Slide Number Placeholder 3"/>
          <p:cNvSpPr>
            <a:spLocks noGrp="1"/>
          </p:cNvSpPr>
          <p:nvPr>
            <p:ph type="sldNum" sz="quarter" idx="5"/>
          </p:nvPr>
        </p:nvSpPr>
        <p:spPr/>
        <p:txBody>
          <a:bodyPr/>
          <a:lstStyle/>
          <a:p>
            <a:fld id="{7161B580-F21C-4996-B0C3-5E1155BB1ECD}" type="slidenum">
              <a:rPr lang="en-GB" smtClean="0"/>
              <a:t>4</a:t>
            </a:fld>
            <a:endParaRPr lang="en-GB"/>
          </a:p>
        </p:txBody>
      </p:sp>
    </p:spTree>
    <p:extLst>
      <p:ext uri="{BB962C8B-B14F-4D97-AF65-F5344CB8AC3E}">
        <p14:creationId xmlns:p14="http://schemas.microsoft.com/office/powerpoint/2010/main" val="260379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Group Coaching Health and Wellness is now full, it is the first time we have run this program. Let us know on our evaluation survey if this is something you are interested to see offered again. </a:t>
            </a:r>
          </a:p>
        </p:txBody>
      </p:sp>
      <p:sp>
        <p:nvSpPr>
          <p:cNvPr id="4" name="Slide Number Placeholder 3"/>
          <p:cNvSpPr>
            <a:spLocks noGrp="1"/>
          </p:cNvSpPr>
          <p:nvPr>
            <p:ph type="sldNum" sz="quarter" idx="5"/>
          </p:nvPr>
        </p:nvSpPr>
        <p:spPr/>
        <p:txBody>
          <a:bodyPr/>
          <a:lstStyle/>
          <a:p>
            <a:fld id="{7161B580-F21C-4996-B0C3-5E1155BB1ECD}" type="slidenum">
              <a:rPr lang="en-GB" smtClean="0"/>
              <a:t>14</a:t>
            </a:fld>
            <a:endParaRPr lang="en-GB"/>
          </a:p>
        </p:txBody>
      </p:sp>
    </p:spTree>
    <p:extLst>
      <p:ext uri="{BB962C8B-B14F-4D97-AF65-F5344CB8AC3E}">
        <p14:creationId xmlns:p14="http://schemas.microsoft.com/office/powerpoint/2010/main" val="469968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sofia-pro"/>
              </a:rPr>
              <a:t>It is a continual cycle that involves planning, designing or procuring, monitoring and evaluating health services to make sure they are performing well and improving the health of the communities that they work within.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sofia-pro"/>
              </a:rPr>
              <a:t>HNECC approach is to commissioning involves an ongoing collaborative relationship with service providers, clinicians, consumers and other stakeholders so that services are designed and delivered to meet community needs in key priority areas.</a:t>
            </a:r>
            <a:endParaRPr lang="en-GB"/>
          </a:p>
          <a:p>
            <a:endParaRPr lang="en-AU"/>
          </a:p>
          <a:p>
            <a:r>
              <a:rPr lang="en-AU"/>
              <a:t>Health equity Quintuple Aim keeps this strategic focus in front of mind for all our work. </a:t>
            </a:r>
          </a:p>
        </p:txBody>
      </p:sp>
      <p:sp>
        <p:nvSpPr>
          <p:cNvPr id="4" name="Slide Number Placeholder 3"/>
          <p:cNvSpPr>
            <a:spLocks noGrp="1"/>
          </p:cNvSpPr>
          <p:nvPr>
            <p:ph type="sldNum" sz="quarter" idx="5"/>
          </p:nvPr>
        </p:nvSpPr>
        <p:spPr/>
        <p:txBody>
          <a:bodyPr/>
          <a:lstStyle/>
          <a:p>
            <a:fld id="{7161B580-F21C-4996-B0C3-5E1155BB1ECD}" type="slidenum">
              <a:rPr lang="en-GB" smtClean="0"/>
              <a:t>5</a:t>
            </a:fld>
            <a:endParaRPr lang="en-GB"/>
          </a:p>
        </p:txBody>
      </p:sp>
    </p:spTree>
    <p:extLst>
      <p:ext uri="{BB962C8B-B14F-4D97-AF65-F5344CB8AC3E}">
        <p14:creationId xmlns:p14="http://schemas.microsoft.com/office/powerpoint/2010/main" val="63504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AHRG supported the development of AH Strategy and oversea the work. </a:t>
            </a:r>
          </a:p>
          <a:p>
            <a:endParaRPr lang="en-AU"/>
          </a:p>
          <a:p>
            <a:r>
              <a:rPr lang="en-AU"/>
              <a:t>Why PHN supports Allied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sofia-pro"/>
              </a:rPr>
              <a:t>Allied health is the second-largest clinical workforce in Australia and demand for allied health over the next decade is expected to continue to grow, especially in rural areas. Allied Health plays a critical role in primary healthcare in helping people to lead healthier lives – and if they become unwell to receive the right care in the right place at the right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ofia-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sofia-pro"/>
              </a:rPr>
              <a:t>AHRG and Strategy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sofia-pro"/>
              </a:rPr>
              <a:t>Key areas of strategic focus for allied health 1. Data, Quality &amp; Digital Maturity 2. Practice Engagement &amp; Workforces 3. Advocacy </a:t>
            </a:r>
            <a:endParaRPr lang="en-AU"/>
          </a:p>
          <a:p>
            <a:endParaRPr lang="en-AU"/>
          </a:p>
          <a:p>
            <a:r>
              <a:rPr lang="en-AU"/>
              <a:t>National work</a:t>
            </a:r>
          </a:p>
          <a:p>
            <a:r>
              <a:rPr lang="en-AU">
                <a:cs typeface="Calibri" panose="020F0502020204030204"/>
              </a:rPr>
              <a:t>The HNECC PHN has been working with other PHNs at the national level to develop a National PHN Allied Health in Primary Care Engagement Framework. Launched in November 2022, this is a piece of work lead by HNECC PHN. </a:t>
            </a:r>
          </a:p>
          <a:p>
            <a:r>
              <a:rPr lang="en-AU"/>
              <a:t>This Framework has been developed with the intention of strengthening engagement between PHNs and the Allied Health sector, serving as a roadmap for increased and collaborative ways of working.</a:t>
            </a:r>
          </a:p>
          <a:p>
            <a:r>
              <a:rPr lang="en-AU"/>
              <a:t>There is an opportunity for PHNs to play a key role in supporting the Allied Health sector as an important part of an integrated health system (something Andrew may touch on too!) </a:t>
            </a:r>
          </a:p>
          <a:p>
            <a:endParaRPr lang="en-AU">
              <a:cs typeface="Calibri" panose="020F0502020204030204"/>
            </a:endParaRPr>
          </a:p>
        </p:txBody>
      </p:sp>
      <p:sp>
        <p:nvSpPr>
          <p:cNvPr id="4" name="Slide Number Placeholder 3"/>
          <p:cNvSpPr>
            <a:spLocks noGrp="1"/>
          </p:cNvSpPr>
          <p:nvPr>
            <p:ph type="sldNum" sz="quarter" idx="5"/>
          </p:nvPr>
        </p:nvSpPr>
        <p:spPr/>
        <p:txBody>
          <a:bodyPr/>
          <a:lstStyle/>
          <a:p>
            <a:fld id="{7161B580-F21C-4996-B0C3-5E1155BB1ECD}" type="slidenum">
              <a:rPr lang="en-GB" smtClean="0"/>
              <a:t>6</a:t>
            </a:fld>
            <a:endParaRPr lang="en-GB"/>
          </a:p>
        </p:txBody>
      </p:sp>
    </p:spTree>
    <p:extLst>
      <p:ext uri="{BB962C8B-B14F-4D97-AF65-F5344CB8AC3E}">
        <p14:creationId xmlns:p14="http://schemas.microsoft.com/office/powerpoint/2010/main" val="3521036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sofia-pro"/>
              </a:rPr>
              <a:t>If you see any of the PHN team today, please introduce yourself they are always keen to hear how you would like the PHN to support you. </a:t>
            </a:r>
          </a:p>
          <a:p>
            <a:r>
              <a:rPr lang="en-US" b="0" i="0">
                <a:effectLst/>
                <a:latin typeface="sofia-pro"/>
              </a:rPr>
              <a:t>Representation on clinical councils from a diverse range of allied health professions for a full list see the PHN website or access the links, this presentation will be available on the Conference Resource webpage. </a:t>
            </a:r>
          </a:p>
          <a:p>
            <a:endParaRPr lang="en-US" b="0" i="0">
              <a:effectLst/>
              <a:latin typeface="sofia-pro"/>
            </a:endParaRPr>
          </a:p>
          <a:p>
            <a:endParaRPr lang="en-US" b="0" i="0">
              <a:effectLst/>
              <a:latin typeface="sofia-pro"/>
            </a:endParaRPr>
          </a:p>
        </p:txBody>
      </p:sp>
      <p:sp>
        <p:nvSpPr>
          <p:cNvPr id="4" name="Slide Number Placeholder 3"/>
          <p:cNvSpPr>
            <a:spLocks noGrp="1"/>
          </p:cNvSpPr>
          <p:nvPr>
            <p:ph type="sldNum" sz="quarter" idx="5"/>
          </p:nvPr>
        </p:nvSpPr>
        <p:spPr/>
        <p:txBody>
          <a:bodyPr/>
          <a:lstStyle/>
          <a:p>
            <a:fld id="{7161B580-F21C-4996-B0C3-5E1155BB1ECD}" type="slidenum">
              <a:rPr lang="en-GB" smtClean="0"/>
              <a:t>7</a:t>
            </a:fld>
            <a:endParaRPr lang="en-GB"/>
          </a:p>
        </p:txBody>
      </p:sp>
    </p:spTree>
    <p:extLst>
      <p:ext uri="{BB962C8B-B14F-4D97-AF65-F5344CB8AC3E}">
        <p14:creationId xmlns:p14="http://schemas.microsoft.com/office/powerpoint/2010/main" val="147153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Communications &amp; Engagement Plan </a:t>
            </a:r>
            <a:r>
              <a:rPr lang="en-AU"/>
              <a:t>- Articles for Allied health professional days can be viewed on the PHN website news examples OT, Speech Pathology, Dietitians to name a few upcoming Mental Health week and Exercise Right week 20 to 26 May 2024 . Plus Good news stories breakfast events, Inclusive Care membership outcomes, Business skills outcomes. </a:t>
            </a:r>
          </a:p>
          <a:p>
            <a:endParaRPr lang="en-AU"/>
          </a:p>
          <a:p>
            <a:r>
              <a:rPr lang="en-AU" b="1"/>
              <a:t>Allied Health Breakfast </a:t>
            </a:r>
            <a:r>
              <a:rPr lang="en-AU"/>
              <a:t>and practice visits over 150 face to face engagements since October 2023 last year </a:t>
            </a:r>
          </a:p>
          <a:p>
            <a:r>
              <a:rPr lang="en-AU"/>
              <a:t> </a:t>
            </a:r>
          </a:p>
          <a:p>
            <a:r>
              <a:rPr lang="en-AU" b="1"/>
              <a:t>Business skills workshops </a:t>
            </a:r>
            <a:r>
              <a:rPr lang="en-AU"/>
              <a:t>across CC, Newcastle, Taree and Inverell 90  attendees in face-to-face full day workshops </a:t>
            </a:r>
          </a:p>
          <a:p>
            <a:endParaRPr lang="en-AU"/>
          </a:p>
          <a:p>
            <a:r>
              <a:rPr lang="en-AU" b="1"/>
              <a:t>Promotional video </a:t>
            </a:r>
            <a:r>
              <a:rPr lang="en-AU"/>
              <a:t>– allied health assistance featured in the conference </a:t>
            </a:r>
          </a:p>
          <a:p>
            <a:endParaRPr lang="en-AU"/>
          </a:p>
          <a:p>
            <a:r>
              <a:rPr lang="en-AU" b="1"/>
              <a:t>Conference 2022 </a:t>
            </a:r>
            <a:r>
              <a:rPr lang="en-AU"/>
              <a:t>– 120 attended in 3 locations and online. In 2024  ?? Numbers TBA </a:t>
            </a:r>
          </a:p>
          <a:p>
            <a:endParaRPr lang="en-AU"/>
          </a:p>
          <a:p>
            <a:r>
              <a:rPr lang="en-AU" b="1"/>
              <a:t>Education</a:t>
            </a:r>
            <a:r>
              <a:rPr lang="en-AU"/>
              <a:t> – Full education Library to view past event and Calander to view forward events on our website</a:t>
            </a:r>
          </a:p>
          <a:p>
            <a:endParaRPr lang="en-AU"/>
          </a:p>
          <a:p>
            <a:r>
              <a:rPr lang="en-AU" b="1"/>
              <a:t>Inclusive Care Training </a:t>
            </a:r>
            <a:r>
              <a:rPr lang="en-AU"/>
              <a:t>– To name a few outcomes -  A Growing Understanding – winners of Excellence in Diversity and Inclusion in 2023 Lake Macquarie Business awards  &amp; published a book on </a:t>
            </a:r>
            <a:r>
              <a:rPr lang="en-AU" err="1"/>
              <a:t>pronous</a:t>
            </a:r>
            <a:r>
              <a:rPr lang="en-AU"/>
              <a:t> for children</a:t>
            </a:r>
          </a:p>
          <a:p>
            <a:r>
              <a:rPr lang="en-AU"/>
              <a:t>Myrtle </a:t>
            </a:r>
            <a:r>
              <a:rPr lang="en-AU" err="1"/>
              <a:t>Ock</a:t>
            </a:r>
            <a:r>
              <a:rPr lang="en-AU"/>
              <a:t> Clinic – Internal Inclusivity working party  expanded services designed to improve health outcomes for LGBTQ community </a:t>
            </a:r>
          </a:p>
        </p:txBody>
      </p:sp>
      <p:sp>
        <p:nvSpPr>
          <p:cNvPr id="4" name="Slide Number Placeholder 3"/>
          <p:cNvSpPr>
            <a:spLocks noGrp="1"/>
          </p:cNvSpPr>
          <p:nvPr>
            <p:ph type="sldNum" sz="quarter" idx="5"/>
          </p:nvPr>
        </p:nvSpPr>
        <p:spPr/>
        <p:txBody>
          <a:bodyPr/>
          <a:lstStyle/>
          <a:p>
            <a:fld id="{7161B580-F21C-4996-B0C3-5E1155BB1ECD}" type="slidenum">
              <a:rPr lang="en-GB" smtClean="0"/>
              <a:t>8</a:t>
            </a:fld>
            <a:endParaRPr lang="en-GB"/>
          </a:p>
        </p:txBody>
      </p:sp>
    </p:spTree>
    <p:extLst>
      <p:ext uri="{BB962C8B-B14F-4D97-AF65-F5344CB8AC3E}">
        <p14:creationId xmlns:p14="http://schemas.microsoft.com/office/powerpoint/2010/main" val="3489154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AU" sz="1800" b="1" i="0" u="none" strike="noStrike">
              <a:solidFill>
                <a:srgbClr val="000000"/>
              </a:solidFill>
              <a:effectLst/>
              <a:highlight>
                <a:srgbClr val="EDEBE9"/>
              </a:highlight>
              <a:latin typeface="Arial" panose="020B0604020202020204" pitchFamily="34" charset="0"/>
            </a:endParaRPr>
          </a:p>
          <a:p>
            <a:pPr algn="l" rtl="0" fontAlgn="base"/>
            <a:r>
              <a:rPr lang="en-AU" sz="1800" b="1" i="0" u="none" strike="noStrike">
                <a:solidFill>
                  <a:srgbClr val="000000"/>
                </a:solidFill>
                <a:effectLst/>
                <a:highlight>
                  <a:srgbClr val="EDEBE9"/>
                </a:highlight>
                <a:latin typeface="Arial" panose="020B0604020202020204" pitchFamily="34" charset="0"/>
              </a:rPr>
              <a:t>Digital Health Maturity Assessment –</a:t>
            </a:r>
            <a:r>
              <a:rPr lang="en-AU" sz="1800" b="0" i="0" u="none" strike="noStrike">
                <a:solidFill>
                  <a:srgbClr val="000000"/>
                </a:solidFill>
                <a:effectLst/>
                <a:highlight>
                  <a:srgbClr val="EDEBE9"/>
                </a:highlight>
                <a:latin typeface="Arial" panose="020B0604020202020204" pitchFamily="34" charset="0"/>
              </a:rPr>
              <a:t> </a:t>
            </a:r>
            <a:r>
              <a:rPr lang="en-AU" sz="1800" b="0" i="0" u="none" strike="noStrike">
                <a:solidFill>
                  <a:srgbClr val="FF0000"/>
                </a:solidFill>
                <a:effectLst/>
                <a:highlight>
                  <a:srgbClr val="EDEBE9"/>
                </a:highlight>
                <a:latin typeface="Arial" panose="020B0604020202020204" pitchFamily="34" charset="0"/>
              </a:rPr>
              <a:t>Action plan under development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a:latin typeface="sofia-pro"/>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a:latin typeface="sofia-pro"/>
              </a:rPr>
              <a:t>Health-e Together Digital Care Toolbox </a:t>
            </a:r>
            <a:r>
              <a:rPr lang="en-US" sz="1800">
                <a:latin typeface="sofia-pro"/>
              </a:rPr>
              <a:t>– Consultant report is under review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a:latin typeface="sofia-pro"/>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a:latin typeface="sofia-pro"/>
              </a:rPr>
              <a:t>Digital Health Training Grants applicable to Allied Health  - </a:t>
            </a:r>
            <a:r>
              <a:rPr lang="en-US" sz="2800" b="0" i="0">
                <a:effectLst/>
                <a:latin typeface="sofia-pro"/>
              </a:rPr>
              <a:t>The PHN is implementing incentives and support to increase telehealth </a:t>
            </a:r>
            <a:r>
              <a:rPr lang="en-US" sz="2800" b="0" i="0" err="1">
                <a:effectLst/>
                <a:latin typeface="sofia-pro"/>
              </a:rPr>
              <a:t>utilisation</a:t>
            </a:r>
            <a:r>
              <a:rPr lang="en-US" sz="2800" b="0" i="0">
                <a:effectLst/>
                <a:latin typeface="sofia-pro"/>
              </a:rPr>
              <a:t> by general practice and allied health clinicians as part of the PHN Digital Health Strategy.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2800" b="0" i="0">
                <a:effectLst/>
                <a:latin typeface="sofia-pro"/>
              </a:rPr>
              <a:t>Train IT Medical has been funded by the PHN to provide eighty (80) education training places for eligible general practices and allied health providers located within the Hunter New England and Central Coast Primary Health Network (PHN) region to enable one (1) employee, the digital health champion, to participate. – </a:t>
            </a:r>
            <a:r>
              <a:rPr lang="en-US" sz="2800" b="1" i="0">
                <a:effectLst/>
                <a:latin typeface="sofia-pro"/>
              </a:rPr>
              <a:t>CLOSE 10</a:t>
            </a:r>
            <a:r>
              <a:rPr lang="en-US" sz="2800" b="1" i="0" baseline="30000">
                <a:effectLst/>
                <a:latin typeface="sofia-pro"/>
              </a:rPr>
              <a:t>th</a:t>
            </a:r>
            <a:r>
              <a:rPr lang="en-US" sz="2800" b="1" i="0">
                <a:effectLst/>
                <a:latin typeface="sofia-pro"/>
              </a:rPr>
              <a:t> May 2024</a:t>
            </a:r>
            <a:endParaRPr lang="en-US" sz="1800" b="1">
              <a:latin typeface="sofia-pro"/>
            </a:endParaRPr>
          </a:p>
          <a:p>
            <a:pPr algn="l" rtl="0" fontAlgn="base"/>
            <a:endParaRPr lang="en-AU" sz="1800" b="1" i="0" u="none" strike="noStrike">
              <a:solidFill>
                <a:srgbClr val="000000"/>
              </a:solidFill>
              <a:effectLst/>
              <a:highlight>
                <a:srgbClr val="EDEBE9"/>
              </a:highlight>
              <a:latin typeface="Arial" panose="020B0604020202020204" pitchFamily="34" charset="0"/>
            </a:endParaRPr>
          </a:p>
          <a:p>
            <a:pPr algn="l" rtl="0" fontAlgn="base"/>
            <a:endParaRPr lang="en-AU" sz="1800" b="1" i="0" u="none" strike="noStrike">
              <a:solidFill>
                <a:srgbClr val="000000"/>
              </a:solidFill>
              <a:effectLst/>
              <a:highlight>
                <a:srgbClr val="EDEBE9"/>
              </a:highlight>
              <a:latin typeface="Arial" panose="020B0604020202020204" pitchFamily="34" charset="0"/>
            </a:endParaRPr>
          </a:p>
          <a:p>
            <a:pPr algn="l" rtl="0" fontAlgn="base"/>
            <a:r>
              <a:rPr lang="en-AU" sz="1800" b="1" i="0" u="none" strike="noStrike">
                <a:solidFill>
                  <a:srgbClr val="000000"/>
                </a:solidFill>
                <a:effectLst/>
                <a:highlight>
                  <a:srgbClr val="EDEBE9"/>
                </a:highlight>
                <a:latin typeface="Arial" panose="020B0604020202020204" pitchFamily="34" charset="0"/>
              </a:rPr>
              <a:t>Funded Telehealth Software for Allied Health </a:t>
            </a:r>
            <a:r>
              <a:rPr lang="en-US" sz="1800" b="0" i="0">
                <a:solidFill>
                  <a:srgbClr val="000000"/>
                </a:solidFill>
                <a:effectLst/>
                <a:highlight>
                  <a:srgbClr val="EDEBE9"/>
                </a:highlight>
                <a:latin typeface="Arial" panose="020B0604020202020204" pitchFamily="34" charset="0"/>
              </a:rPr>
              <a:t>​</a:t>
            </a:r>
            <a:endParaRPr lang="en-US" b="0" i="0">
              <a:solidFill>
                <a:srgbClr val="000000"/>
              </a:solidFill>
              <a:effectLst/>
              <a:highlight>
                <a:srgbClr val="EDEBE9"/>
              </a:highlight>
              <a:latin typeface="Segoe UI" panose="020B0502040204020203" pitchFamily="34" charset="0"/>
            </a:endParaRPr>
          </a:p>
          <a:p>
            <a:pPr algn="l" rtl="0" fontAlgn="base"/>
            <a:r>
              <a:rPr lang="en-US" sz="1800" b="0" i="0" u="none" strike="noStrike">
                <a:solidFill>
                  <a:srgbClr val="000000"/>
                </a:solidFill>
                <a:effectLst/>
                <a:highlight>
                  <a:srgbClr val="EDEBE9"/>
                </a:highlight>
                <a:latin typeface="sofia-pro"/>
              </a:rPr>
              <a:t>The Commonwealth government has provided funding for </a:t>
            </a:r>
            <a:r>
              <a:rPr lang="en-US" sz="1800" b="1" i="1" u="sng" strike="noStrike" err="1">
                <a:solidFill>
                  <a:srgbClr val="0033A0"/>
                </a:solidFill>
                <a:effectLst/>
                <a:highlight>
                  <a:srgbClr val="EDEBE9"/>
                </a:highlight>
                <a:latin typeface="sofia-pro"/>
                <a:hlinkClick r:id="rId3"/>
              </a:rPr>
              <a:t>healthdirect</a:t>
            </a:r>
            <a:r>
              <a:rPr lang="en-US" sz="1800" b="1" i="0" u="sng" strike="noStrike">
                <a:solidFill>
                  <a:srgbClr val="0033A0"/>
                </a:solidFill>
                <a:effectLst/>
                <a:highlight>
                  <a:srgbClr val="EDEBE9"/>
                </a:highlight>
                <a:latin typeface="sofia-pro"/>
                <a:hlinkClick r:id="rId3"/>
              </a:rPr>
              <a:t> Video Call</a:t>
            </a:r>
            <a:r>
              <a:rPr lang="en-US" sz="1800" b="1" i="0" u="none" strike="noStrike">
                <a:solidFill>
                  <a:srgbClr val="0033A0"/>
                </a:solidFill>
                <a:effectLst/>
                <a:highlight>
                  <a:srgbClr val="EDEBE9"/>
                </a:highlight>
                <a:latin typeface="sofia-pro"/>
              </a:rPr>
              <a:t> </a:t>
            </a:r>
            <a:r>
              <a:rPr lang="en-US" sz="1800" b="0" i="0" u="none" strike="noStrike">
                <a:solidFill>
                  <a:srgbClr val="000000"/>
                </a:solidFill>
                <a:effectLst/>
                <a:highlight>
                  <a:srgbClr val="EDEBE9"/>
                </a:highlight>
                <a:latin typeface="sofia-pro"/>
              </a:rPr>
              <a:t> a </a:t>
            </a:r>
            <a:r>
              <a:rPr lang="en-US" sz="1800" b="1" i="0" u="none" strike="noStrike">
                <a:solidFill>
                  <a:srgbClr val="000000"/>
                </a:solidFill>
                <a:effectLst/>
                <a:highlight>
                  <a:srgbClr val="EDEBE9"/>
                </a:highlight>
                <a:latin typeface="sofia-pro"/>
              </a:rPr>
              <a:t>comprehensive</a:t>
            </a:r>
            <a:r>
              <a:rPr lang="en-US" sz="1800" b="0" i="0" u="none" strike="noStrike">
                <a:solidFill>
                  <a:srgbClr val="000000"/>
                </a:solidFill>
                <a:effectLst/>
                <a:highlight>
                  <a:srgbClr val="EDEBE9"/>
                </a:highlight>
                <a:latin typeface="sofia-pro"/>
              </a:rPr>
              <a:t>, </a:t>
            </a:r>
            <a:r>
              <a:rPr lang="en-US" sz="1800" b="1" i="0" u="none" strike="noStrike">
                <a:solidFill>
                  <a:srgbClr val="000000"/>
                </a:solidFill>
                <a:effectLst/>
                <a:highlight>
                  <a:srgbClr val="EDEBE9"/>
                </a:highlight>
                <a:latin typeface="sofia-pro"/>
              </a:rPr>
              <a:t>secure </a:t>
            </a:r>
            <a:r>
              <a:rPr lang="en-US" sz="1800" b="0" i="0" u="none" strike="noStrike">
                <a:solidFill>
                  <a:srgbClr val="000000"/>
                </a:solidFill>
                <a:effectLst/>
                <a:highlight>
                  <a:srgbClr val="EDEBE9"/>
                </a:highlight>
                <a:latin typeface="sofia-pro"/>
              </a:rPr>
              <a:t>and </a:t>
            </a:r>
            <a:r>
              <a:rPr lang="en-US" sz="1800" b="1" i="0" u="none" strike="noStrike">
                <a:solidFill>
                  <a:srgbClr val="000000"/>
                </a:solidFill>
                <a:effectLst/>
                <a:highlight>
                  <a:srgbClr val="EDEBE9"/>
                </a:highlight>
                <a:latin typeface="sofia-pro"/>
              </a:rPr>
              <a:t>reliable video consulting service </a:t>
            </a:r>
            <a:r>
              <a:rPr lang="en-US" sz="1800" b="0" i="0" u="none" strike="noStrike">
                <a:solidFill>
                  <a:srgbClr val="000000"/>
                </a:solidFill>
                <a:effectLst/>
                <a:highlight>
                  <a:srgbClr val="EDEBE9"/>
                </a:highlight>
                <a:latin typeface="sofia-pro"/>
              </a:rPr>
              <a:t>which follows the Australian Government </a:t>
            </a:r>
            <a:r>
              <a:rPr lang="en-US" sz="1800" b="1" i="0" u="none" strike="noStrike">
                <a:solidFill>
                  <a:srgbClr val="000000"/>
                </a:solidFill>
                <a:effectLst/>
                <a:highlight>
                  <a:srgbClr val="EDEBE9"/>
                </a:highlight>
                <a:latin typeface="sofia-pro"/>
              </a:rPr>
              <a:t>cyber security guidelines and safeguards privacy.</a:t>
            </a:r>
            <a:endParaRPr lang="en-AU" b="0" i="0">
              <a:solidFill>
                <a:srgbClr val="000000"/>
              </a:solidFill>
              <a:effectLst/>
              <a:highlight>
                <a:srgbClr val="EDEBE9"/>
              </a:highlight>
              <a:latin typeface="Segoe UI" panose="020B0502040204020203" pitchFamily="34" charset="0"/>
            </a:endParaRPr>
          </a:p>
          <a:p>
            <a:pPr algn="l" rtl="0" fontAlgn="base"/>
            <a:r>
              <a:rPr lang="en-AU" sz="1800" b="1" i="0" u="none" strike="noStrike">
                <a:solidFill>
                  <a:srgbClr val="000000"/>
                </a:solidFill>
                <a:effectLst/>
                <a:highlight>
                  <a:srgbClr val="EDEBE9"/>
                </a:highlight>
                <a:latin typeface="Arial" panose="020B0604020202020204" pitchFamily="34" charset="0"/>
              </a:rPr>
              <a:t>Funded Telehealth Support </a:t>
            </a:r>
            <a:r>
              <a:rPr lang="en-US" sz="1800" b="0" i="0">
                <a:solidFill>
                  <a:srgbClr val="000000"/>
                </a:solidFill>
                <a:effectLst/>
                <a:highlight>
                  <a:srgbClr val="EDEBE9"/>
                </a:highlight>
                <a:latin typeface="Arial" panose="020B0604020202020204" pitchFamily="34" charset="0"/>
              </a:rPr>
              <a:t>​</a:t>
            </a:r>
            <a:r>
              <a:rPr lang="en-US" sz="1800" b="0" i="0" u="none" strike="noStrike">
                <a:solidFill>
                  <a:srgbClr val="000000"/>
                </a:solidFill>
                <a:effectLst/>
                <a:highlight>
                  <a:srgbClr val="EDEBE9"/>
                </a:highlight>
                <a:latin typeface="sofia-pro"/>
              </a:rPr>
              <a:t>The PHN in partnership with Brennan IT, have setup a dedicated Help Desk to troubleshoot and resolve any issues while Telehealth consultations are being conducted.</a:t>
            </a:r>
            <a:endParaRPr lang="en-US" b="0" i="0">
              <a:solidFill>
                <a:srgbClr val="000000"/>
              </a:solidFill>
              <a:effectLst/>
              <a:highlight>
                <a:srgbClr val="EDEBE9"/>
              </a:highlight>
              <a:latin typeface="Segoe UI" panose="020B0502040204020203" pitchFamily="34" charset="0"/>
            </a:endParaRPr>
          </a:p>
          <a:p>
            <a:endParaRPr lang="en-AU"/>
          </a:p>
        </p:txBody>
      </p:sp>
      <p:sp>
        <p:nvSpPr>
          <p:cNvPr id="4" name="Slide Number Placeholder 3"/>
          <p:cNvSpPr>
            <a:spLocks noGrp="1"/>
          </p:cNvSpPr>
          <p:nvPr>
            <p:ph type="sldNum" sz="quarter" idx="5"/>
          </p:nvPr>
        </p:nvSpPr>
        <p:spPr/>
        <p:txBody>
          <a:bodyPr/>
          <a:lstStyle/>
          <a:p>
            <a:fld id="{7161B580-F21C-4996-B0C3-5E1155BB1ECD}" type="slidenum">
              <a:rPr lang="en-GB" smtClean="0"/>
              <a:t>9</a:t>
            </a:fld>
            <a:endParaRPr lang="en-GB"/>
          </a:p>
        </p:txBody>
      </p:sp>
    </p:spTree>
    <p:extLst>
      <p:ext uri="{BB962C8B-B14F-4D97-AF65-F5344CB8AC3E}">
        <p14:creationId xmlns:p14="http://schemas.microsoft.com/office/powerpoint/2010/main" val="181370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161B580-F21C-4996-B0C3-5E1155BB1ECD}" type="slidenum">
              <a:rPr lang="en-GB" smtClean="0"/>
              <a:t>10</a:t>
            </a:fld>
            <a:endParaRPr lang="en-GB"/>
          </a:p>
        </p:txBody>
      </p:sp>
    </p:spTree>
    <p:extLst>
      <p:ext uri="{BB962C8B-B14F-4D97-AF65-F5344CB8AC3E}">
        <p14:creationId xmlns:p14="http://schemas.microsoft.com/office/powerpoint/2010/main" val="91055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0" u="none" strike="noStrike">
                <a:solidFill>
                  <a:srgbClr val="000000"/>
                </a:solidFill>
                <a:effectLst/>
                <a:highlight>
                  <a:srgbClr val="EDEBE9"/>
                </a:highlight>
                <a:latin typeface="Arial" panose="020B0604020202020204" pitchFamily="34" charset="0"/>
              </a:rPr>
              <a:t>Each support area has a link within the presentation. </a:t>
            </a:r>
          </a:p>
          <a:p>
            <a:endParaRPr lang="en-AU" sz="1800" b="0" i="0" u="none" strike="noStrike">
              <a:solidFill>
                <a:srgbClr val="000000"/>
              </a:solidFill>
              <a:effectLst/>
              <a:highlight>
                <a:srgbClr val="EDEBE9"/>
              </a:highlight>
              <a:latin typeface="Arial" panose="020B0604020202020204" pitchFamily="34" charset="0"/>
            </a:endParaRPr>
          </a:p>
          <a:p>
            <a:r>
              <a:rPr lang="en-AU" sz="1800" b="1" i="0" u="none" strike="noStrike">
                <a:solidFill>
                  <a:srgbClr val="000000"/>
                </a:solidFill>
                <a:effectLst/>
                <a:highlight>
                  <a:srgbClr val="EDEBE9"/>
                </a:highlight>
                <a:latin typeface="Arial" panose="020B0604020202020204" pitchFamily="34" charset="0"/>
              </a:rPr>
              <a:t>Grants and Tenders </a:t>
            </a:r>
            <a:r>
              <a:rPr lang="en-AU" sz="1800" b="0" i="0" u="none" strike="noStrike">
                <a:solidFill>
                  <a:srgbClr val="000000"/>
                </a:solidFill>
                <a:effectLst/>
                <a:highlight>
                  <a:srgbClr val="EDEBE9"/>
                </a:highlight>
                <a:latin typeface="Arial" panose="020B0604020202020204" pitchFamily="34" charset="0"/>
              </a:rPr>
              <a:t>– Game Changer Technology grants closed on 22 April </a:t>
            </a:r>
          </a:p>
          <a:p>
            <a:r>
              <a:rPr lang="en-AU" sz="1800" b="0" i="0" u="none" strike="noStrike">
                <a:solidFill>
                  <a:srgbClr val="000000"/>
                </a:solidFill>
                <a:effectLst/>
                <a:highlight>
                  <a:srgbClr val="EDEBE9"/>
                </a:highlight>
                <a:latin typeface="Arial" panose="020B0604020202020204" pitchFamily="34" charset="0"/>
              </a:rPr>
              <a:t>Blue Sky Fund – Innovation Unsolicited Grants - </a:t>
            </a:r>
            <a:r>
              <a:rPr lang="en-US" sz="2800" b="0" i="0">
                <a:effectLst/>
                <a:latin typeface="sofia-pro"/>
              </a:rPr>
              <a:t>Being a leader through innovation, the PHN acknowledges that many ideas that are novel and innovative fall outside the scope or timing of the PHN grant program. The PHN Blue Sky Fund is designed to provide flexibility in capturing these opportunities to trial projects that can deliver tangible positive health outcomes for the community.</a:t>
            </a:r>
          </a:p>
          <a:p>
            <a:endParaRPr lang="en-US" sz="2800" b="0" i="0" u="none" strike="noStrike">
              <a:solidFill>
                <a:srgbClr val="000000"/>
              </a:solidFill>
              <a:effectLst/>
              <a:highlight>
                <a:srgbClr val="EDEBE9"/>
              </a:highlight>
              <a:latin typeface="sofia-pro"/>
            </a:endParaRPr>
          </a:p>
          <a:p>
            <a:r>
              <a:rPr lang="en-AU" sz="1800" b="1" i="0" u="none" strike="noStrike">
                <a:solidFill>
                  <a:srgbClr val="000000"/>
                </a:solidFill>
                <a:effectLst/>
                <a:highlight>
                  <a:srgbClr val="EDEBE9"/>
                </a:highlight>
                <a:latin typeface="Arial" panose="020B0604020202020204" pitchFamily="34" charset="0"/>
              </a:rPr>
              <a:t>Health Pathways – </a:t>
            </a:r>
            <a:r>
              <a:rPr lang="en-AU" sz="1800" b="0" i="0" u="none" strike="noStrike">
                <a:solidFill>
                  <a:srgbClr val="000000"/>
                </a:solidFill>
                <a:effectLst/>
                <a:highlight>
                  <a:srgbClr val="EDEBE9"/>
                </a:highlight>
                <a:latin typeface="Arial" panose="020B0604020202020204" pitchFamily="34" charset="0"/>
              </a:rPr>
              <a:t>encourage AH to be listed as a referral pathway</a:t>
            </a:r>
          </a:p>
          <a:p>
            <a:endParaRPr lang="en-AU" sz="1800" b="0" i="0" u="none" strike="noStrike">
              <a:solidFill>
                <a:srgbClr val="000000"/>
              </a:solidFill>
              <a:effectLst/>
              <a:highlight>
                <a:srgbClr val="EDEBE9"/>
              </a:highlight>
              <a:latin typeface="Arial" panose="020B0604020202020204" pitchFamily="34" charset="0"/>
            </a:endParaRPr>
          </a:p>
          <a:p>
            <a:r>
              <a:rPr lang="en-AU" sz="1800" b="1" i="0" u="none" strike="noStrike">
                <a:solidFill>
                  <a:srgbClr val="000000"/>
                </a:solidFill>
                <a:effectLst/>
                <a:highlight>
                  <a:srgbClr val="EDEBE9"/>
                </a:highlight>
                <a:latin typeface="Arial" panose="020B0604020202020204" pitchFamily="34" charset="0"/>
              </a:rPr>
              <a:t>First Nations Cultural Training </a:t>
            </a:r>
            <a:r>
              <a:rPr lang="en-AU" sz="1800" b="0" i="0" u="none" strike="noStrike">
                <a:solidFill>
                  <a:srgbClr val="000000"/>
                </a:solidFill>
                <a:effectLst/>
                <a:highlight>
                  <a:srgbClr val="EDEBE9"/>
                </a:highlight>
                <a:latin typeface="Arial" panose="020B0604020202020204" pitchFamily="34" charset="0"/>
              </a:rPr>
              <a:t>– or advice book to meet the team </a:t>
            </a:r>
          </a:p>
          <a:p>
            <a:endParaRPr lang="en-AU" sz="1800" b="0" i="0" u="none" strike="noStrike">
              <a:solidFill>
                <a:srgbClr val="000000"/>
              </a:solidFill>
              <a:effectLst/>
              <a:highlight>
                <a:srgbClr val="EDEBE9"/>
              </a:highlight>
              <a:latin typeface="Arial" panose="020B0604020202020204" pitchFamily="34" charset="0"/>
            </a:endParaRPr>
          </a:p>
          <a:p>
            <a:r>
              <a:rPr lang="en-AU" sz="1800" b="1" i="0" u="none" strike="noStrike">
                <a:solidFill>
                  <a:srgbClr val="000000"/>
                </a:solidFill>
                <a:effectLst/>
                <a:highlight>
                  <a:srgbClr val="EDEBE9"/>
                </a:highlight>
                <a:latin typeface="Arial" panose="020B0604020202020204" pitchFamily="34" charset="0"/>
              </a:rPr>
              <a:t>Recruitment and Retention resources </a:t>
            </a:r>
            <a:r>
              <a:rPr lang="en-AU" sz="1800" b="0" i="0" u="none" strike="noStrike">
                <a:solidFill>
                  <a:srgbClr val="000000"/>
                </a:solidFill>
                <a:effectLst/>
                <a:highlight>
                  <a:srgbClr val="EDEBE9"/>
                </a:highlight>
                <a:latin typeface="Arial" panose="020B0604020202020204" pitchFamily="34" charset="0"/>
              </a:rPr>
              <a:t>– also a jobs board on the PHN website </a:t>
            </a:r>
          </a:p>
          <a:p>
            <a:endParaRPr lang="en-AU" sz="1800" b="0" i="0" u="none" strike="noStrike">
              <a:solidFill>
                <a:srgbClr val="000000"/>
              </a:solidFill>
              <a:effectLst/>
              <a:highlight>
                <a:srgbClr val="EDEBE9"/>
              </a:highlight>
              <a:latin typeface="Arial" panose="020B0604020202020204" pitchFamily="34" charset="0"/>
            </a:endParaRPr>
          </a:p>
          <a:p>
            <a:r>
              <a:rPr lang="en-AU" sz="1800" b="1" i="0" u="none" strike="noStrike">
                <a:solidFill>
                  <a:srgbClr val="000000"/>
                </a:solidFill>
                <a:effectLst/>
                <a:highlight>
                  <a:srgbClr val="EDEBE9"/>
                </a:highlight>
                <a:latin typeface="Arial" panose="020B0604020202020204" pitchFamily="34" charset="0"/>
              </a:rPr>
              <a:t>Mental</a:t>
            </a:r>
            <a:r>
              <a:rPr lang="en-AU" sz="1800" b="0" i="0" u="none" strike="noStrike">
                <a:solidFill>
                  <a:srgbClr val="000000"/>
                </a:solidFill>
                <a:effectLst/>
                <a:highlight>
                  <a:srgbClr val="EDEBE9"/>
                </a:highlight>
                <a:latin typeface="Arial" panose="020B0604020202020204" pitchFamily="34" charset="0"/>
              </a:rPr>
              <a:t> </a:t>
            </a:r>
            <a:r>
              <a:rPr lang="en-AU" sz="1800" b="1" i="0" u="none" strike="noStrike">
                <a:solidFill>
                  <a:srgbClr val="000000"/>
                </a:solidFill>
                <a:effectLst/>
                <a:highlight>
                  <a:srgbClr val="EDEBE9"/>
                </a:highlight>
                <a:latin typeface="Arial" panose="020B0604020202020204" pitchFamily="34" charset="0"/>
              </a:rPr>
              <a:t>Health Innovation Challenge </a:t>
            </a:r>
            <a:r>
              <a:rPr lang="en-AU" sz="1800" b="0" i="0" u="none" strike="noStrike">
                <a:solidFill>
                  <a:srgbClr val="000000"/>
                </a:solidFill>
                <a:effectLst/>
                <a:highlight>
                  <a:srgbClr val="EDEBE9"/>
                </a:highlight>
                <a:latin typeface="Arial" panose="020B0604020202020204" pitchFamily="34" charset="0"/>
              </a:rPr>
              <a:t>– Series of events with one main challenge event where teams create ideas and pitch to judges for prize money. The PHN is working to support teams who are interested in further developing ideas.  Solutions from Songwriting, </a:t>
            </a:r>
            <a:r>
              <a:rPr lang="en-AU" sz="1800" b="0" i="0" u="none" strike="noStrike" err="1">
                <a:solidFill>
                  <a:srgbClr val="000000"/>
                </a:solidFill>
                <a:effectLst/>
                <a:highlight>
                  <a:srgbClr val="EDEBE9"/>
                </a:highlight>
                <a:latin typeface="Arial" panose="020B0604020202020204" pitchFamily="34" charset="0"/>
              </a:rPr>
              <a:t>Mens</a:t>
            </a:r>
            <a:r>
              <a:rPr lang="en-AU" sz="1800" b="0" i="0" u="none" strike="noStrike">
                <a:solidFill>
                  <a:srgbClr val="000000"/>
                </a:solidFill>
                <a:effectLst/>
                <a:highlight>
                  <a:srgbClr val="EDEBE9"/>
                </a:highlight>
                <a:latin typeface="Arial" panose="020B0604020202020204" pitchFamily="34" charset="0"/>
              </a:rPr>
              <a:t> circles, Boulder climbing, AI to access resources to name a few. A team member here at the conference I Am </a:t>
            </a:r>
            <a:r>
              <a:rPr lang="en-AU" sz="1800" b="0" i="0" u="none" strike="noStrike" err="1">
                <a:solidFill>
                  <a:srgbClr val="000000"/>
                </a:solidFill>
                <a:effectLst/>
                <a:highlight>
                  <a:srgbClr val="EDEBE9"/>
                </a:highlight>
                <a:latin typeface="Arial" panose="020B0604020202020204" pitchFamily="34" charset="0"/>
              </a:rPr>
              <a:t>Awsome</a:t>
            </a:r>
            <a:r>
              <a:rPr lang="en-AU" sz="1800" b="0" i="0" u="none" strike="noStrike">
                <a:solidFill>
                  <a:srgbClr val="000000"/>
                </a:solidFill>
                <a:effectLst/>
                <a:highlight>
                  <a:srgbClr val="EDEBE9"/>
                </a:highlight>
                <a:latin typeface="Arial" panose="020B0604020202020204" pitchFamily="34" charset="0"/>
              </a:rPr>
              <a:t> – design to connect with children to teach life lessons . </a:t>
            </a:r>
            <a:r>
              <a:rPr lang="en-AU" sz="2800" err="1">
                <a:hlinkClick r:id="rId3"/>
              </a:rPr>
              <a:t>Iam</a:t>
            </a:r>
            <a:r>
              <a:rPr lang="en-AU" sz="2800">
                <a:hlinkClick r:id="rId3"/>
              </a:rPr>
              <a:t> Awesome</a:t>
            </a:r>
            <a:endParaRPr lang="en-AU" sz="1800" b="0" i="0" u="none" strike="noStrike">
              <a:solidFill>
                <a:srgbClr val="000000"/>
              </a:solidFill>
              <a:effectLst/>
              <a:highlight>
                <a:srgbClr val="EDEBE9"/>
              </a:highlight>
              <a:latin typeface="Arial" panose="020B0604020202020204" pitchFamily="34" charset="0"/>
            </a:endParaRPr>
          </a:p>
          <a:p>
            <a:endParaRPr lang="en-AU" sz="1800" b="0" i="0" u="none" strike="noStrike">
              <a:solidFill>
                <a:srgbClr val="000000"/>
              </a:solidFill>
              <a:effectLst/>
              <a:highlight>
                <a:srgbClr val="EDEBE9"/>
              </a:highlight>
              <a:latin typeface="Arial" panose="020B0604020202020204" pitchFamily="34" charset="0"/>
            </a:endParaRPr>
          </a:p>
          <a:p>
            <a:r>
              <a:rPr lang="en-AU" sz="1800" b="1" i="0" u="none" strike="noStrike">
                <a:solidFill>
                  <a:srgbClr val="000000"/>
                </a:solidFill>
                <a:effectLst/>
                <a:highlight>
                  <a:srgbClr val="EDEBE9"/>
                </a:highlight>
                <a:latin typeface="Arial" panose="020B0604020202020204" pitchFamily="34" charset="0"/>
              </a:rPr>
              <a:t>Member Assist Program (MAP) </a:t>
            </a:r>
            <a:r>
              <a:rPr lang="en-AU" sz="1800" b="0" i="0" u="none" strike="noStrike">
                <a:solidFill>
                  <a:srgbClr val="000000"/>
                </a:solidFill>
                <a:effectLst/>
                <a:highlight>
                  <a:srgbClr val="EDEBE9"/>
                </a:highlight>
                <a:latin typeface="Arial" panose="020B0604020202020204" pitchFamily="34" charset="0"/>
              </a:rPr>
              <a:t>for allied health and families (3) confidential counselling sessions </a:t>
            </a:r>
            <a:endParaRPr lang="en-AU"/>
          </a:p>
        </p:txBody>
      </p:sp>
      <p:sp>
        <p:nvSpPr>
          <p:cNvPr id="4" name="Slide Number Placeholder 3"/>
          <p:cNvSpPr>
            <a:spLocks noGrp="1"/>
          </p:cNvSpPr>
          <p:nvPr>
            <p:ph type="sldNum" sz="quarter" idx="5"/>
          </p:nvPr>
        </p:nvSpPr>
        <p:spPr/>
        <p:txBody>
          <a:bodyPr/>
          <a:lstStyle/>
          <a:p>
            <a:fld id="{7161B580-F21C-4996-B0C3-5E1155BB1ECD}" type="slidenum">
              <a:rPr lang="en-GB" smtClean="0"/>
              <a:t>12</a:t>
            </a:fld>
            <a:endParaRPr lang="en-GB"/>
          </a:p>
        </p:txBody>
      </p:sp>
    </p:spTree>
    <p:extLst>
      <p:ext uri="{BB962C8B-B14F-4D97-AF65-F5344CB8AC3E}">
        <p14:creationId xmlns:p14="http://schemas.microsoft.com/office/powerpoint/2010/main" val="194185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Passwords and URL </a:t>
            </a:r>
          </a:p>
        </p:txBody>
      </p:sp>
      <p:sp>
        <p:nvSpPr>
          <p:cNvPr id="4" name="Slide Number Placeholder 3"/>
          <p:cNvSpPr>
            <a:spLocks noGrp="1"/>
          </p:cNvSpPr>
          <p:nvPr>
            <p:ph type="sldNum" sz="quarter" idx="5"/>
          </p:nvPr>
        </p:nvSpPr>
        <p:spPr/>
        <p:txBody>
          <a:bodyPr/>
          <a:lstStyle/>
          <a:p>
            <a:fld id="{3C4B6C43-EB0F-4D40-8B75-CB318E672FBE}" type="slidenum">
              <a:rPr lang="en-AU" smtClean="0"/>
              <a:t>13</a:t>
            </a:fld>
            <a:endParaRPr lang="en-AU"/>
          </a:p>
        </p:txBody>
      </p:sp>
    </p:spTree>
    <p:extLst>
      <p:ext uri="{BB962C8B-B14F-4D97-AF65-F5344CB8AC3E}">
        <p14:creationId xmlns:p14="http://schemas.microsoft.com/office/powerpoint/2010/main" val="2341302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3BEAED-D55E-5186-D9F5-37BD998B1476}"/>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986367" y="2550886"/>
            <a:ext cx="4140000" cy="1836000"/>
          </a:xfrm>
        </p:spPr>
        <p:txBody>
          <a:bodyPr/>
          <a:lstStyle>
            <a:lvl1pPr marL="0" indent="0" algn="l">
              <a:spcAft>
                <a:spcPts val="900"/>
              </a:spcAft>
              <a:buNone/>
              <a:defRPr sz="4800" b="0" spc="150" baseline="0">
                <a:solidFill>
                  <a:schemeClr val="bg1"/>
                </a:solidFill>
                <a:latin typeface="+mj-lt"/>
              </a:defRPr>
            </a:lvl1pPr>
            <a:lvl2pPr marL="0" indent="0" algn="l">
              <a:spcAft>
                <a:spcPts val="1400"/>
              </a:spcAft>
              <a:buNone/>
              <a:defRPr sz="1200" b="1" cap="all" spc="350" baseline="0">
                <a:solidFill>
                  <a:schemeClr val="accent2"/>
                </a:solidFill>
                <a:latin typeface="+mn-lt"/>
              </a:defRPr>
            </a:lvl2pPr>
            <a:lvl3pPr marL="0" indent="0" algn="l">
              <a:lnSpc>
                <a:spcPct val="110000"/>
              </a:lnSpc>
              <a:buNone/>
              <a:defRPr sz="1100" b="0">
                <a:solidFill>
                  <a:schemeClr val="bg1"/>
                </a:solidFill>
              </a:defRPr>
            </a:lvl3pPr>
            <a:lvl4pPr marL="0" indent="0" algn="l">
              <a:lnSpc>
                <a:spcPct val="110000"/>
              </a:lnSpc>
              <a:buNone/>
              <a:defRPr sz="1100" b="0">
                <a:solidFill>
                  <a:schemeClr val="bg1"/>
                </a:solidFill>
              </a:defRPr>
            </a:lvl4pPr>
            <a:lvl5pPr marL="0" indent="0" algn="l">
              <a:lnSpc>
                <a:spcPct val="110000"/>
              </a:lnSpc>
              <a:buNone/>
              <a:defRPr sz="1100" b="0">
                <a:solidFill>
                  <a:schemeClr val="bg1"/>
                </a:solidFill>
              </a:defRPr>
            </a:lvl5pPr>
            <a:lvl6pPr marL="0" indent="0" algn="l">
              <a:lnSpc>
                <a:spcPct val="110000"/>
              </a:lnSpc>
              <a:buNone/>
              <a:defRPr sz="1100" b="0">
                <a:solidFill>
                  <a:schemeClr val="bg1"/>
                </a:solidFill>
              </a:defRPr>
            </a:lvl6pPr>
            <a:lvl7pPr marL="0" indent="0" algn="l">
              <a:lnSpc>
                <a:spcPct val="110000"/>
              </a:lnSpc>
              <a:buNone/>
              <a:defRPr sz="1100" b="0">
                <a:solidFill>
                  <a:schemeClr val="bg1"/>
                </a:solidFill>
              </a:defRPr>
            </a:lvl7pPr>
            <a:lvl8pPr marL="0" indent="0" algn="l">
              <a:lnSpc>
                <a:spcPct val="110000"/>
              </a:lnSpc>
              <a:buNone/>
              <a:defRPr sz="1100" b="0">
                <a:solidFill>
                  <a:schemeClr val="bg1"/>
                </a:solidFill>
              </a:defRPr>
            </a:lvl8pPr>
            <a:lvl9pPr marL="0" indent="0" algn="l">
              <a:lnSpc>
                <a:spcPct val="110000"/>
              </a:lnSpc>
              <a:buNone/>
              <a:defRPr sz="1100" b="0">
                <a:solidFill>
                  <a:schemeClr val="bg1"/>
                </a:solidFill>
              </a:defRPr>
            </a:lvl9pPr>
          </a:lstStyle>
          <a:p>
            <a:r>
              <a:rPr lang="en-AU"/>
              <a:t>Add title</a:t>
            </a:r>
            <a:endParaRPr lang="en-GB"/>
          </a:p>
          <a:p>
            <a:pPr lvl="1"/>
            <a:r>
              <a:rPr lang="en-US"/>
              <a:t>Second level</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7" name="Rectangle 6">
            <a:extLst>
              <a:ext uri="{FF2B5EF4-FFF2-40B4-BE49-F238E27FC236}">
                <a16:creationId xmlns:a16="http://schemas.microsoft.com/office/drawing/2014/main" id="{D3641F2F-FFA9-5237-463A-1376F47D2E33}"/>
              </a:ext>
            </a:extLst>
          </p:cNvPr>
          <p:cNvSpPr/>
          <p:nvPr userDrawn="1"/>
        </p:nvSpPr>
        <p:spPr>
          <a:xfrm>
            <a:off x="0" y="6234112"/>
            <a:ext cx="2355850" cy="623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b="1" spc="160" baseline="0">
                <a:solidFill>
                  <a:schemeClr val="accent1"/>
                </a:solidFill>
                <a:latin typeface="+mn-lt"/>
              </a:rPr>
              <a:t>THEPHN.COM.AU</a:t>
            </a:r>
          </a:p>
        </p:txBody>
      </p:sp>
      <p:sp>
        <p:nvSpPr>
          <p:cNvPr id="8" name="Picture Placeholder 7">
            <a:extLst>
              <a:ext uri="{FF2B5EF4-FFF2-40B4-BE49-F238E27FC236}">
                <a16:creationId xmlns:a16="http://schemas.microsoft.com/office/drawing/2014/main" id="{30951A8E-B27D-226C-E288-9A8DC668795B}"/>
              </a:ext>
            </a:extLst>
          </p:cNvPr>
          <p:cNvSpPr>
            <a:spLocks noGrp="1"/>
          </p:cNvSpPr>
          <p:nvPr>
            <p:ph type="pic" sz="quarter" idx="15" hasCustomPrompt="1"/>
          </p:nvPr>
        </p:nvSpPr>
        <p:spPr>
          <a:xfrm>
            <a:off x="6096000" y="0"/>
            <a:ext cx="6096000" cy="6858000"/>
          </a:xfrm>
          <a:solidFill>
            <a:schemeClr val="bg1">
              <a:lumMod val="75000"/>
            </a:schemeClr>
          </a:solidFill>
        </p:spPr>
        <p:txBody>
          <a:bodyPr lIns="216000" tIns="216000" rIns="972000" bIns="216000" anchor="t"/>
          <a:lstStyle>
            <a:lvl1pPr>
              <a:defRPr sz="1400" b="0" spc="0" baseline="0">
                <a:solidFill>
                  <a:schemeClr val="bg1"/>
                </a:solidFill>
                <a:latin typeface="+mn-lt"/>
              </a:defRPr>
            </a:lvl1pPr>
          </a:lstStyle>
          <a:p>
            <a:r>
              <a:rPr lang="en-AU"/>
              <a:t>To insert an image, select ‘Insert Picture’, or click on icon. Select ‘Picture Format &gt; Crop’ to edit size and position of picture.</a:t>
            </a:r>
          </a:p>
        </p:txBody>
      </p:sp>
      <p:pic>
        <p:nvPicPr>
          <p:cNvPr id="14" name="Graphic 13">
            <a:extLst>
              <a:ext uri="{FF2B5EF4-FFF2-40B4-BE49-F238E27FC236}">
                <a16:creationId xmlns:a16="http://schemas.microsoft.com/office/drawing/2014/main" id="{F32FBC89-1534-5A63-9338-D1F27E4D3A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2499" y="1"/>
            <a:ext cx="1440776" cy="1440776"/>
          </a:xfrm>
          <a:prstGeom prst="rect">
            <a:avLst/>
          </a:prstGeom>
        </p:spPr>
      </p:pic>
      <p:pic>
        <p:nvPicPr>
          <p:cNvPr id="15" name="Graphic 14">
            <a:extLst>
              <a:ext uri="{FF2B5EF4-FFF2-40B4-BE49-F238E27FC236}">
                <a16:creationId xmlns:a16="http://schemas.microsoft.com/office/drawing/2014/main" id="{B2B7DA1B-71BC-DC32-2A33-6F2E8F1C28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8758" y="2685683"/>
            <a:ext cx="77259" cy="1725460"/>
          </a:xfrm>
          <a:prstGeom prst="rect">
            <a:avLst/>
          </a:prstGeom>
        </p:spPr>
      </p:pic>
    </p:spTree>
    <p:extLst>
      <p:ext uri="{BB962C8B-B14F-4D97-AF65-F5344CB8AC3E}">
        <p14:creationId xmlns:p14="http://schemas.microsoft.com/office/powerpoint/2010/main" val="24294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graphic-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3DF3A-5C35-B657-523A-420AE86E5491}"/>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38302" y="623887"/>
            <a:ext cx="3060000" cy="374904"/>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30ED55FE-ECCF-480F-96A0-C348FCDB449B}"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Text Placeholder 7">
            <a:extLst>
              <a:ext uri="{FF2B5EF4-FFF2-40B4-BE49-F238E27FC236}">
                <a16:creationId xmlns:a16="http://schemas.microsoft.com/office/drawing/2014/main" id="{B8693CA3-BF60-2F5E-B3AB-22B67683D94B}"/>
              </a:ext>
            </a:extLst>
          </p:cNvPr>
          <p:cNvSpPr>
            <a:spLocks noGrp="1"/>
          </p:cNvSpPr>
          <p:nvPr>
            <p:ph type="body" sz="quarter" idx="13" hasCustomPrompt="1"/>
          </p:nvPr>
        </p:nvSpPr>
        <p:spPr>
          <a:xfrm>
            <a:off x="1840993" y="2275841"/>
            <a:ext cx="2376000" cy="2376000"/>
          </a:xfrm>
          <a:prstGeom prst="ellipse">
            <a:avLst/>
          </a:prstGeom>
          <a:solidFill>
            <a:schemeClr val="accent1"/>
          </a:solidFill>
        </p:spPr>
        <p:txBody>
          <a:bodyPr anchor="ctr"/>
          <a:lstStyle>
            <a:lvl1pPr marL="0" indent="0" algn="ctr">
              <a:buFont typeface="+mj-lt"/>
              <a:buNone/>
              <a:defRPr sz="1200" b="1" cap="all" spc="250">
                <a:solidFill>
                  <a:schemeClr val="bg1"/>
                </a:solidFill>
                <a:latin typeface="+mn-lt"/>
              </a:defRPr>
            </a:lvl1pPr>
            <a:lvl2pPr marL="0" indent="0" algn="ctr">
              <a:buFont typeface="+mj-lt"/>
              <a:buNone/>
              <a:defRPr sz="1200" cap="all" spc="250">
                <a:solidFill>
                  <a:schemeClr val="bg1"/>
                </a:solidFill>
                <a:latin typeface="Sofia Pro Semi Bold" panose="00000500000000000000" pitchFamily="50" charset="0"/>
              </a:defRPr>
            </a:lvl2pPr>
            <a:lvl3pPr marL="0" indent="0" algn="ctr">
              <a:buFont typeface="+mj-lt"/>
              <a:buNone/>
              <a:defRPr sz="1200" cap="all" spc="250">
                <a:solidFill>
                  <a:schemeClr val="bg1"/>
                </a:solidFill>
                <a:latin typeface="Sofia Pro Semi Bold" panose="00000500000000000000" pitchFamily="50" charset="0"/>
              </a:defRPr>
            </a:lvl3pPr>
            <a:lvl4pPr marL="0" indent="0" algn="ctr">
              <a:buFont typeface="+mj-lt"/>
              <a:buNone/>
              <a:defRPr sz="1200" b="0" cap="all" spc="250">
                <a:solidFill>
                  <a:schemeClr val="bg1"/>
                </a:solidFill>
                <a:latin typeface="Sofia Pro Semi Bold" panose="00000500000000000000" pitchFamily="50" charset="0"/>
              </a:defRPr>
            </a:lvl4pPr>
            <a:lvl5pPr marL="0" indent="0" algn="ctr">
              <a:buFont typeface="+mj-lt"/>
              <a:buNone/>
              <a:defRPr sz="1200" cap="all" spc="250">
                <a:solidFill>
                  <a:schemeClr val="bg1"/>
                </a:solidFill>
                <a:latin typeface="Sofia Pro Semi Bold" panose="00000500000000000000" pitchFamily="50" charset="0"/>
              </a:defRPr>
            </a:lvl5pPr>
            <a:lvl6pPr marL="0" indent="0" algn="ctr">
              <a:buFont typeface="+mj-lt"/>
              <a:buNone/>
              <a:defRPr sz="1200" cap="all" spc="250">
                <a:solidFill>
                  <a:schemeClr val="bg1"/>
                </a:solidFill>
                <a:latin typeface="Sofia Pro Semi Bold" panose="00000500000000000000" pitchFamily="50" charset="0"/>
              </a:defRPr>
            </a:lvl6pPr>
            <a:lvl7pPr marL="0" indent="0" algn="ctr">
              <a:buFont typeface="+mj-lt"/>
              <a:buNone/>
              <a:defRPr sz="1200" cap="all" spc="250">
                <a:solidFill>
                  <a:schemeClr val="bg1"/>
                </a:solidFill>
                <a:latin typeface="Sofia Pro Semi Bold" panose="00000500000000000000" pitchFamily="50" charset="0"/>
              </a:defRPr>
            </a:lvl7pPr>
            <a:lvl8pPr marL="0" indent="0" algn="ctr">
              <a:buFont typeface="+mj-lt"/>
              <a:buNone/>
              <a:defRPr sz="1200" cap="all" spc="250">
                <a:solidFill>
                  <a:schemeClr val="bg1"/>
                </a:solidFill>
                <a:latin typeface="Sofia Pro Semi Bold" panose="00000500000000000000" pitchFamily="50" charset="0"/>
              </a:defRPr>
            </a:lvl8pPr>
            <a:lvl9pPr marL="0" indent="0" algn="ctr">
              <a:buFont typeface="+mj-lt"/>
              <a:buNone/>
              <a:defRPr sz="1200" cap="all" spc="250">
                <a:solidFill>
                  <a:schemeClr val="bg1"/>
                </a:solidFill>
                <a:latin typeface="Sofia Pro Semi Bold" panose="00000500000000000000" pitchFamily="50" charset="0"/>
              </a:defRPr>
            </a:lvl9pPr>
          </a:lstStyle>
          <a:p>
            <a:pPr lvl="0"/>
            <a:r>
              <a:rPr lang="en-US"/>
              <a:t>TITLE</a:t>
            </a:r>
          </a:p>
        </p:txBody>
      </p:sp>
      <p:sp>
        <p:nvSpPr>
          <p:cNvPr id="8" name="Text Placeholder 7">
            <a:extLst>
              <a:ext uri="{FF2B5EF4-FFF2-40B4-BE49-F238E27FC236}">
                <a16:creationId xmlns:a16="http://schemas.microsoft.com/office/drawing/2014/main" id="{E2777D48-A499-FCCF-8FE5-4636E3E1F733}"/>
              </a:ext>
            </a:extLst>
          </p:cNvPr>
          <p:cNvSpPr>
            <a:spLocks noGrp="1"/>
          </p:cNvSpPr>
          <p:nvPr>
            <p:ph type="body" sz="quarter" idx="14" hasCustomPrompt="1"/>
          </p:nvPr>
        </p:nvSpPr>
        <p:spPr>
          <a:xfrm>
            <a:off x="5493713" y="5107770"/>
            <a:ext cx="4857293" cy="848563"/>
          </a:xfrm>
          <a:prstGeom prst="rect">
            <a:avLst/>
          </a:prstGeom>
          <a:solidFill>
            <a:schemeClr val="bg1"/>
          </a:solidFill>
        </p:spPr>
        <p:txBody>
          <a:bodyPr anchor="ctr"/>
          <a:lstStyle>
            <a:lvl1pPr marL="0" indent="0" algn="ctr">
              <a:lnSpc>
                <a:spcPct val="100000"/>
              </a:lnSpc>
              <a:spcBef>
                <a:spcPts val="0"/>
              </a:spcBef>
              <a:spcAft>
                <a:spcPts val="0"/>
              </a:spcAft>
              <a:buFont typeface="+mj-lt"/>
              <a:buNone/>
              <a:defRPr sz="1200" b="1" cap="all" spc="220" baseline="0">
                <a:solidFill>
                  <a:schemeClr val="accent1"/>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3" name="Text Placeholder 7">
            <a:extLst>
              <a:ext uri="{FF2B5EF4-FFF2-40B4-BE49-F238E27FC236}">
                <a16:creationId xmlns:a16="http://schemas.microsoft.com/office/drawing/2014/main" id="{7B9457FC-EC30-BC56-3793-B29915C807AB}"/>
              </a:ext>
            </a:extLst>
          </p:cNvPr>
          <p:cNvSpPr>
            <a:spLocks noGrp="1"/>
          </p:cNvSpPr>
          <p:nvPr>
            <p:ph type="body" sz="quarter" idx="15" hasCustomPrompt="1"/>
          </p:nvPr>
        </p:nvSpPr>
        <p:spPr>
          <a:xfrm>
            <a:off x="5493713" y="4073665"/>
            <a:ext cx="4857293" cy="848563"/>
          </a:xfrm>
          <a:prstGeom prst="rect">
            <a:avLst/>
          </a:prstGeom>
          <a:solidFill>
            <a:schemeClr val="bg1"/>
          </a:solidFill>
        </p:spPr>
        <p:txBody>
          <a:bodyPr anchor="ctr"/>
          <a:lstStyle>
            <a:lvl1pPr marL="0" indent="0" algn="ctr">
              <a:lnSpc>
                <a:spcPct val="100000"/>
              </a:lnSpc>
              <a:spcBef>
                <a:spcPts val="0"/>
              </a:spcBef>
              <a:spcAft>
                <a:spcPts val="0"/>
              </a:spcAft>
              <a:buFont typeface="+mj-lt"/>
              <a:buNone/>
              <a:defRPr sz="1200" b="1" cap="all" spc="220" baseline="0">
                <a:solidFill>
                  <a:schemeClr val="accent1"/>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5" name="Text Placeholder 7">
            <a:extLst>
              <a:ext uri="{FF2B5EF4-FFF2-40B4-BE49-F238E27FC236}">
                <a16:creationId xmlns:a16="http://schemas.microsoft.com/office/drawing/2014/main" id="{E61C5AAB-354F-FD7D-B30A-DA9B5A17625E}"/>
              </a:ext>
            </a:extLst>
          </p:cNvPr>
          <p:cNvSpPr>
            <a:spLocks noGrp="1"/>
          </p:cNvSpPr>
          <p:nvPr>
            <p:ph type="body" sz="quarter" idx="16" hasCustomPrompt="1"/>
          </p:nvPr>
        </p:nvSpPr>
        <p:spPr>
          <a:xfrm>
            <a:off x="5493713" y="3039560"/>
            <a:ext cx="4857293" cy="848563"/>
          </a:xfrm>
          <a:prstGeom prst="rect">
            <a:avLst/>
          </a:prstGeom>
          <a:solidFill>
            <a:schemeClr val="bg1"/>
          </a:solidFill>
        </p:spPr>
        <p:txBody>
          <a:bodyPr anchor="ctr"/>
          <a:lstStyle>
            <a:lvl1pPr marL="0" indent="0" algn="ctr">
              <a:lnSpc>
                <a:spcPct val="100000"/>
              </a:lnSpc>
              <a:spcBef>
                <a:spcPts val="0"/>
              </a:spcBef>
              <a:spcAft>
                <a:spcPts val="0"/>
              </a:spcAft>
              <a:buFont typeface="+mj-lt"/>
              <a:buNone/>
              <a:defRPr sz="1200" b="1" cap="all" spc="220" baseline="0">
                <a:solidFill>
                  <a:schemeClr val="accent1"/>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6" name="Text Placeholder 7">
            <a:extLst>
              <a:ext uri="{FF2B5EF4-FFF2-40B4-BE49-F238E27FC236}">
                <a16:creationId xmlns:a16="http://schemas.microsoft.com/office/drawing/2014/main" id="{1B9BBB46-73CF-C1FF-69CC-57FD5C3C6691}"/>
              </a:ext>
            </a:extLst>
          </p:cNvPr>
          <p:cNvSpPr>
            <a:spLocks noGrp="1"/>
          </p:cNvSpPr>
          <p:nvPr>
            <p:ph type="body" sz="quarter" idx="17" hasCustomPrompt="1"/>
          </p:nvPr>
        </p:nvSpPr>
        <p:spPr>
          <a:xfrm>
            <a:off x="5493713" y="2005455"/>
            <a:ext cx="4857293" cy="848563"/>
          </a:xfrm>
          <a:prstGeom prst="rect">
            <a:avLst/>
          </a:prstGeom>
          <a:solidFill>
            <a:schemeClr val="bg1"/>
          </a:solidFill>
        </p:spPr>
        <p:txBody>
          <a:bodyPr anchor="ctr"/>
          <a:lstStyle>
            <a:lvl1pPr marL="0" indent="0" algn="ctr">
              <a:lnSpc>
                <a:spcPct val="100000"/>
              </a:lnSpc>
              <a:spcBef>
                <a:spcPts val="0"/>
              </a:spcBef>
              <a:spcAft>
                <a:spcPts val="0"/>
              </a:spcAft>
              <a:buFont typeface="+mj-lt"/>
              <a:buNone/>
              <a:defRPr sz="1200" b="1" cap="all" spc="220" baseline="0">
                <a:solidFill>
                  <a:schemeClr val="accent1"/>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7" name="Text Placeholder 7">
            <a:extLst>
              <a:ext uri="{FF2B5EF4-FFF2-40B4-BE49-F238E27FC236}">
                <a16:creationId xmlns:a16="http://schemas.microsoft.com/office/drawing/2014/main" id="{A6E69B6A-5044-749B-0CA0-14007957EC40}"/>
              </a:ext>
            </a:extLst>
          </p:cNvPr>
          <p:cNvSpPr>
            <a:spLocks noGrp="1"/>
          </p:cNvSpPr>
          <p:nvPr>
            <p:ph type="body" sz="quarter" idx="19" hasCustomPrompt="1"/>
          </p:nvPr>
        </p:nvSpPr>
        <p:spPr>
          <a:xfrm>
            <a:off x="5493713" y="971350"/>
            <a:ext cx="4857293" cy="848563"/>
          </a:xfrm>
          <a:prstGeom prst="rect">
            <a:avLst/>
          </a:prstGeom>
          <a:solidFill>
            <a:schemeClr val="bg1"/>
          </a:solidFill>
        </p:spPr>
        <p:txBody>
          <a:bodyPr anchor="ctr"/>
          <a:lstStyle>
            <a:lvl1pPr marL="0" indent="0" algn="ctr">
              <a:lnSpc>
                <a:spcPct val="100000"/>
              </a:lnSpc>
              <a:spcBef>
                <a:spcPts val="0"/>
              </a:spcBef>
              <a:spcAft>
                <a:spcPts val="0"/>
              </a:spcAft>
              <a:buFont typeface="+mj-lt"/>
              <a:buNone/>
              <a:defRPr sz="1200" b="1" cap="all" spc="220" baseline="0">
                <a:solidFill>
                  <a:schemeClr val="accent1"/>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Tree>
    <p:extLst>
      <p:ext uri="{BB962C8B-B14F-4D97-AF65-F5344CB8AC3E}">
        <p14:creationId xmlns:p14="http://schemas.microsoft.com/office/powerpoint/2010/main" val="2568981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3DF3A-5C35-B657-523A-420AE86E5491}"/>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38302" y="623887"/>
            <a:ext cx="3060000" cy="374904"/>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B7B0C1F3-8577-4F1D-8E55-9A05AB767ED0}"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6" name="Table Placeholder 15">
            <a:extLst>
              <a:ext uri="{FF2B5EF4-FFF2-40B4-BE49-F238E27FC236}">
                <a16:creationId xmlns:a16="http://schemas.microsoft.com/office/drawing/2014/main" id="{C0584DB7-0A5E-F452-5B36-FF9821FDF7E6}"/>
              </a:ext>
            </a:extLst>
          </p:cNvPr>
          <p:cNvSpPr>
            <a:spLocks noGrp="1"/>
          </p:cNvSpPr>
          <p:nvPr>
            <p:ph type="tbl" sz="quarter" idx="13"/>
          </p:nvPr>
        </p:nvSpPr>
        <p:spPr>
          <a:xfrm>
            <a:off x="2282125" y="1074736"/>
            <a:ext cx="7740000" cy="5040000"/>
          </a:xfrm>
        </p:spPr>
        <p:txBody>
          <a:bodyPr/>
          <a:lstStyle/>
          <a:p>
            <a:r>
              <a:rPr lang="en-US"/>
              <a:t>Click icon to add table</a:t>
            </a:r>
            <a:endParaRPr lang="en-GB"/>
          </a:p>
        </p:txBody>
      </p:sp>
    </p:spTree>
    <p:extLst>
      <p:ext uri="{BB962C8B-B14F-4D97-AF65-F5344CB8AC3E}">
        <p14:creationId xmlns:p14="http://schemas.microsoft.com/office/powerpoint/2010/main" val="657245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slide-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6975A3-049C-F5D6-80F6-C56A09863443}"/>
              </a:ext>
            </a:extLst>
          </p:cNvPr>
          <p:cNvSpPr/>
          <p:nvPr userDrawn="1"/>
        </p:nvSpPr>
        <p:spPr>
          <a:xfrm>
            <a:off x="5100000" y="0"/>
            <a:ext cx="70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38302" y="1022494"/>
            <a:ext cx="3564000" cy="4680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38302" y="623887"/>
            <a:ext cx="3564000" cy="374904"/>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EF9F3019-250F-4B16-9CD1-1FB2EB42BCE8}"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1" name="Chart Placeholder 10">
            <a:extLst>
              <a:ext uri="{FF2B5EF4-FFF2-40B4-BE49-F238E27FC236}">
                <a16:creationId xmlns:a16="http://schemas.microsoft.com/office/drawing/2014/main" id="{E0AE0225-C633-D156-8D64-82D9F2325493}"/>
              </a:ext>
            </a:extLst>
          </p:cNvPr>
          <p:cNvSpPr>
            <a:spLocks noGrp="1"/>
          </p:cNvSpPr>
          <p:nvPr>
            <p:ph type="chart" sz="quarter" idx="15"/>
          </p:nvPr>
        </p:nvSpPr>
        <p:spPr>
          <a:xfrm>
            <a:off x="5728334" y="623887"/>
            <a:ext cx="5832000" cy="5616000"/>
          </a:xfrm>
          <a:solidFill>
            <a:schemeClr val="bg1"/>
          </a:solidFill>
        </p:spPr>
        <p:txBody>
          <a:bodyPr/>
          <a:lstStyle/>
          <a:p>
            <a:r>
              <a:rPr lang="en-US"/>
              <a:t>Click icon to add chart</a:t>
            </a:r>
            <a:endParaRPr lang="en-GB"/>
          </a:p>
        </p:txBody>
      </p:sp>
    </p:spTree>
    <p:extLst>
      <p:ext uri="{BB962C8B-B14F-4D97-AF65-F5344CB8AC3E}">
        <p14:creationId xmlns:p14="http://schemas.microsoft.com/office/powerpoint/2010/main" val="2446177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slide-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574F5C-AADE-C2C4-9BCD-98A056305C08}"/>
              </a:ext>
            </a:extLst>
          </p:cNvPr>
          <p:cNvSpPr/>
          <p:nvPr userDrawn="1"/>
        </p:nvSpPr>
        <p:spPr>
          <a:xfrm>
            <a:off x="0" y="0"/>
            <a:ext cx="121932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A6975A3-049C-F5D6-80F6-C56A09863443}"/>
              </a:ext>
            </a:extLst>
          </p:cNvPr>
          <p:cNvSpPr/>
          <p:nvPr userDrawn="1"/>
        </p:nvSpPr>
        <p:spPr>
          <a:xfrm>
            <a:off x="5100000" y="0"/>
            <a:ext cx="7092000" cy="6858000"/>
          </a:xfrm>
          <a:prstGeom prst="rect">
            <a:avLst/>
          </a:prstGeom>
          <a:solidFill>
            <a:srgbClr val="D9DA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38302" y="1022494"/>
            <a:ext cx="3564000" cy="4680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38302" y="623887"/>
            <a:ext cx="3564000" cy="374904"/>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4FC6743B-3620-467A-A24D-EC6CAA13665F}"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1" name="Chart Placeholder 10">
            <a:extLst>
              <a:ext uri="{FF2B5EF4-FFF2-40B4-BE49-F238E27FC236}">
                <a16:creationId xmlns:a16="http://schemas.microsoft.com/office/drawing/2014/main" id="{E0AE0225-C633-D156-8D64-82D9F2325493}"/>
              </a:ext>
            </a:extLst>
          </p:cNvPr>
          <p:cNvSpPr>
            <a:spLocks noGrp="1"/>
          </p:cNvSpPr>
          <p:nvPr>
            <p:ph type="chart" sz="quarter" idx="15"/>
          </p:nvPr>
        </p:nvSpPr>
        <p:spPr>
          <a:xfrm>
            <a:off x="5728334" y="623887"/>
            <a:ext cx="5832000" cy="5616000"/>
          </a:xfrm>
          <a:solidFill>
            <a:schemeClr val="bg1"/>
          </a:solidFill>
        </p:spPr>
        <p:txBody>
          <a:bodyPr/>
          <a:lstStyle/>
          <a:p>
            <a:r>
              <a:rPr lang="en-US"/>
              <a:t>Click icon to add chart</a:t>
            </a:r>
            <a:endParaRPr lang="en-GB"/>
          </a:p>
        </p:txBody>
      </p:sp>
    </p:spTree>
    <p:extLst>
      <p:ext uri="{BB962C8B-B14F-4D97-AF65-F5344CB8AC3E}">
        <p14:creationId xmlns:p14="http://schemas.microsoft.com/office/powerpoint/2010/main" val="2931354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ed info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3DF3A-5C35-B657-523A-420AE86E5491}"/>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p>
            <a:fld id="{B478B922-B731-4BFC-AC86-0138EA33E754}"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Text Placeholder 7">
            <a:extLst>
              <a:ext uri="{FF2B5EF4-FFF2-40B4-BE49-F238E27FC236}">
                <a16:creationId xmlns:a16="http://schemas.microsoft.com/office/drawing/2014/main" id="{B8693CA3-BF60-2F5E-B3AB-22B67683D94B}"/>
              </a:ext>
            </a:extLst>
          </p:cNvPr>
          <p:cNvSpPr>
            <a:spLocks noGrp="1"/>
          </p:cNvSpPr>
          <p:nvPr>
            <p:ph type="body" sz="quarter" idx="13" hasCustomPrompt="1"/>
          </p:nvPr>
        </p:nvSpPr>
        <p:spPr>
          <a:xfrm>
            <a:off x="5013833" y="993733"/>
            <a:ext cx="2164333" cy="2164333"/>
          </a:xfrm>
          <a:prstGeom prst="ellipse">
            <a:avLst/>
          </a:prstGeom>
          <a:solidFill>
            <a:schemeClr val="accent1"/>
          </a:solidFill>
        </p:spPr>
        <p:txBody>
          <a:bodyPr anchor="ctr"/>
          <a:lstStyle>
            <a:lvl1pPr marL="0" indent="0" algn="ctr">
              <a:buFont typeface="+mj-lt"/>
              <a:buNone/>
              <a:defRPr sz="1200" cap="all" spc="250">
                <a:solidFill>
                  <a:schemeClr val="bg1"/>
                </a:solidFill>
                <a:latin typeface="+mn-lt"/>
              </a:defRPr>
            </a:lvl1pPr>
            <a:lvl2pPr marL="0" indent="0" algn="ctr">
              <a:buFont typeface="+mj-lt"/>
              <a:buNone/>
              <a:defRPr sz="1200" cap="all" spc="250">
                <a:solidFill>
                  <a:schemeClr val="bg1"/>
                </a:solidFill>
                <a:latin typeface="Sofia Pro Semi Bold" panose="00000500000000000000" pitchFamily="50" charset="0"/>
              </a:defRPr>
            </a:lvl2pPr>
            <a:lvl3pPr marL="0" indent="0" algn="ctr">
              <a:buFont typeface="+mj-lt"/>
              <a:buNone/>
              <a:defRPr sz="1200" cap="all" spc="250">
                <a:solidFill>
                  <a:schemeClr val="bg1"/>
                </a:solidFill>
                <a:latin typeface="Sofia Pro Semi Bold" panose="00000500000000000000" pitchFamily="50" charset="0"/>
              </a:defRPr>
            </a:lvl3pPr>
            <a:lvl4pPr marL="0" indent="0" algn="ctr">
              <a:buFont typeface="+mj-lt"/>
              <a:buNone/>
              <a:defRPr sz="1200" b="0" cap="all" spc="250">
                <a:solidFill>
                  <a:schemeClr val="bg1"/>
                </a:solidFill>
                <a:latin typeface="Sofia Pro Semi Bold" panose="00000500000000000000" pitchFamily="50" charset="0"/>
              </a:defRPr>
            </a:lvl4pPr>
            <a:lvl5pPr marL="0" indent="0" algn="ctr">
              <a:buFont typeface="+mj-lt"/>
              <a:buNone/>
              <a:defRPr sz="1200" cap="all" spc="250">
                <a:solidFill>
                  <a:schemeClr val="bg1"/>
                </a:solidFill>
                <a:latin typeface="Sofia Pro Semi Bold" panose="00000500000000000000" pitchFamily="50" charset="0"/>
              </a:defRPr>
            </a:lvl5pPr>
            <a:lvl6pPr marL="0" indent="0" algn="ctr">
              <a:buFont typeface="+mj-lt"/>
              <a:buNone/>
              <a:defRPr sz="1200" cap="all" spc="250">
                <a:solidFill>
                  <a:schemeClr val="bg1"/>
                </a:solidFill>
                <a:latin typeface="Sofia Pro Semi Bold" panose="00000500000000000000" pitchFamily="50" charset="0"/>
              </a:defRPr>
            </a:lvl6pPr>
            <a:lvl7pPr marL="0" indent="0" algn="ctr">
              <a:buFont typeface="+mj-lt"/>
              <a:buNone/>
              <a:defRPr sz="1200" cap="all" spc="250">
                <a:solidFill>
                  <a:schemeClr val="bg1"/>
                </a:solidFill>
                <a:latin typeface="Sofia Pro Semi Bold" panose="00000500000000000000" pitchFamily="50" charset="0"/>
              </a:defRPr>
            </a:lvl7pPr>
            <a:lvl8pPr marL="0" indent="0" algn="ctr">
              <a:buFont typeface="+mj-lt"/>
              <a:buNone/>
              <a:defRPr sz="1200" cap="all" spc="250">
                <a:solidFill>
                  <a:schemeClr val="bg1"/>
                </a:solidFill>
                <a:latin typeface="Sofia Pro Semi Bold" panose="00000500000000000000" pitchFamily="50" charset="0"/>
              </a:defRPr>
            </a:lvl8pPr>
            <a:lvl9pPr marL="0" indent="0" algn="ctr">
              <a:buFont typeface="+mj-lt"/>
              <a:buNone/>
              <a:defRPr sz="1200" cap="all" spc="250">
                <a:solidFill>
                  <a:schemeClr val="bg1"/>
                </a:solidFill>
                <a:latin typeface="Sofia Pro Semi Bold" panose="00000500000000000000" pitchFamily="50" charset="0"/>
              </a:defRPr>
            </a:lvl9pPr>
          </a:lstStyle>
          <a:p>
            <a:pPr lvl="0"/>
            <a:r>
              <a:rPr lang="en-US"/>
              <a:t>TITLE</a:t>
            </a:r>
          </a:p>
        </p:txBody>
      </p:sp>
      <p:sp>
        <p:nvSpPr>
          <p:cNvPr id="14" name="Text Placeholder 7">
            <a:extLst>
              <a:ext uri="{FF2B5EF4-FFF2-40B4-BE49-F238E27FC236}">
                <a16:creationId xmlns:a16="http://schemas.microsoft.com/office/drawing/2014/main" id="{0F03715E-477D-89B2-9D73-52EE6E518465}"/>
              </a:ext>
            </a:extLst>
          </p:cNvPr>
          <p:cNvSpPr>
            <a:spLocks noGrp="1"/>
          </p:cNvSpPr>
          <p:nvPr>
            <p:ph type="body" sz="quarter" idx="19" hasCustomPrompt="1"/>
          </p:nvPr>
        </p:nvSpPr>
        <p:spPr>
          <a:xfrm>
            <a:off x="633847" y="4376622"/>
            <a:ext cx="2628000" cy="1476000"/>
          </a:xfrm>
          <a:prstGeom prst="rect">
            <a:avLst/>
          </a:prstGeom>
          <a:solidFill>
            <a:schemeClr val="bg1"/>
          </a:solidFill>
        </p:spPr>
        <p:txBody>
          <a:bodyPr tIns="792000" anchor="t"/>
          <a:lstStyle>
            <a:lvl1pPr marL="0" indent="0" algn="ctr">
              <a:lnSpc>
                <a:spcPct val="100000"/>
              </a:lnSpc>
              <a:spcBef>
                <a:spcPts val="0"/>
              </a:spcBef>
              <a:spcAft>
                <a:spcPts val="0"/>
              </a:spcAft>
              <a:buFont typeface="+mj-lt"/>
              <a:buNone/>
              <a:defRPr sz="1100" b="0" cap="none" spc="0" baseline="0">
                <a:solidFill>
                  <a:schemeClr val="tx2"/>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5" name="Text Placeholder 7">
            <a:extLst>
              <a:ext uri="{FF2B5EF4-FFF2-40B4-BE49-F238E27FC236}">
                <a16:creationId xmlns:a16="http://schemas.microsoft.com/office/drawing/2014/main" id="{6AA9E32D-AE05-A0E0-5B61-386D813FAFFC}"/>
              </a:ext>
            </a:extLst>
          </p:cNvPr>
          <p:cNvSpPr>
            <a:spLocks noGrp="1"/>
          </p:cNvSpPr>
          <p:nvPr>
            <p:ph type="body" sz="quarter" idx="20" hasCustomPrompt="1"/>
          </p:nvPr>
        </p:nvSpPr>
        <p:spPr>
          <a:xfrm>
            <a:off x="1587847" y="4013201"/>
            <a:ext cx="720000" cy="720000"/>
          </a:xfrm>
          <a:prstGeom prst="ellipse">
            <a:avLst/>
          </a:prstGeom>
          <a:solidFill>
            <a:schemeClr val="accent1"/>
          </a:solidFill>
        </p:spPr>
        <p:txBody>
          <a:bodyPr anchor="ctr"/>
          <a:lstStyle>
            <a:lvl1pPr marL="0" indent="0" algn="ctr">
              <a:buFont typeface="+mj-lt"/>
              <a:buNone/>
              <a:defRPr sz="2500" spc="0">
                <a:solidFill>
                  <a:schemeClr val="bg1"/>
                </a:solidFill>
                <a:latin typeface="+mn-lt"/>
              </a:defRPr>
            </a:lvl1pPr>
            <a:lvl2pPr marL="0" indent="0" algn="ctr">
              <a:buFont typeface="+mj-lt"/>
              <a:buNone/>
              <a:defRPr sz="2500" spc="0">
                <a:solidFill>
                  <a:schemeClr val="bg1"/>
                </a:solidFill>
                <a:latin typeface="Sofia Pro Semi Bold" panose="00000500000000000000" pitchFamily="50" charset="0"/>
              </a:defRPr>
            </a:lvl2pPr>
            <a:lvl3pPr marL="0" indent="0" algn="ctr">
              <a:buFont typeface="+mj-lt"/>
              <a:buNone/>
              <a:defRPr sz="2500" spc="0">
                <a:solidFill>
                  <a:schemeClr val="bg1"/>
                </a:solidFill>
                <a:latin typeface="Sofia Pro Semi Bold" panose="00000500000000000000" pitchFamily="50" charset="0"/>
              </a:defRPr>
            </a:lvl3pPr>
            <a:lvl4pPr marL="0" indent="0" algn="ctr">
              <a:buFont typeface="+mj-lt"/>
              <a:buNone/>
              <a:defRPr sz="2500" b="0" spc="0">
                <a:solidFill>
                  <a:schemeClr val="bg1"/>
                </a:solidFill>
                <a:latin typeface="Sofia Pro Semi Bold" panose="00000500000000000000" pitchFamily="50" charset="0"/>
              </a:defRPr>
            </a:lvl4pPr>
            <a:lvl5pPr marL="0" indent="0" algn="ctr">
              <a:buFont typeface="+mj-lt"/>
              <a:buNone/>
              <a:defRPr sz="2500" spc="0">
                <a:solidFill>
                  <a:schemeClr val="bg1"/>
                </a:solidFill>
                <a:latin typeface="Sofia Pro Semi Bold" panose="00000500000000000000" pitchFamily="50" charset="0"/>
              </a:defRPr>
            </a:lvl5pPr>
            <a:lvl6pPr marL="0" indent="0" algn="ctr">
              <a:buFont typeface="+mj-lt"/>
              <a:buNone/>
              <a:defRPr sz="2500" spc="0">
                <a:solidFill>
                  <a:schemeClr val="bg1"/>
                </a:solidFill>
                <a:latin typeface="Sofia Pro Semi Bold" panose="00000500000000000000" pitchFamily="50" charset="0"/>
              </a:defRPr>
            </a:lvl6pPr>
            <a:lvl7pPr marL="0" indent="0" algn="ctr">
              <a:buFont typeface="+mj-lt"/>
              <a:buNone/>
              <a:defRPr sz="2500" spc="0">
                <a:solidFill>
                  <a:schemeClr val="bg1"/>
                </a:solidFill>
                <a:latin typeface="Sofia Pro Semi Bold" panose="00000500000000000000" pitchFamily="50" charset="0"/>
              </a:defRPr>
            </a:lvl7pPr>
            <a:lvl8pPr marL="0" indent="0" algn="ctr">
              <a:buFont typeface="+mj-lt"/>
              <a:buNone/>
              <a:defRPr sz="2500" spc="0">
                <a:solidFill>
                  <a:schemeClr val="bg1"/>
                </a:solidFill>
                <a:latin typeface="Sofia Pro Semi Bold" panose="00000500000000000000" pitchFamily="50" charset="0"/>
              </a:defRPr>
            </a:lvl8pPr>
            <a:lvl9pPr marL="0" indent="0" algn="ctr">
              <a:buFont typeface="+mj-lt"/>
              <a:buNone/>
              <a:defRPr sz="2500" spc="0">
                <a:solidFill>
                  <a:schemeClr val="bg1"/>
                </a:solidFill>
                <a:latin typeface="Sofia Pro Semi Bold" panose="00000500000000000000" pitchFamily="50" charset="0"/>
              </a:defRPr>
            </a:lvl9pPr>
          </a:lstStyle>
          <a:p>
            <a:pPr lvl="0"/>
            <a:r>
              <a:rPr lang="en-US"/>
              <a:t>0</a:t>
            </a:r>
            <a:endParaRPr lang="en-AU"/>
          </a:p>
        </p:txBody>
      </p:sp>
      <p:sp>
        <p:nvSpPr>
          <p:cNvPr id="17" name="Text Placeholder 7">
            <a:extLst>
              <a:ext uri="{FF2B5EF4-FFF2-40B4-BE49-F238E27FC236}">
                <a16:creationId xmlns:a16="http://schemas.microsoft.com/office/drawing/2014/main" id="{0D344667-1049-FE7B-D0B1-83B8BF8EB90E}"/>
              </a:ext>
            </a:extLst>
          </p:cNvPr>
          <p:cNvSpPr>
            <a:spLocks noGrp="1"/>
          </p:cNvSpPr>
          <p:nvPr>
            <p:ph type="body" sz="quarter" idx="22" hasCustomPrompt="1"/>
          </p:nvPr>
        </p:nvSpPr>
        <p:spPr>
          <a:xfrm>
            <a:off x="3399910" y="4376622"/>
            <a:ext cx="2628000" cy="1476000"/>
          </a:xfrm>
          <a:prstGeom prst="rect">
            <a:avLst/>
          </a:prstGeom>
          <a:solidFill>
            <a:schemeClr val="bg1"/>
          </a:solidFill>
        </p:spPr>
        <p:txBody>
          <a:bodyPr tIns="792000" anchor="t"/>
          <a:lstStyle>
            <a:lvl1pPr marL="0" indent="0" algn="ctr">
              <a:lnSpc>
                <a:spcPct val="100000"/>
              </a:lnSpc>
              <a:spcBef>
                <a:spcPts val="0"/>
              </a:spcBef>
              <a:spcAft>
                <a:spcPts val="0"/>
              </a:spcAft>
              <a:buFont typeface="+mj-lt"/>
              <a:buNone/>
              <a:defRPr sz="1100" b="0" cap="none" spc="0" baseline="0">
                <a:solidFill>
                  <a:schemeClr val="tx2"/>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8" name="Text Placeholder 7">
            <a:extLst>
              <a:ext uri="{FF2B5EF4-FFF2-40B4-BE49-F238E27FC236}">
                <a16:creationId xmlns:a16="http://schemas.microsoft.com/office/drawing/2014/main" id="{4F45F28C-4206-82AB-49D8-1A720CFCACA9}"/>
              </a:ext>
            </a:extLst>
          </p:cNvPr>
          <p:cNvSpPr>
            <a:spLocks noGrp="1"/>
          </p:cNvSpPr>
          <p:nvPr>
            <p:ph type="body" sz="quarter" idx="23" hasCustomPrompt="1"/>
          </p:nvPr>
        </p:nvSpPr>
        <p:spPr>
          <a:xfrm>
            <a:off x="6165973" y="4376622"/>
            <a:ext cx="2628000" cy="1476000"/>
          </a:xfrm>
          <a:prstGeom prst="rect">
            <a:avLst/>
          </a:prstGeom>
          <a:solidFill>
            <a:schemeClr val="bg1"/>
          </a:solidFill>
        </p:spPr>
        <p:txBody>
          <a:bodyPr tIns="792000" anchor="t"/>
          <a:lstStyle>
            <a:lvl1pPr marL="0" indent="0" algn="ctr">
              <a:lnSpc>
                <a:spcPct val="100000"/>
              </a:lnSpc>
              <a:spcBef>
                <a:spcPts val="0"/>
              </a:spcBef>
              <a:spcAft>
                <a:spcPts val="0"/>
              </a:spcAft>
              <a:buFont typeface="+mj-lt"/>
              <a:buNone/>
              <a:defRPr sz="1100" b="0" cap="none" spc="0" baseline="0">
                <a:solidFill>
                  <a:schemeClr val="tx2"/>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9" name="Text Placeholder 7">
            <a:extLst>
              <a:ext uri="{FF2B5EF4-FFF2-40B4-BE49-F238E27FC236}">
                <a16:creationId xmlns:a16="http://schemas.microsoft.com/office/drawing/2014/main" id="{28860F54-595D-B400-AE41-FC34009BDA94}"/>
              </a:ext>
            </a:extLst>
          </p:cNvPr>
          <p:cNvSpPr>
            <a:spLocks noGrp="1"/>
          </p:cNvSpPr>
          <p:nvPr>
            <p:ph type="body" sz="quarter" idx="24" hasCustomPrompt="1"/>
          </p:nvPr>
        </p:nvSpPr>
        <p:spPr>
          <a:xfrm>
            <a:off x="8932037" y="4376622"/>
            <a:ext cx="2628000" cy="1476000"/>
          </a:xfrm>
          <a:prstGeom prst="rect">
            <a:avLst/>
          </a:prstGeom>
          <a:solidFill>
            <a:schemeClr val="bg1"/>
          </a:solidFill>
        </p:spPr>
        <p:txBody>
          <a:bodyPr tIns="792000" anchor="t"/>
          <a:lstStyle>
            <a:lvl1pPr marL="0" indent="0" algn="ctr">
              <a:lnSpc>
                <a:spcPct val="100000"/>
              </a:lnSpc>
              <a:spcBef>
                <a:spcPts val="0"/>
              </a:spcBef>
              <a:spcAft>
                <a:spcPts val="0"/>
              </a:spcAft>
              <a:buFont typeface="+mj-lt"/>
              <a:buNone/>
              <a:defRPr sz="1100" b="0" cap="none" spc="0" baseline="0">
                <a:solidFill>
                  <a:schemeClr val="tx2"/>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6" name="Text Placeholder 7">
            <a:extLst>
              <a:ext uri="{FF2B5EF4-FFF2-40B4-BE49-F238E27FC236}">
                <a16:creationId xmlns:a16="http://schemas.microsoft.com/office/drawing/2014/main" id="{66B7DC23-14CD-0037-B7D9-5FB655B1F5F7}"/>
              </a:ext>
            </a:extLst>
          </p:cNvPr>
          <p:cNvSpPr>
            <a:spLocks noGrp="1"/>
          </p:cNvSpPr>
          <p:nvPr>
            <p:ph type="body" sz="quarter" idx="21" hasCustomPrompt="1"/>
          </p:nvPr>
        </p:nvSpPr>
        <p:spPr>
          <a:xfrm>
            <a:off x="4353910" y="4013201"/>
            <a:ext cx="720000" cy="720000"/>
          </a:xfrm>
          <a:prstGeom prst="ellipse">
            <a:avLst/>
          </a:prstGeom>
          <a:solidFill>
            <a:schemeClr val="accent1"/>
          </a:solidFill>
        </p:spPr>
        <p:txBody>
          <a:bodyPr anchor="ctr"/>
          <a:lstStyle>
            <a:lvl1pPr marL="0" indent="0" algn="ctr">
              <a:buFont typeface="+mj-lt"/>
              <a:buNone/>
              <a:defRPr sz="2500" spc="0">
                <a:solidFill>
                  <a:schemeClr val="bg1"/>
                </a:solidFill>
                <a:latin typeface="+mn-lt"/>
              </a:defRPr>
            </a:lvl1pPr>
            <a:lvl2pPr marL="0" indent="0" algn="ctr">
              <a:buFont typeface="+mj-lt"/>
              <a:buNone/>
              <a:defRPr sz="2500" spc="0">
                <a:solidFill>
                  <a:schemeClr val="bg1"/>
                </a:solidFill>
                <a:latin typeface="Sofia Pro Semi Bold" panose="00000500000000000000" pitchFamily="50" charset="0"/>
              </a:defRPr>
            </a:lvl2pPr>
            <a:lvl3pPr marL="0" indent="0" algn="ctr">
              <a:buFont typeface="+mj-lt"/>
              <a:buNone/>
              <a:defRPr sz="2500" spc="0">
                <a:solidFill>
                  <a:schemeClr val="bg1"/>
                </a:solidFill>
                <a:latin typeface="Sofia Pro Semi Bold" panose="00000500000000000000" pitchFamily="50" charset="0"/>
              </a:defRPr>
            </a:lvl3pPr>
            <a:lvl4pPr marL="0" indent="0" algn="ctr">
              <a:buFont typeface="+mj-lt"/>
              <a:buNone/>
              <a:defRPr sz="2500" b="0" spc="0">
                <a:solidFill>
                  <a:schemeClr val="bg1"/>
                </a:solidFill>
                <a:latin typeface="Sofia Pro Semi Bold" panose="00000500000000000000" pitchFamily="50" charset="0"/>
              </a:defRPr>
            </a:lvl4pPr>
            <a:lvl5pPr marL="0" indent="0" algn="ctr">
              <a:buFont typeface="+mj-lt"/>
              <a:buNone/>
              <a:defRPr sz="2500" spc="0">
                <a:solidFill>
                  <a:schemeClr val="bg1"/>
                </a:solidFill>
                <a:latin typeface="Sofia Pro Semi Bold" panose="00000500000000000000" pitchFamily="50" charset="0"/>
              </a:defRPr>
            </a:lvl5pPr>
            <a:lvl6pPr marL="0" indent="0" algn="ctr">
              <a:buFont typeface="+mj-lt"/>
              <a:buNone/>
              <a:defRPr sz="2500" spc="0">
                <a:solidFill>
                  <a:schemeClr val="bg1"/>
                </a:solidFill>
                <a:latin typeface="Sofia Pro Semi Bold" panose="00000500000000000000" pitchFamily="50" charset="0"/>
              </a:defRPr>
            </a:lvl6pPr>
            <a:lvl7pPr marL="0" indent="0" algn="ctr">
              <a:buFont typeface="+mj-lt"/>
              <a:buNone/>
              <a:defRPr sz="2500" spc="0">
                <a:solidFill>
                  <a:schemeClr val="bg1"/>
                </a:solidFill>
                <a:latin typeface="Sofia Pro Semi Bold" panose="00000500000000000000" pitchFamily="50" charset="0"/>
              </a:defRPr>
            </a:lvl7pPr>
            <a:lvl8pPr marL="0" indent="0" algn="ctr">
              <a:buFont typeface="+mj-lt"/>
              <a:buNone/>
              <a:defRPr sz="2500" spc="0">
                <a:solidFill>
                  <a:schemeClr val="bg1"/>
                </a:solidFill>
                <a:latin typeface="Sofia Pro Semi Bold" panose="00000500000000000000" pitchFamily="50" charset="0"/>
              </a:defRPr>
            </a:lvl8pPr>
            <a:lvl9pPr marL="0" indent="0" algn="ctr">
              <a:buFont typeface="+mj-lt"/>
              <a:buNone/>
              <a:defRPr sz="2500" spc="0">
                <a:solidFill>
                  <a:schemeClr val="bg1"/>
                </a:solidFill>
                <a:latin typeface="Sofia Pro Semi Bold" panose="00000500000000000000" pitchFamily="50" charset="0"/>
              </a:defRPr>
            </a:lvl9pPr>
          </a:lstStyle>
          <a:p>
            <a:pPr lvl="0"/>
            <a:r>
              <a:rPr lang="en-US"/>
              <a:t>0</a:t>
            </a:r>
            <a:endParaRPr lang="en-AU"/>
          </a:p>
        </p:txBody>
      </p:sp>
      <p:sp>
        <p:nvSpPr>
          <p:cNvPr id="20" name="Text Placeholder 7">
            <a:extLst>
              <a:ext uri="{FF2B5EF4-FFF2-40B4-BE49-F238E27FC236}">
                <a16:creationId xmlns:a16="http://schemas.microsoft.com/office/drawing/2014/main" id="{B58A03C9-F8ED-8A68-344B-1E85F8FE4EDB}"/>
              </a:ext>
            </a:extLst>
          </p:cNvPr>
          <p:cNvSpPr>
            <a:spLocks noGrp="1"/>
          </p:cNvSpPr>
          <p:nvPr>
            <p:ph type="body" sz="quarter" idx="25" hasCustomPrompt="1"/>
          </p:nvPr>
        </p:nvSpPr>
        <p:spPr>
          <a:xfrm>
            <a:off x="7119973" y="4013201"/>
            <a:ext cx="720000" cy="720000"/>
          </a:xfrm>
          <a:prstGeom prst="ellipse">
            <a:avLst/>
          </a:prstGeom>
          <a:solidFill>
            <a:schemeClr val="accent1"/>
          </a:solidFill>
        </p:spPr>
        <p:txBody>
          <a:bodyPr anchor="ctr"/>
          <a:lstStyle>
            <a:lvl1pPr marL="0" indent="0" algn="ctr">
              <a:buFont typeface="+mj-lt"/>
              <a:buNone/>
              <a:defRPr sz="2500" spc="0">
                <a:solidFill>
                  <a:schemeClr val="bg1"/>
                </a:solidFill>
                <a:latin typeface="+mn-lt"/>
              </a:defRPr>
            </a:lvl1pPr>
            <a:lvl2pPr marL="0" indent="0" algn="ctr">
              <a:buFont typeface="+mj-lt"/>
              <a:buNone/>
              <a:defRPr sz="2500" spc="0">
                <a:solidFill>
                  <a:schemeClr val="bg1"/>
                </a:solidFill>
                <a:latin typeface="Sofia Pro Semi Bold" panose="00000500000000000000" pitchFamily="50" charset="0"/>
              </a:defRPr>
            </a:lvl2pPr>
            <a:lvl3pPr marL="0" indent="0" algn="ctr">
              <a:buFont typeface="+mj-lt"/>
              <a:buNone/>
              <a:defRPr sz="2500" spc="0">
                <a:solidFill>
                  <a:schemeClr val="bg1"/>
                </a:solidFill>
                <a:latin typeface="Sofia Pro Semi Bold" panose="00000500000000000000" pitchFamily="50" charset="0"/>
              </a:defRPr>
            </a:lvl3pPr>
            <a:lvl4pPr marL="0" indent="0" algn="ctr">
              <a:buFont typeface="+mj-lt"/>
              <a:buNone/>
              <a:defRPr sz="2500" b="0" spc="0">
                <a:solidFill>
                  <a:schemeClr val="bg1"/>
                </a:solidFill>
                <a:latin typeface="Sofia Pro Semi Bold" panose="00000500000000000000" pitchFamily="50" charset="0"/>
              </a:defRPr>
            </a:lvl4pPr>
            <a:lvl5pPr marL="0" indent="0" algn="ctr">
              <a:buFont typeface="+mj-lt"/>
              <a:buNone/>
              <a:defRPr sz="2500" spc="0">
                <a:solidFill>
                  <a:schemeClr val="bg1"/>
                </a:solidFill>
                <a:latin typeface="Sofia Pro Semi Bold" panose="00000500000000000000" pitchFamily="50" charset="0"/>
              </a:defRPr>
            </a:lvl5pPr>
            <a:lvl6pPr marL="0" indent="0" algn="ctr">
              <a:buFont typeface="+mj-lt"/>
              <a:buNone/>
              <a:defRPr sz="2500" spc="0">
                <a:solidFill>
                  <a:schemeClr val="bg1"/>
                </a:solidFill>
                <a:latin typeface="Sofia Pro Semi Bold" panose="00000500000000000000" pitchFamily="50" charset="0"/>
              </a:defRPr>
            </a:lvl6pPr>
            <a:lvl7pPr marL="0" indent="0" algn="ctr">
              <a:buFont typeface="+mj-lt"/>
              <a:buNone/>
              <a:defRPr sz="2500" spc="0">
                <a:solidFill>
                  <a:schemeClr val="bg1"/>
                </a:solidFill>
                <a:latin typeface="Sofia Pro Semi Bold" panose="00000500000000000000" pitchFamily="50" charset="0"/>
              </a:defRPr>
            </a:lvl7pPr>
            <a:lvl8pPr marL="0" indent="0" algn="ctr">
              <a:buFont typeface="+mj-lt"/>
              <a:buNone/>
              <a:defRPr sz="2500" spc="0">
                <a:solidFill>
                  <a:schemeClr val="bg1"/>
                </a:solidFill>
                <a:latin typeface="Sofia Pro Semi Bold" panose="00000500000000000000" pitchFamily="50" charset="0"/>
              </a:defRPr>
            </a:lvl8pPr>
            <a:lvl9pPr marL="0" indent="0" algn="ctr">
              <a:buFont typeface="+mj-lt"/>
              <a:buNone/>
              <a:defRPr sz="2500" spc="0">
                <a:solidFill>
                  <a:schemeClr val="bg1"/>
                </a:solidFill>
                <a:latin typeface="Sofia Pro Semi Bold" panose="00000500000000000000" pitchFamily="50" charset="0"/>
              </a:defRPr>
            </a:lvl9pPr>
          </a:lstStyle>
          <a:p>
            <a:pPr lvl="0"/>
            <a:r>
              <a:rPr lang="en-US"/>
              <a:t>0</a:t>
            </a:r>
            <a:endParaRPr lang="en-AU"/>
          </a:p>
        </p:txBody>
      </p:sp>
      <p:sp>
        <p:nvSpPr>
          <p:cNvPr id="21" name="Text Placeholder 7">
            <a:extLst>
              <a:ext uri="{FF2B5EF4-FFF2-40B4-BE49-F238E27FC236}">
                <a16:creationId xmlns:a16="http://schemas.microsoft.com/office/drawing/2014/main" id="{D1AE8307-370B-5FE0-0345-14AC12959F9B}"/>
              </a:ext>
            </a:extLst>
          </p:cNvPr>
          <p:cNvSpPr>
            <a:spLocks noGrp="1"/>
          </p:cNvSpPr>
          <p:nvPr>
            <p:ph type="body" sz="quarter" idx="26" hasCustomPrompt="1"/>
          </p:nvPr>
        </p:nvSpPr>
        <p:spPr>
          <a:xfrm>
            <a:off x="9886037" y="4013201"/>
            <a:ext cx="720000" cy="720000"/>
          </a:xfrm>
          <a:prstGeom prst="ellipse">
            <a:avLst/>
          </a:prstGeom>
          <a:solidFill>
            <a:schemeClr val="accent1"/>
          </a:solidFill>
        </p:spPr>
        <p:txBody>
          <a:bodyPr anchor="ctr"/>
          <a:lstStyle>
            <a:lvl1pPr marL="0" indent="0" algn="ctr">
              <a:buFont typeface="+mj-lt"/>
              <a:buNone/>
              <a:defRPr sz="2500" spc="0">
                <a:solidFill>
                  <a:schemeClr val="bg1"/>
                </a:solidFill>
                <a:latin typeface="+mn-lt"/>
              </a:defRPr>
            </a:lvl1pPr>
            <a:lvl2pPr marL="0" indent="0" algn="ctr">
              <a:buFont typeface="+mj-lt"/>
              <a:buNone/>
              <a:defRPr sz="2500" spc="0">
                <a:solidFill>
                  <a:schemeClr val="bg1"/>
                </a:solidFill>
                <a:latin typeface="Sofia Pro Semi Bold" panose="00000500000000000000" pitchFamily="50" charset="0"/>
              </a:defRPr>
            </a:lvl2pPr>
            <a:lvl3pPr marL="0" indent="0" algn="ctr">
              <a:buFont typeface="+mj-lt"/>
              <a:buNone/>
              <a:defRPr sz="2500" spc="0">
                <a:solidFill>
                  <a:schemeClr val="bg1"/>
                </a:solidFill>
                <a:latin typeface="Sofia Pro Semi Bold" panose="00000500000000000000" pitchFamily="50" charset="0"/>
              </a:defRPr>
            </a:lvl3pPr>
            <a:lvl4pPr marL="0" indent="0" algn="ctr">
              <a:buFont typeface="+mj-lt"/>
              <a:buNone/>
              <a:defRPr sz="2500" b="0" spc="0">
                <a:solidFill>
                  <a:schemeClr val="bg1"/>
                </a:solidFill>
                <a:latin typeface="Sofia Pro Semi Bold" panose="00000500000000000000" pitchFamily="50" charset="0"/>
              </a:defRPr>
            </a:lvl4pPr>
            <a:lvl5pPr marL="0" indent="0" algn="ctr">
              <a:buFont typeface="+mj-lt"/>
              <a:buNone/>
              <a:defRPr sz="2500" spc="0">
                <a:solidFill>
                  <a:schemeClr val="bg1"/>
                </a:solidFill>
                <a:latin typeface="Sofia Pro Semi Bold" panose="00000500000000000000" pitchFamily="50" charset="0"/>
              </a:defRPr>
            </a:lvl5pPr>
            <a:lvl6pPr marL="0" indent="0" algn="ctr">
              <a:buFont typeface="+mj-lt"/>
              <a:buNone/>
              <a:defRPr sz="2500" spc="0">
                <a:solidFill>
                  <a:schemeClr val="bg1"/>
                </a:solidFill>
                <a:latin typeface="Sofia Pro Semi Bold" panose="00000500000000000000" pitchFamily="50" charset="0"/>
              </a:defRPr>
            </a:lvl6pPr>
            <a:lvl7pPr marL="0" indent="0" algn="ctr">
              <a:buFont typeface="+mj-lt"/>
              <a:buNone/>
              <a:defRPr sz="2500" spc="0">
                <a:solidFill>
                  <a:schemeClr val="bg1"/>
                </a:solidFill>
                <a:latin typeface="Sofia Pro Semi Bold" panose="00000500000000000000" pitchFamily="50" charset="0"/>
              </a:defRPr>
            </a:lvl7pPr>
            <a:lvl8pPr marL="0" indent="0" algn="ctr">
              <a:buFont typeface="+mj-lt"/>
              <a:buNone/>
              <a:defRPr sz="2500" spc="0">
                <a:solidFill>
                  <a:schemeClr val="bg1"/>
                </a:solidFill>
                <a:latin typeface="Sofia Pro Semi Bold" panose="00000500000000000000" pitchFamily="50" charset="0"/>
              </a:defRPr>
            </a:lvl8pPr>
            <a:lvl9pPr marL="0" indent="0" algn="ctr">
              <a:buFont typeface="+mj-lt"/>
              <a:buNone/>
              <a:defRPr sz="2500" spc="0">
                <a:solidFill>
                  <a:schemeClr val="bg1"/>
                </a:solidFill>
                <a:latin typeface="Sofia Pro Semi Bold" panose="00000500000000000000" pitchFamily="50" charset="0"/>
              </a:defRPr>
            </a:lvl9pPr>
          </a:lstStyle>
          <a:p>
            <a:pPr lvl="0"/>
            <a:r>
              <a:rPr lang="en-US"/>
              <a:t>0</a:t>
            </a:r>
            <a:endParaRPr lang="en-AU"/>
          </a:p>
        </p:txBody>
      </p:sp>
    </p:spTree>
    <p:extLst>
      <p:ext uri="{BB962C8B-B14F-4D97-AF65-F5344CB8AC3E}">
        <p14:creationId xmlns:p14="http://schemas.microsoft.com/office/powerpoint/2010/main" val="2377078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A5421A-18B3-6E77-887B-5DD839993457}"/>
              </a:ext>
            </a:extLst>
          </p:cNvPr>
          <p:cNvSpPr/>
          <p:nvPr userDrawn="1"/>
        </p:nvSpPr>
        <p:spPr>
          <a:xfrm>
            <a:off x="0" y="0"/>
            <a:ext cx="121932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38302" y="1022493"/>
            <a:ext cx="10440000" cy="4680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38302" y="623887"/>
            <a:ext cx="4499999" cy="374904"/>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8B73F5F-9602-4ABE-BE0C-DD1DBB45A456}"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890854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E0036A-FEB7-2893-7AF5-BC518DC3334F}"/>
              </a:ext>
            </a:extLst>
          </p:cNvPr>
          <p:cNvSpPr/>
          <p:nvPr userDrawn="1"/>
        </p:nvSpPr>
        <p:spPr>
          <a:xfrm>
            <a:off x="0" y="0"/>
            <a:ext cx="121932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38302" y="1022493"/>
            <a:ext cx="5040000" cy="468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38302" y="1022493"/>
            <a:ext cx="5040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861F241-60E5-4F30-95F1-CA90113EDD18}" type="datetime1">
              <a:rPr lang="en-GB" smtClean="0"/>
              <a:t>07/05/2024</a:t>
            </a:fld>
            <a:endParaRPr lang="en-GB"/>
          </a:p>
        </p:txBody>
      </p:sp>
      <p:sp>
        <p:nvSpPr>
          <p:cNvPr id="6" name="Footer Placeholder 5"/>
          <p:cNvSpPr>
            <a:spLocks noGrp="1"/>
          </p:cNvSpPr>
          <p:nvPr>
            <p:ph type="ftr" sz="quarter" idx="11"/>
          </p:nvPr>
        </p:nvSpPr>
        <p:spPr/>
        <p:txBody>
          <a:bodyPr/>
          <a:lstStyle/>
          <a:p>
            <a:r>
              <a:rPr lang="en-GB"/>
              <a:t>Slide title</a:t>
            </a:r>
          </a:p>
        </p:txBody>
      </p:sp>
      <p:sp>
        <p:nvSpPr>
          <p:cNvPr id="7" name="Slide Number Placeholder 6"/>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318806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33C01B-B49F-9678-670E-7EA6950C4885}"/>
              </a:ext>
            </a:extLst>
          </p:cNvPr>
          <p:cNvSpPr/>
          <p:nvPr userDrawn="1"/>
        </p:nvSpPr>
        <p:spPr>
          <a:xfrm>
            <a:off x="0" y="0"/>
            <a:ext cx="121932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38302" y="623887"/>
            <a:ext cx="4499999" cy="374904"/>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A822361A-BCF8-49AC-B600-40B4186E93B8}"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Text Placeholder 7">
            <a:extLst>
              <a:ext uri="{FF2B5EF4-FFF2-40B4-BE49-F238E27FC236}">
                <a16:creationId xmlns:a16="http://schemas.microsoft.com/office/drawing/2014/main" id="{66F56B19-8396-D407-C369-4FEE53FBEE1A}"/>
              </a:ext>
            </a:extLst>
          </p:cNvPr>
          <p:cNvSpPr>
            <a:spLocks noGrp="1"/>
          </p:cNvSpPr>
          <p:nvPr>
            <p:ph type="body" sz="quarter" idx="20" hasCustomPrompt="1"/>
          </p:nvPr>
        </p:nvSpPr>
        <p:spPr>
          <a:xfrm>
            <a:off x="638302" y="1022493"/>
            <a:ext cx="720000" cy="720000"/>
          </a:xfrm>
          <a:prstGeom prst="ellipse">
            <a:avLst/>
          </a:prstGeom>
          <a:solidFill>
            <a:schemeClr val="accent1"/>
          </a:solidFill>
        </p:spPr>
        <p:txBody>
          <a:bodyPr anchor="ctr"/>
          <a:lstStyle>
            <a:lvl1pPr marL="0" indent="0" algn="ctr">
              <a:buFont typeface="+mj-lt"/>
              <a:buNone/>
              <a:defRPr sz="2500" spc="0">
                <a:solidFill>
                  <a:schemeClr val="bg1"/>
                </a:solidFill>
                <a:latin typeface="+mn-lt"/>
              </a:defRPr>
            </a:lvl1pPr>
            <a:lvl2pPr marL="0" indent="0" algn="ctr">
              <a:buFont typeface="+mj-lt"/>
              <a:buNone/>
              <a:defRPr sz="2500" spc="0">
                <a:solidFill>
                  <a:schemeClr val="bg1"/>
                </a:solidFill>
                <a:latin typeface="Sofia Pro Semi Bold" panose="00000500000000000000" pitchFamily="50" charset="0"/>
              </a:defRPr>
            </a:lvl2pPr>
            <a:lvl3pPr marL="0" indent="0" algn="ctr">
              <a:buFont typeface="+mj-lt"/>
              <a:buNone/>
              <a:defRPr sz="2500" spc="0">
                <a:solidFill>
                  <a:schemeClr val="bg1"/>
                </a:solidFill>
                <a:latin typeface="Sofia Pro Semi Bold" panose="00000500000000000000" pitchFamily="50" charset="0"/>
              </a:defRPr>
            </a:lvl3pPr>
            <a:lvl4pPr marL="0" indent="0" algn="ctr">
              <a:buFont typeface="+mj-lt"/>
              <a:buNone/>
              <a:defRPr sz="2500" b="0" spc="0">
                <a:solidFill>
                  <a:schemeClr val="bg1"/>
                </a:solidFill>
                <a:latin typeface="Sofia Pro Semi Bold" panose="00000500000000000000" pitchFamily="50" charset="0"/>
              </a:defRPr>
            </a:lvl4pPr>
            <a:lvl5pPr marL="0" indent="0" algn="ctr">
              <a:buFont typeface="+mj-lt"/>
              <a:buNone/>
              <a:defRPr sz="2500" spc="0">
                <a:solidFill>
                  <a:schemeClr val="bg1"/>
                </a:solidFill>
                <a:latin typeface="Sofia Pro Semi Bold" panose="00000500000000000000" pitchFamily="50" charset="0"/>
              </a:defRPr>
            </a:lvl5pPr>
            <a:lvl6pPr marL="0" indent="0" algn="ctr">
              <a:buFont typeface="+mj-lt"/>
              <a:buNone/>
              <a:defRPr sz="2500" spc="0">
                <a:solidFill>
                  <a:schemeClr val="bg1"/>
                </a:solidFill>
                <a:latin typeface="Sofia Pro Semi Bold" panose="00000500000000000000" pitchFamily="50" charset="0"/>
              </a:defRPr>
            </a:lvl6pPr>
            <a:lvl7pPr marL="0" indent="0" algn="ctr">
              <a:buFont typeface="+mj-lt"/>
              <a:buNone/>
              <a:defRPr sz="2500" spc="0">
                <a:solidFill>
                  <a:schemeClr val="bg1"/>
                </a:solidFill>
                <a:latin typeface="Sofia Pro Semi Bold" panose="00000500000000000000" pitchFamily="50" charset="0"/>
              </a:defRPr>
            </a:lvl7pPr>
            <a:lvl8pPr marL="0" indent="0" algn="ctr">
              <a:buFont typeface="+mj-lt"/>
              <a:buNone/>
              <a:defRPr sz="2500" spc="0">
                <a:solidFill>
                  <a:schemeClr val="bg1"/>
                </a:solidFill>
                <a:latin typeface="Sofia Pro Semi Bold" panose="00000500000000000000" pitchFamily="50" charset="0"/>
              </a:defRPr>
            </a:lvl8pPr>
            <a:lvl9pPr marL="0" indent="0" algn="ctr">
              <a:buFont typeface="+mj-lt"/>
              <a:buNone/>
              <a:defRPr sz="2500" spc="0">
                <a:solidFill>
                  <a:schemeClr val="bg1"/>
                </a:solidFill>
                <a:latin typeface="Sofia Pro Semi Bold" panose="00000500000000000000" pitchFamily="50" charset="0"/>
              </a:defRPr>
            </a:lvl9pPr>
          </a:lstStyle>
          <a:p>
            <a:pPr lvl="0"/>
            <a:r>
              <a:rPr lang="en-US"/>
              <a:t>0</a:t>
            </a:r>
            <a:endParaRPr lang="en-AU"/>
          </a:p>
        </p:txBody>
      </p:sp>
      <p:sp>
        <p:nvSpPr>
          <p:cNvPr id="8" name="Text Placeholder 7">
            <a:extLst>
              <a:ext uri="{FF2B5EF4-FFF2-40B4-BE49-F238E27FC236}">
                <a16:creationId xmlns:a16="http://schemas.microsoft.com/office/drawing/2014/main" id="{975E11AF-4EDE-DFE7-FBAE-D673FC2E51D0}"/>
              </a:ext>
            </a:extLst>
          </p:cNvPr>
          <p:cNvSpPr>
            <a:spLocks noGrp="1"/>
          </p:cNvSpPr>
          <p:nvPr>
            <p:ph type="body" sz="quarter" idx="21" hasCustomPrompt="1"/>
          </p:nvPr>
        </p:nvSpPr>
        <p:spPr>
          <a:xfrm>
            <a:off x="638302" y="1915791"/>
            <a:ext cx="720000" cy="720000"/>
          </a:xfrm>
          <a:prstGeom prst="ellipse">
            <a:avLst/>
          </a:prstGeom>
          <a:solidFill>
            <a:schemeClr val="accent1"/>
          </a:solidFill>
        </p:spPr>
        <p:txBody>
          <a:bodyPr anchor="ctr"/>
          <a:lstStyle>
            <a:lvl1pPr marL="0" indent="0" algn="ctr">
              <a:buFont typeface="+mj-lt"/>
              <a:buNone/>
              <a:defRPr sz="2500" spc="0">
                <a:solidFill>
                  <a:schemeClr val="bg1"/>
                </a:solidFill>
                <a:latin typeface="+mn-lt"/>
              </a:defRPr>
            </a:lvl1pPr>
            <a:lvl2pPr marL="0" indent="0" algn="ctr">
              <a:buFont typeface="+mj-lt"/>
              <a:buNone/>
              <a:defRPr sz="2500" spc="0">
                <a:solidFill>
                  <a:schemeClr val="bg1"/>
                </a:solidFill>
                <a:latin typeface="Sofia Pro Semi Bold" panose="00000500000000000000" pitchFamily="50" charset="0"/>
              </a:defRPr>
            </a:lvl2pPr>
            <a:lvl3pPr marL="0" indent="0" algn="ctr">
              <a:buFont typeface="+mj-lt"/>
              <a:buNone/>
              <a:defRPr sz="2500" spc="0">
                <a:solidFill>
                  <a:schemeClr val="bg1"/>
                </a:solidFill>
                <a:latin typeface="Sofia Pro Semi Bold" panose="00000500000000000000" pitchFamily="50" charset="0"/>
              </a:defRPr>
            </a:lvl3pPr>
            <a:lvl4pPr marL="0" indent="0" algn="ctr">
              <a:buFont typeface="+mj-lt"/>
              <a:buNone/>
              <a:defRPr sz="2500" b="0" spc="0">
                <a:solidFill>
                  <a:schemeClr val="bg1"/>
                </a:solidFill>
                <a:latin typeface="Sofia Pro Semi Bold" panose="00000500000000000000" pitchFamily="50" charset="0"/>
              </a:defRPr>
            </a:lvl4pPr>
            <a:lvl5pPr marL="0" indent="0" algn="ctr">
              <a:buFont typeface="+mj-lt"/>
              <a:buNone/>
              <a:defRPr sz="2500" spc="0">
                <a:solidFill>
                  <a:schemeClr val="bg1"/>
                </a:solidFill>
                <a:latin typeface="Sofia Pro Semi Bold" panose="00000500000000000000" pitchFamily="50" charset="0"/>
              </a:defRPr>
            </a:lvl5pPr>
            <a:lvl6pPr marL="0" indent="0" algn="ctr">
              <a:buFont typeface="+mj-lt"/>
              <a:buNone/>
              <a:defRPr sz="2500" spc="0">
                <a:solidFill>
                  <a:schemeClr val="bg1"/>
                </a:solidFill>
                <a:latin typeface="Sofia Pro Semi Bold" panose="00000500000000000000" pitchFamily="50" charset="0"/>
              </a:defRPr>
            </a:lvl6pPr>
            <a:lvl7pPr marL="0" indent="0" algn="ctr">
              <a:buFont typeface="+mj-lt"/>
              <a:buNone/>
              <a:defRPr sz="2500" spc="0">
                <a:solidFill>
                  <a:schemeClr val="bg1"/>
                </a:solidFill>
                <a:latin typeface="Sofia Pro Semi Bold" panose="00000500000000000000" pitchFamily="50" charset="0"/>
              </a:defRPr>
            </a:lvl7pPr>
            <a:lvl8pPr marL="0" indent="0" algn="ctr">
              <a:buFont typeface="+mj-lt"/>
              <a:buNone/>
              <a:defRPr sz="2500" spc="0">
                <a:solidFill>
                  <a:schemeClr val="bg1"/>
                </a:solidFill>
                <a:latin typeface="Sofia Pro Semi Bold" panose="00000500000000000000" pitchFamily="50" charset="0"/>
              </a:defRPr>
            </a:lvl8pPr>
            <a:lvl9pPr marL="0" indent="0" algn="ctr">
              <a:buFont typeface="+mj-lt"/>
              <a:buNone/>
              <a:defRPr sz="2500" spc="0">
                <a:solidFill>
                  <a:schemeClr val="bg1"/>
                </a:solidFill>
                <a:latin typeface="Sofia Pro Semi Bold" panose="00000500000000000000" pitchFamily="50" charset="0"/>
              </a:defRPr>
            </a:lvl9pPr>
          </a:lstStyle>
          <a:p>
            <a:pPr lvl="0"/>
            <a:r>
              <a:rPr lang="en-US"/>
              <a:t>0</a:t>
            </a:r>
            <a:endParaRPr lang="en-AU"/>
          </a:p>
        </p:txBody>
      </p:sp>
      <p:sp>
        <p:nvSpPr>
          <p:cNvPr id="10" name="Text Placeholder 7">
            <a:extLst>
              <a:ext uri="{FF2B5EF4-FFF2-40B4-BE49-F238E27FC236}">
                <a16:creationId xmlns:a16="http://schemas.microsoft.com/office/drawing/2014/main" id="{159CED9B-8995-8F5D-8A77-38CF7694C72E}"/>
              </a:ext>
            </a:extLst>
          </p:cNvPr>
          <p:cNvSpPr>
            <a:spLocks noGrp="1"/>
          </p:cNvSpPr>
          <p:nvPr>
            <p:ph type="body" sz="quarter" idx="22" hasCustomPrompt="1"/>
          </p:nvPr>
        </p:nvSpPr>
        <p:spPr>
          <a:xfrm>
            <a:off x="638302" y="2809089"/>
            <a:ext cx="720000" cy="720000"/>
          </a:xfrm>
          <a:prstGeom prst="ellipse">
            <a:avLst/>
          </a:prstGeom>
          <a:solidFill>
            <a:schemeClr val="accent1"/>
          </a:solidFill>
        </p:spPr>
        <p:txBody>
          <a:bodyPr anchor="ctr"/>
          <a:lstStyle>
            <a:lvl1pPr marL="0" indent="0" algn="ctr">
              <a:buFont typeface="+mj-lt"/>
              <a:buNone/>
              <a:defRPr sz="2500" spc="0">
                <a:solidFill>
                  <a:schemeClr val="bg1"/>
                </a:solidFill>
                <a:latin typeface="+mn-lt"/>
              </a:defRPr>
            </a:lvl1pPr>
            <a:lvl2pPr marL="0" indent="0" algn="ctr">
              <a:buFont typeface="+mj-lt"/>
              <a:buNone/>
              <a:defRPr sz="2500" spc="0">
                <a:solidFill>
                  <a:schemeClr val="bg1"/>
                </a:solidFill>
                <a:latin typeface="Sofia Pro Semi Bold" panose="00000500000000000000" pitchFamily="50" charset="0"/>
              </a:defRPr>
            </a:lvl2pPr>
            <a:lvl3pPr marL="0" indent="0" algn="ctr">
              <a:buFont typeface="+mj-lt"/>
              <a:buNone/>
              <a:defRPr sz="2500" spc="0">
                <a:solidFill>
                  <a:schemeClr val="bg1"/>
                </a:solidFill>
                <a:latin typeface="Sofia Pro Semi Bold" panose="00000500000000000000" pitchFamily="50" charset="0"/>
              </a:defRPr>
            </a:lvl3pPr>
            <a:lvl4pPr marL="0" indent="0" algn="ctr">
              <a:buFont typeface="+mj-lt"/>
              <a:buNone/>
              <a:defRPr sz="2500" b="0" spc="0">
                <a:solidFill>
                  <a:schemeClr val="bg1"/>
                </a:solidFill>
                <a:latin typeface="Sofia Pro Semi Bold" panose="00000500000000000000" pitchFamily="50" charset="0"/>
              </a:defRPr>
            </a:lvl4pPr>
            <a:lvl5pPr marL="0" indent="0" algn="ctr">
              <a:buFont typeface="+mj-lt"/>
              <a:buNone/>
              <a:defRPr sz="2500" spc="0">
                <a:solidFill>
                  <a:schemeClr val="bg1"/>
                </a:solidFill>
                <a:latin typeface="Sofia Pro Semi Bold" panose="00000500000000000000" pitchFamily="50" charset="0"/>
              </a:defRPr>
            </a:lvl5pPr>
            <a:lvl6pPr marL="0" indent="0" algn="ctr">
              <a:buFont typeface="+mj-lt"/>
              <a:buNone/>
              <a:defRPr sz="2500" spc="0">
                <a:solidFill>
                  <a:schemeClr val="bg1"/>
                </a:solidFill>
                <a:latin typeface="Sofia Pro Semi Bold" panose="00000500000000000000" pitchFamily="50" charset="0"/>
              </a:defRPr>
            </a:lvl6pPr>
            <a:lvl7pPr marL="0" indent="0" algn="ctr">
              <a:buFont typeface="+mj-lt"/>
              <a:buNone/>
              <a:defRPr sz="2500" spc="0">
                <a:solidFill>
                  <a:schemeClr val="bg1"/>
                </a:solidFill>
                <a:latin typeface="Sofia Pro Semi Bold" panose="00000500000000000000" pitchFamily="50" charset="0"/>
              </a:defRPr>
            </a:lvl7pPr>
            <a:lvl8pPr marL="0" indent="0" algn="ctr">
              <a:buFont typeface="+mj-lt"/>
              <a:buNone/>
              <a:defRPr sz="2500" spc="0">
                <a:solidFill>
                  <a:schemeClr val="bg1"/>
                </a:solidFill>
                <a:latin typeface="Sofia Pro Semi Bold" panose="00000500000000000000" pitchFamily="50" charset="0"/>
              </a:defRPr>
            </a:lvl8pPr>
            <a:lvl9pPr marL="0" indent="0" algn="ctr">
              <a:buFont typeface="+mj-lt"/>
              <a:buNone/>
              <a:defRPr sz="2500" spc="0">
                <a:solidFill>
                  <a:schemeClr val="bg1"/>
                </a:solidFill>
                <a:latin typeface="Sofia Pro Semi Bold" panose="00000500000000000000" pitchFamily="50" charset="0"/>
              </a:defRPr>
            </a:lvl9pPr>
          </a:lstStyle>
          <a:p>
            <a:pPr lvl="0"/>
            <a:r>
              <a:rPr lang="en-US"/>
              <a:t>0</a:t>
            </a:r>
            <a:endParaRPr lang="en-AU"/>
          </a:p>
        </p:txBody>
      </p:sp>
      <p:sp>
        <p:nvSpPr>
          <p:cNvPr id="11" name="Text Placeholder 7">
            <a:extLst>
              <a:ext uri="{FF2B5EF4-FFF2-40B4-BE49-F238E27FC236}">
                <a16:creationId xmlns:a16="http://schemas.microsoft.com/office/drawing/2014/main" id="{12CBAEB2-B447-1AE4-4E83-FE6E03D92A98}"/>
              </a:ext>
            </a:extLst>
          </p:cNvPr>
          <p:cNvSpPr>
            <a:spLocks noGrp="1"/>
          </p:cNvSpPr>
          <p:nvPr>
            <p:ph type="body" sz="quarter" idx="23" hasCustomPrompt="1"/>
          </p:nvPr>
        </p:nvSpPr>
        <p:spPr>
          <a:xfrm>
            <a:off x="638302" y="3702386"/>
            <a:ext cx="720000" cy="720000"/>
          </a:xfrm>
          <a:prstGeom prst="ellipse">
            <a:avLst/>
          </a:prstGeom>
          <a:solidFill>
            <a:schemeClr val="accent1"/>
          </a:solidFill>
        </p:spPr>
        <p:txBody>
          <a:bodyPr anchor="ctr"/>
          <a:lstStyle>
            <a:lvl1pPr marL="0" indent="0" algn="ctr">
              <a:buFont typeface="+mj-lt"/>
              <a:buNone/>
              <a:defRPr sz="2500" spc="0">
                <a:solidFill>
                  <a:schemeClr val="bg1"/>
                </a:solidFill>
                <a:latin typeface="+mn-lt"/>
              </a:defRPr>
            </a:lvl1pPr>
            <a:lvl2pPr marL="0" indent="0" algn="ctr">
              <a:buFont typeface="+mj-lt"/>
              <a:buNone/>
              <a:defRPr sz="2500" spc="0">
                <a:solidFill>
                  <a:schemeClr val="bg1"/>
                </a:solidFill>
                <a:latin typeface="Sofia Pro Semi Bold" panose="00000500000000000000" pitchFamily="50" charset="0"/>
              </a:defRPr>
            </a:lvl2pPr>
            <a:lvl3pPr marL="0" indent="0" algn="ctr">
              <a:buFont typeface="+mj-lt"/>
              <a:buNone/>
              <a:defRPr sz="2500" spc="0">
                <a:solidFill>
                  <a:schemeClr val="bg1"/>
                </a:solidFill>
                <a:latin typeface="Sofia Pro Semi Bold" panose="00000500000000000000" pitchFamily="50" charset="0"/>
              </a:defRPr>
            </a:lvl3pPr>
            <a:lvl4pPr marL="0" indent="0" algn="ctr">
              <a:buFont typeface="+mj-lt"/>
              <a:buNone/>
              <a:defRPr sz="2500" b="0" spc="0">
                <a:solidFill>
                  <a:schemeClr val="bg1"/>
                </a:solidFill>
                <a:latin typeface="Sofia Pro Semi Bold" panose="00000500000000000000" pitchFamily="50" charset="0"/>
              </a:defRPr>
            </a:lvl4pPr>
            <a:lvl5pPr marL="0" indent="0" algn="ctr">
              <a:buFont typeface="+mj-lt"/>
              <a:buNone/>
              <a:defRPr sz="2500" spc="0">
                <a:solidFill>
                  <a:schemeClr val="bg1"/>
                </a:solidFill>
                <a:latin typeface="Sofia Pro Semi Bold" panose="00000500000000000000" pitchFamily="50" charset="0"/>
              </a:defRPr>
            </a:lvl5pPr>
            <a:lvl6pPr marL="0" indent="0" algn="ctr">
              <a:buFont typeface="+mj-lt"/>
              <a:buNone/>
              <a:defRPr sz="2500" spc="0">
                <a:solidFill>
                  <a:schemeClr val="bg1"/>
                </a:solidFill>
                <a:latin typeface="Sofia Pro Semi Bold" panose="00000500000000000000" pitchFamily="50" charset="0"/>
              </a:defRPr>
            </a:lvl6pPr>
            <a:lvl7pPr marL="0" indent="0" algn="ctr">
              <a:buFont typeface="+mj-lt"/>
              <a:buNone/>
              <a:defRPr sz="2500" spc="0">
                <a:solidFill>
                  <a:schemeClr val="bg1"/>
                </a:solidFill>
                <a:latin typeface="Sofia Pro Semi Bold" panose="00000500000000000000" pitchFamily="50" charset="0"/>
              </a:defRPr>
            </a:lvl7pPr>
            <a:lvl8pPr marL="0" indent="0" algn="ctr">
              <a:buFont typeface="+mj-lt"/>
              <a:buNone/>
              <a:defRPr sz="2500" spc="0">
                <a:solidFill>
                  <a:schemeClr val="bg1"/>
                </a:solidFill>
                <a:latin typeface="Sofia Pro Semi Bold" panose="00000500000000000000" pitchFamily="50" charset="0"/>
              </a:defRPr>
            </a:lvl8pPr>
            <a:lvl9pPr marL="0" indent="0" algn="ctr">
              <a:buFont typeface="+mj-lt"/>
              <a:buNone/>
              <a:defRPr sz="2500" spc="0">
                <a:solidFill>
                  <a:schemeClr val="bg1"/>
                </a:solidFill>
                <a:latin typeface="Sofia Pro Semi Bold" panose="00000500000000000000" pitchFamily="50" charset="0"/>
              </a:defRPr>
            </a:lvl9pPr>
          </a:lstStyle>
          <a:p>
            <a:pPr lvl="0"/>
            <a:r>
              <a:rPr lang="en-US"/>
              <a:t>0</a:t>
            </a:r>
            <a:endParaRPr lang="en-AU"/>
          </a:p>
        </p:txBody>
      </p:sp>
      <p:sp>
        <p:nvSpPr>
          <p:cNvPr id="13" name="Text Placeholder 12">
            <a:extLst>
              <a:ext uri="{FF2B5EF4-FFF2-40B4-BE49-F238E27FC236}">
                <a16:creationId xmlns:a16="http://schemas.microsoft.com/office/drawing/2014/main" id="{119D7937-E52C-C59C-FC88-361A8CD86561}"/>
              </a:ext>
            </a:extLst>
          </p:cNvPr>
          <p:cNvSpPr>
            <a:spLocks noGrp="1"/>
          </p:cNvSpPr>
          <p:nvPr>
            <p:ph type="body" sz="quarter" idx="24" hasCustomPrompt="1"/>
          </p:nvPr>
        </p:nvSpPr>
        <p:spPr>
          <a:xfrm>
            <a:off x="1507595" y="1022493"/>
            <a:ext cx="5760000" cy="720000"/>
          </a:xfrm>
        </p:spPr>
        <p:txBody>
          <a:bodyPr anchor="ctr"/>
          <a:lstStyle>
            <a:lvl1pPr>
              <a:defRPr/>
            </a:lvl1pPr>
          </a:lstStyle>
          <a:p>
            <a:pPr lvl="0"/>
            <a:r>
              <a:rPr lang="en-US"/>
              <a:t>Click to add text</a:t>
            </a:r>
          </a:p>
        </p:txBody>
      </p:sp>
      <p:sp>
        <p:nvSpPr>
          <p:cNvPr id="14" name="Text Placeholder 12">
            <a:extLst>
              <a:ext uri="{FF2B5EF4-FFF2-40B4-BE49-F238E27FC236}">
                <a16:creationId xmlns:a16="http://schemas.microsoft.com/office/drawing/2014/main" id="{56D87165-9C32-4B3C-ECF1-B75369CAFCE2}"/>
              </a:ext>
            </a:extLst>
          </p:cNvPr>
          <p:cNvSpPr>
            <a:spLocks noGrp="1"/>
          </p:cNvSpPr>
          <p:nvPr>
            <p:ph type="body" sz="quarter" idx="25" hasCustomPrompt="1"/>
          </p:nvPr>
        </p:nvSpPr>
        <p:spPr>
          <a:xfrm>
            <a:off x="1507595" y="1915791"/>
            <a:ext cx="5760000" cy="720000"/>
          </a:xfrm>
        </p:spPr>
        <p:txBody>
          <a:bodyPr anchor="ctr"/>
          <a:lstStyle>
            <a:lvl1pPr>
              <a:defRPr/>
            </a:lvl1pPr>
          </a:lstStyle>
          <a:p>
            <a:pPr lvl="0"/>
            <a:r>
              <a:rPr lang="en-US"/>
              <a:t>Click to add text</a:t>
            </a:r>
          </a:p>
        </p:txBody>
      </p:sp>
      <p:sp>
        <p:nvSpPr>
          <p:cNvPr id="15" name="Text Placeholder 12">
            <a:extLst>
              <a:ext uri="{FF2B5EF4-FFF2-40B4-BE49-F238E27FC236}">
                <a16:creationId xmlns:a16="http://schemas.microsoft.com/office/drawing/2014/main" id="{610583AF-843D-F95D-93D1-A342535E6A47}"/>
              </a:ext>
            </a:extLst>
          </p:cNvPr>
          <p:cNvSpPr>
            <a:spLocks noGrp="1"/>
          </p:cNvSpPr>
          <p:nvPr>
            <p:ph type="body" sz="quarter" idx="26" hasCustomPrompt="1"/>
          </p:nvPr>
        </p:nvSpPr>
        <p:spPr>
          <a:xfrm>
            <a:off x="1507595" y="2809089"/>
            <a:ext cx="5760000" cy="720000"/>
          </a:xfrm>
        </p:spPr>
        <p:txBody>
          <a:bodyPr anchor="ctr"/>
          <a:lstStyle>
            <a:lvl1pPr>
              <a:defRPr/>
            </a:lvl1pPr>
          </a:lstStyle>
          <a:p>
            <a:pPr lvl="0"/>
            <a:r>
              <a:rPr lang="en-US"/>
              <a:t>Click to add text</a:t>
            </a:r>
          </a:p>
        </p:txBody>
      </p:sp>
      <p:sp>
        <p:nvSpPr>
          <p:cNvPr id="16" name="Text Placeholder 12">
            <a:extLst>
              <a:ext uri="{FF2B5EF4-FFF2-40B4-BE49-F238E27FC236}">
                <a16:creationId xmlns:a16="http://schemas.microsoft.com/office/drawing/2014/main" id="{2A612948-1501-5E01-6673-9F167E726CDC}"/>
              </a:ext>
            </a:extLst>
          </p:cNvPr>
          <p:cNvSpPr>
            <a:spLocks noGrp="1"/>
          </p:cNvSpPr>
          <p:nvPr>
            <p:ph type="body" sz="quarter" idx="27" hasCustomPrompt="1"/>
          </p:nvPr>
        </p:nvSpPr>
        <p:spPr>
          <a:xfrm>
            <a:off x="1507595" y="3702386"/>
            <a:ext cx="5760000" cy="720000"/>
          </a:xfrm>
        </p:spPr>
        <p:txBody>
          <a:bodyPr anchor="ctr"/>
          <a:lstStyle>
            <a:lvl1pPr>
              <a:defRPr/>
            </a:lvl1pPr>
          </a:lstStyle>
          <a:p>
            <a:pPr lvl="0"/>
            <a:r>
              <a:rPr lang="en-US"/>
              <a:t>Click to add text</a:t>
            </a:r>
          </a:p>
        </p:txBody>
      </p:sp>
    </p:spTree>
    <p:extLst>
      <p:ext uri="{BB962C8B-B14F-4D97-AF65-F5344CB8AC3E}">
        <p14:creationId xmlns:p14="http://schemas.microsoft.com/office/powerpoint/2010/main" val="4012618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3DF3A-5C35-B657-523A-420AE86E5491}"/>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C11D0908-A410-896A-9591-CE69230703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04732" y="3013305"/>
            <a:ext cx="4167717" cy="828445"/>
          </a:xfrm>
          <a:prstGeom prst="rect">
            <a:avLst/>
          </a:prstGeom>
        </p:spPr>
      </p:pic>
    </p:spTree>
    <p:extLst>
      <p:ext uri="{BB962C8B-B14F-4D97-AF65-F5344CB8AC3E}">
        <p14:creationId xmlns:p14="http://schemas.microsoft.com/office/powerpoint/2010/main" val="346735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56EC1-75EC-424F-B8D8-4E1EA70F45F8}" type="datetime1">
              <a:rPr lang="en-GB" smtClean="0"/>
              <a:t>07/05/2024</a:t>
            </a:fld>
            <a:endParaRPr lang="en-GB"/>
          </a:p>
        </p:txBody>
      </p:sp>
      <p:sp>
        <p:nvSpPr>
          <p:cNvPr id="3" name="Footer Placeholder 2"/>
          <p:cNvSpPr>
            <a:spLocks noGrp="1"/>
          </p:cNvSpPr>
          <p:nvPr>
            <p:ph type="ftr" sz="quarter" idx="11"/>
          </p:nvPr>
        </p:nvSpPr>
        <p:spPr/>
        <p:txBody>
          <a:bodyPr/>
          <a:lstStyle/>
          <a:p>
            <a:r>
              <a:rPr lang="en-GB"/>
              <a:t>Slide title</a:t>
            </a:r>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64805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AF644E-A722-229A-33BF-2ACBE0757156}"/>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30951A8E-B27D-226C-E288-9A8DC668795B}"/>
              </a:ext>
            </a:extLst>
          </p:cNvPr>
          <p:cNvSpPr>
            <a:spLocks noGrp="1"/>
          </p:cNvSpPr>
          <p:nvPr>
            <p:ph type="pic" sz="quarter" idx="15" hasCustomPrompt="1"/>
          </p:nvPr>
        </p:nvSpPr>
        <p:spPr>
          <a:xfrm>
            <a:off x="6096000" y="0"/>
            <a:ext cx="6096000" cy="6858000"/>
          </a:xfrm>
          <a:solidFill>
            <a:schemeClr val="bg1">
              <a:lumMod val="75000"/>
            </a:schemeClr>
          </a:solidFill>
        </p:spPr>
        <p:txBody>
          <a:bodyPr lIns="216000" tIns="216000" rIns="972000" bIns="216000" anchor="b"/>
          <a:lstStyle>
            <a:lvl1pPr>
              <a:defRPr sz="1400" b="0" spc="0" baseline="0">
                <a:solidFill>
                  <a:schemeClr val="bg1"/>
                </a:solidFill>
                <a:latin typeface="+mn-lt"/>
              </a:defRPr>
            </a:lvl1pPr>
          </a:lstStyle>
          <a:p>
            <a:r>
              <a:rPr lang="en-AU"/>
              <a:t>To insert an image, select ‘Insert Picture’, or click on icon. Select ‘Picture Format &gt; Crop’ to edit size and position of picture.</a:t>
            </a:r>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986367" y="2550886"/>
            <a:ext cx="4140000" cy="1836000"/>
          </a:xfrm>
        </p:spPr>
        <p:txBody>
          <a:bodyPr/>
          <a:lstStyle>
            <a:lvl1pPr marL="0" indent="0" algn="l">
              <a:spcAft>
                <a:spcPts val="900"/>
              </a:spcAft>
              <a:buNone/>
              <a:defRPr sz="4800" b="0" spc="150" baseline="0">
                <a:solidFill>
                  <a:schemeClr val="bg1"/>
                </a:solidFill>
                <a:latin typeface="+mj-lt"/>
              </a:defRPr>
            </a:lvl1pPr>
            <a:lvl2pPr marL="0" indent="0" algn="l">
              <a:spcAft>
                <a:spcPts val="1400"/>
              </a:spcAft>
              <a:buNone/>
              <a:defRPr sz="1200" b="1" cap="all" spc="350" baseline="0">
                <a:solidFill>
                  <a:schemeClr val="accent2"/>
                </a:solidFill>
                <a:latin typeface="+mn-lt"/>
              </a:defRPr>
            </a:lvl2pPr>
            <a:lvl3pPr marL="0" indent="0" algn="l">
              <a:lnSpc>
                <a:spcPct val="110000"/>
              </a:lnSpc>
              <a:buNone/>
              <a:defRPr sz="1100" b="0">
                <a:solidFill>
                  <a:schemeClr val="bg1"/>
                </a:solidFill>
              </a:defRPr>
            </a:lvl3pPr>
            <a:lvl4pPr marL="0" indent="0" algn="l">
              <a:lnSpc>
                <a:spcPct val="110000"/>
              </a:lnSpc>
              <a:buNone/>
              <a:defRPr sz="1100" b="0">
                <a:solidFill>
                  <a:schemeClr val="bg1"/>
                </a:solidFill>
              </a:defRPr>
            </a:lvl4pPr>
            <a:lvl5pPr marL="0" indent="0" algn="l">
              <a:lnSpc>
                <a:spcPct val="110000"/>
              </a:lnSpc>
              <a:buNone/>
              <a:defRPr sz="1100" b="0">
                <a:solidFill>
                  <a:schemeClr val="bg1"/>
                </a:solidFill>
              </a:defRPr>
            </a:lvl5pPr>
            <a:lvl6pPr marL="0" indent="0" algn="l">
              <a:lnSpc>
                <a:spcPct val="110000"/>
              </a:lnSpc>
              <a:buNone/>
              <a:defRPr sz="1100" b="0">
                <a:solidFill>
                  <a:schemeClr val="bg1"/>
                </a:solidFill>
              </a:defRPr>
            </a:lvl6pPr>
            <a:lvl7pPr marL="0" indent="0" algn="l">
              <a:lnSpc>
                <a:spcPct val="110000"/>
              </a:lnSpc>
              <a:buNone/>
              <a:defRPr sz="1100" b="0">
                <a:solidFill>
                  <a:schemeClr val="bg1"/>
                </a:solidFill>
              </a:defRPr>
            </a:lvl7pPr>
            <a:lvl8pPr marL="0" indent="0" algn="l">
              <a:lnSpc>
                <a:spcPct val="110000"/>
              </a:lnSpc>
              <a:buNone/>
              <a:defRPr sz="1100" b="0">
                <a:solidFill>
                  <a:schemeClr val="bg1"/>
                </a:solidFill>
              </a:defRPr>
            </a:lvl8pPr>
            <a:lvl9pPr marL="0" indent="0" algn="l">
              <a:lnSpc>
                <a:spcPct val="110000"/>
              </a:lnSpc>
              <a:buNone/>
              <a:defRPr sz="1100" b="0">
                <a:solidFill>
                  <a:schemeClr val="bg1"/>
                </a:solidFill>
              </a:defRPr>
            </a:lvl9pPr>
          </a:lstStyle>
          <a:p>
            <a:r>
              <a:rPr lang="en-AU"/>
              <a:t>Add title</a:t>
            </a:r>
            <a:endParaRPr lang="en-GB"/>
          </a:p>
          <a:p>
            <a:pPr lvl="1"/>
            <a:r>
              <a:rPr lang="en-US"/>
              <a:t>Second level</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7" name="Rectangle 6">
            <a:extLst>
              <a:ext uri="{FF2B5EF4-FFF2-40B4-BE49-F238E27FC236}">
                <a16:creationId xmlns:a16="http://schemas.microsoft.com/office/drawing/2014/main" id="{D3641F2F-FFA9-5237-463A-1376F47D2E33}"/>
              </a:ext>
            </a:extLst>
          </p:cNvPr>
          <p:cNvSpPr/>
          <p:nvPr userDrawn="1"/>
        </p:nvSpPr>
        <p:spPr>
          <a:xfrm>
            <a:off x="0" y="6234112"/>
            <a:ext cx="2355850" cy="623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b="1" spc="160" baseline="0">
                <a:solidFill>
                  <a:schemeClr val="accent1"/>
                </a:solidFill>
                <a:latin typeface="+mn-lt"/>
              </a:rPr>
              <a:t>THEPHN.COM.AU</a:t>
            </a:r>
          </a:p>
        </p:txBody>
      </p:sp>
      <p:pic>
        <p:nvPicPr>
          <p:cNvPr id="12" name="Graphic 11">
            <a:extLst>
              <a:ext uri="{FF2B5EF4-FFF2-40B4-BE49-F238E27FC236}">
                <a16:creationId xmlns:a16="http://schemas.microsoft.com/office/drawing/2014/main" id="{7C937ABB-07DC-A63E-3659-684DF1ED06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9234" y="872239"/>
            <a:ext cx="1532466" cy="864122"/>
          </a:xfrm>
          <a:prstGeom prst="rect">
            <a:avLst/>
          </a:prstGeom>
        </p:spPr>
      </p:pic>
      <p:pic>
        <p:nvPicPr>
          <p:cNvPr id="15" name="Graphic 14">
            <a:extLst>
              <a:ext uri="{FF2B5EF4-FFF2-40B4-BE49-F238E27FC236}">
                <a16:creationId xmlns:a16="http://schemas.microsoft.com/office/drawing/2014/main" id="{B2B7DA1B-71BC-DC32-2A33-6F2E8F1C28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8758" y="2685683"/>
            <a:ext cx="77259" cy="1725460"/>
          </a:xfrm>
          <a:prstGeom prst="rect">
            <a:avLst/>
          </a:prstGeom>
        </p:spPr>
      </p:pic>
      <p:sp>
        <p:nvSpPr>
          <p:cNvPr id="10" name="Text Placeholder 7">
            <a:extLst>
              <a:ext uri="{FF2B5EF4-FFF2-40B4-BE49-F238E27FC236}">
                <a16:creationId xmlns:a16="http://schemas.microsoft.com/office/drawing/2014/main" id="{9F503BC4-31B7-BE95-D15C-81848295088E}"/>
              </a:ext>
            </a:extLst>
          </p:cNvPr>
          <p:cNvSpPr>
            <a:spLocks noGrp="1"/>
          </p:cNvSpPr>
          <p:nvPr>
            <p:ph type="body" sz="quarter" idx="13"/>
          </p:nvPr>
        </p:nvSpPr>
        <p:spPr>
          <a:xfrm>
            <a:off x="10090821" y="0"/>
            <a:ext cx="1440000" cy="1440000"/>
          </a:xfrm>
          <a:blipFill>
            <a:blip r:embed="rId6">
              <a:extLst>
                <a:ext uri="{96DAC541-7B7A-43D3-8B79-37D633B846F1}">
                  <asvg:svgBlip xmlns:asvg="http://schemas.microsoft.com/office/drawing/2016/SVG/main" r:embed="rId7"/>
                </a:ext>
              </a:extLst>
            </a:blip>
            <a:stretch>
              <a:fillRect/>
            </a:stretch>
          </a:blipFill>
        </p:spPr>
        <p:txBody>
          <a:bodyPr lIns="0" tIns="0" rIns="0" bIns="0"/>
          <a:lstStyle>
            <a:lvl1pPr>
              <a:spcAft>
                <a:spcPts val="600"/>
              </a:spcAft>
              <a:defRPr sz="100" b="1">
                <a:noFill/>
                <a:latin typeface="Sofia Pro Regular" panose="00000500000000000000" pitchFamily="50" charset="0"/>
              </a:defRPr>
            </a:lvl1pPr>
            <a:lvl2pPr marL="0" indent="0">
              <a:buFont typeface="Arial" panose="020B0604020202020204" pitchFamily="34" charset="0"/>
              <a:buNone/>
              <a:defRPr sz="100" cap="all" spc="250" baseline="0">
                <a:noFill/>
                <a:latin typeface="+mj-lt"/>
              </a:defRPr>
            </a:lvl2pPr>
            <a:lvl3pPr marL="0" indent="0">
              <a:buFont typeface="Arial" panose="020B0604020202020204" pitchFamily="34" charset="0"/>
              <a:buNone/>
              <a:defRPr sz="100" cap="all" spc="250" baseline="0">
                <a:noFill/>
                <a:latin typeface="+mj-lt"/>
              </a:defRPr>
            </a:lvl3pPr>
            <a:lvl4pPr marL="0" indent="0">
              <a:buNone/>
              <a:defRPr sz="100" b="0" cap="all" spc="250" baseline="0">
                <a:noFill/>
                <a:latin typeface="+mj-lt"/>
              </a:defRPr>
            </a:lvl4pPr>
            <a:lvl5pPr marL="0" indent="0">
              <a:buFont typeface="Arial" panose="020B0604020202020204" pitchFamily="34" charset="0"/>
              <a:buNone/>
              <a:defRPr sz="100" cap="all" spc="250" baseline="0">
                <a:noFill/>
                <a:latin typeface="+mj-lt"/>
              </a:defRPr>
            </a:lvl5pPr>
            <a:lvl6pPr marL="0" indent="0">
              <a:buFont typeface="Arial" panose="020B0604020202020204" pitchFamily="34" charset="0"/>
              <a:buNone/>
              <a:defRPr sz="100" cap="all" spc="250" baseline="0">
                <a:noFill/>
                <a:latin typeface="+mj-lt"/>
              </a:defRPr>
            </a:lvl6pPr>
            <a:lvl7pPr marL="0" indent="0">
              <a:buFont typeface="Arial" panose="020B0604020202020204" pitchFamily="34" charset="0"/>
              <a:buNone/>
              <a:defRPr sz="100" cap="all" spc="250" baseline="0">
                <a:noFill/>
                <a:latin typeface="+mj-lt"/>
              </a:defRPr>
            </a:lvl7pPr>
            <a:lvl8pPr marL="0" indent="0">
              <a:buFont typeface="Arial" panose="020B0604020202020204" pitchFamily="34" charset="0"/>
              <a:buNone/>
              <a:defRPr sz="100" cap="all" spc="250" baseline="0">
                <a:noFill/>
                <a:latin typeface="+mj-lt"/>
              </a:defRPr>
            </a:lvl8pPr>
            <a:lvl9pPr marL="0" indent="0">
              <a:buFont typeface="Arial" panose="020B0604020202020204" pitchFamily="34" charset="0"/>
              <a:buNone/>
              <a:defRPr sz="100" cap="all" spc="250" baseline="0">
                <a:noFill/>
                <a:latin typeface="+mj-lt"/>
              </a:defRPr>
            </a:lvl9pPr>
          </a:lstStyle>
          <a:p>
            <a:pPr lvl="0"/>
            <a:r>
              <a:rPr lang="en-US"/>
              <a:t>Click to edit Master text styles</a:t>
            </a:r>
          </a:p>
        </p:txBody>
      </p:sp>
    </p:spTree>
    <p:extLst>
      <p:ext uri="{BB962C8B-B14F-4D97-AF65-F5344CB8AC3E}">
        <p14:creationId xmlns:p14="http://schemas.microsoft.com/office/powerpoint/2010/main" val="40663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42FEDC-C056-18EE-627B-9D4BF65F765A}"/>
              </a:ext>
            </a:extLst>
          </p:cNvPr>
          <p:cNvSpPr/>
          <p:nvPr userDrawn="1"/>
        </p:nvSpPr>
        <p:spPr>
          <a:xfrm>
            <a:off x="0" y="0"/>
            <a:ext cx="121932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p:cNvSpPr>
            <a:spLocks noGrp="1"/>
          </p:cNvSpPr>
          <p:nvPr>
            <p:ph type="dt" sz="half" idx="10"/>
          </p:nvPr>
        </p:nvSpPr>
        <p:spPr/>
        <p:txBody>
          <a:bodyPr/>
          <a:lstStyle/>
          <a:p>
            <a:fld id="{C46F9A67-3CE0-40E0-A30C-C12FBA78090C}" type="datetime1">
              <a:rPr lang="en-GB" smtClean="0"/>
              <a:t>07/05/2024</a:t>
            </a:fld>
            <a:endParaRPr lang="en-GB"/>
          </a:p>
        </p:txBody>
      </p:sp>
      <p:sp>
        <p:nvSpPr>
          <p:cNvPr id="3" name="Footer Placeholder 2"/>
          <p:cNvSpPr>
            <a:spLocks noGrp="1"/>
          </p:cNvSpPr>
          <p:nvPr>
            <p:ph type="ftr" sz="quarter" idx="11"/>
          </p:nvPr>
        </p:nvSpPr>
        <p:spPr/>
        <p:txBody>
          <a:bodyPr/>
          <a:lstStyle/>
          <a:p>
            <a:r>
              <a:rPr lang="en-GB"/>
              <a:t>Slide title</a:t>
            </a:r>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068063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42FEDC-C056-18EE-627B-9D4BF65F765A}"/>
              </a:ext>
            </a:extLst>
          </p:cNvPr>
          <p:cNvSpPr/>
          <p:nvPr userDrawn="1"/>
        </p:nvSpPr>
        <p:spPr>
          <a:xfrm>
            <a:off x="0" y="0"/>
            <a:ext cx="121932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p:cNvSpPr>
            <a:spLocks noGrp="1"/>
          </p:cNvSpPr>
          <p:nvPr>
            <p:ph type="dt" sz="half" idx="10"/>
          </p:nvPr>
        </p:nvSpPr>
        <p:spPr/>
        <p:txBody>
          <a:bodyPr/>
          <a:lstStyle/>
          <a:p>
            <a:fld id="{EBB9DCC4-4D0D-4812-A15A-F2F2077F3F27}" type="datetime1">
              <a:rPr lang="en-GB" smtClean="0"/>
              <a:t>07/05/2024</a:t>
            </a:fld>
            <a:endParaRPr lang="en-GB"/>
          </a:p>
        </p:txBody>
      </p:sp>
      <p:sp>
        <p:nvSpPr>
          <p:cNvPr id="3" name="Footer Placeholder 2"/>
          <p:cNvSpPr>
            <a:spLocks noGrp="1"/>
          </p:cNvSpPr>
          <p:nvPr>
            <p:ph type="ftr" sz="quarter" idx="11"/>
          </p:nvPr>
        </p:nvSpPr>
        <p:spPr/>
        <p:txBody>
          <a:bodyPr/>
          <a:lstStyle/>
          <a:p>
            <a:r>
              <a:rPr lang="en-GB"/>
              <a:t>Slide title</a:t>
            </a:r>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8015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72EA2-0996-4E62-82F3-4D9D3D89B584}" type="datetime1">
              <a:rPr lang="en-GB" smtClean="0"/>
              <a:t>07/05/2024</a:t>
            </a:fld>
            <a:endParaRPr lang="en-GB"/>
          </a:p>
        </p:txBody>
      </p:sp>
      <p:sp>
        <p:nvSpPr>
          <p:cNvPr id="3" name="Footer Placeholder 2"/>
          <p:cNvSpPr>
            <a:spLocks noGrp="1"/>
          </p:cNvSpPr>
          <p:nvPr>
            <p:ph type="ftr" sz="quarter" idx="11"/>
          </p:nvPr>
        </p:nvSpPr>
        <p:spPr/>
        <p:txBody>
          <a:bodyPr/>
          <a:lstStyle/>
          <a:p>
            <a:r>
              <a:rPr lang="en-GB"/>
              <a:t>Slide title</a:t>
            </a:r>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77151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73438"/>
            <a:ext cx="3780000" cy="571151"/>
          </a:xfrm>
        </p:spPr>
        <p:txBody>
          <a:bodyPr/>
          <a:lstStyle>
            <a:lvl1pPr>
              <a:defRPr/>
            </a:lvl1pPr>
          </a:lstStyle>
          <a:p>
            <a:r>
              <a:rPr lang="en-US"/>
              <a:t>Click to edit Master title style</a:t>
            </a:r>
            <a:endParaRPr lang="en-GB"/>
          </a:p>
        </p:txBody>
      </p:sp>
      <p:sp>
        <p:nvSpPr>
          <p:cNvPr id="5" name="Footer Placeholder 4"/>
          <p:cNvSpPr>
            <a:spLocks noGrp="1"/>
          </p:cNvSpPr>
          <p:nvPr>
            <p:ph type="ftr" sz="quarter" idx="11"/>
          </p:nvPr>
        </p:nvSpPr>
        <p:spPr/>
        <p:txBody>
          <a:bodyPr/>
          <a:lstStyle/>
          <a:p>
            <a:r>
              <a:rPr lang="en-GB"/>
              <a:t>PHN © 2020 Editable Document Title</a:t>
            </a:r>
          </a:p>
        </p:txBody>
      </p:sp>
      <p:sp>
        <p:nvSpPr>
          <p:cNvPr id="6" name="Slide Number Placeholder 5"/>
          <p:cNvSpPr>
            <a:spLocks noGrp="1"/>
          </p:cNvSpPr>
          <p:nvPr>
            <p:ph type="sldNum" sz="quarter" idx="12"/>
          </p:nvPr>
        </p:nvSpPr>
        <p:spPr>
          <a:solidFill>
            <a:schemeClr val="accent1"/>
          </a:solidFill>
        </p:spPr>
        <p:txBody>
          <a:bodyPr/>
          <a:lstStyle>
            <a:lvl1pPr>
              <a:defRPr>
                <a:solidFill>
                  <a:schemeClr val="bg1"/>
                </a:solidFill>
              </a:defRPr>
            </a:lvl1pPr>
          </a:lstStyle>
          <a:p>
            <a:fld id="{F5AEA0E0-5CC6-4BD0-905C-A0021E419432}" type="slidenum">
              <a:rPr lang="en-GB" smtClean="0"/>
              <a:pPr/>
              <a:t>‹#›</a:t>
            </a:fld>
            <a:endParaRPr lang="en-GB"/>
          </a:p>
        </p:txBody>
      </p:sp>
      <p:sp>
        <p:nvSpPr>
          <p:cNvPr id="4" name="Content Placeholder 3">
            <a:extLst>
              <a:ext uri="{FF2B5EF4-FFF2-40B4-BE49-F238E27FC236}">
                <a16:creationId xmlns:a16="http://schemas.microsoft.com/office/drawing/2014/main" id="{885AB282-F46C-4825-ADA3-8950FFE4ED10}"/>
              </a:ext>
            </a:extLst>
          </p:cNvPr>
          <p:cNvSpPr>
            <a:spLocks noGrp="1"/>
          </p:cNvSpPr>
          <p:nvPr>
            <p:ph sz="quarter" idx="19"/>
          </p:nvPr>
        </p:nvSpPr>
        <p:spPr>
          <a:xfrm>
            <a:off x="5206207" y="573088"/>
            <a:ext cx="6523014" cy="3802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7">
            <a:extLst>
              <a:ext uri="{FF2B5EF4-FFF2-40B4-BE49-F238E27FC236}">
                <a16:creationId xmlns:a16="http://schemas.microsoft.com/office/drawing/2014/main" id="{5C6AADC0-DCAD-4AE2-AC55-41F07A057F48}"/>
              </a:ext>
            </a:extLst>
          </p:cNvPr>
          <p:cNvSpPr>
            <a:spLocks noGrp="1" noChangeAspect="1"/>
          </p:cNvSpPr>
          <p:nvPr>
            <p:ph type="body" sz="quarter" idx="20" hasCustomPrompt="1"/>
          </p:nvPr>
        </p:nvSpPr>
        <p:spPr>
          <a:xfrm>
            <a:off x="5214937" y="4460720"/>
            <a:ext cx="6519863" cy="169552"/>
          </a:xfrm>
          <a:noFill/>
        </p:spPr>
        <p:txBody>
          <a:bodyPr lIns="0" tIns="0" rIns="0" bIns="0"/>
          <a:lstStyle>
            <a:lvl1pPr marL="0">
              <a:lnSpc>
                <a:spcPct val="100000"/>
              </a:lnSpc>
              <a:spcAft>
                <a:spcPts val="0"/>
              </a:spcAft>
              <a:defRPr sz="800">
                <a:solidFill>
                  <a:schemeClr val="accent6"/>
                </a:solidFill>
                <a:latin typeface="+mn-lt"/>
              </a:defRPr>
            </a:lvl1pPr>
            <a:lvl2pPr marL="0">
              <a:lnSpc>
                <a:spcPct val="100000"/>
              </a:lnSpc>
              <a:spcAft>
                <a:spcPts val="0"/>
              </a:spcAft>
              <a:defRPr sz="800">
                <a:solidFill>
                  <a:schemeClr val="accent6"/>
                </a:solidFill>
                <a:latin typeface="+mn-lt"/>
              </a:defRPr>
            </a:lvl2pPr>
            <a:lvl3pPr marL="0">
              <a:lnSpc>
                <a:spcPct val="100000"/>
              </a:lnSpc>
              <a:spcAft>
                <a:spcPts val="0"/>
              </a:spcAft>
              <a:defRPr sz="800">
                <a:solidFill>
                  <a:schemeClr val="accent6"/>
                </a:solidFill>
                <a:latin typeface="+mn-lt"/>
              </a:defRPr>
            </a:lvl3pPr>
            <a:lvl4pPr marL="0" indent="0">
              <a:lnSpc>
                <a:spcPct val="100000"/>
              </a:lnSpc>
              <a:spcAft>
                <a:spcPts val="0"/>
              </a:spcAft>
              <a:buNone/>
              <a:defRPr sz="800">
                <a:solidFill>
                  <a:schemeClr val="accent6"/>
                </a:solidFill>
                <a:latin typeface="+mn-lt"/>
              </a:defRPr>
            </a:lvl4pPr>
            <a:lvl5pPr marL="0" indent="0">
              <a:lnSpc>
                <a:spcPct val="100000"/>
              </a:lnSpc>
              <a:spcAft>
                <a:spcPts val="0"/>
              </a:spcAft>
              <a:buNone/>
              <a:defRPr sz="800">
                <a:solidFill>
                  <a:schemeClr val="accent6"/>
                </a:solidFill>
                <a:latin typeface="+mn-lt"/>
              </a:defRPr>
            </a:lvl5pPr>
            <a:lvl6pPr marL="0" indent="0">
              <a:lnSpc>
                <a:spcPct val="100000"/>
              </a:lnSpc>
              <a:spcAft>
                <a:spcPts val="0"/>
              </a:spcAft>
              <a:buNone/>
              <a:defRPr sz="800">
                <a:solidFill>
                  <a:schemeClr val="accent6"/>
                </a:solidFill>
                <a:latin typeface="+mn-lt"/>
              </a:defRPr>
            </a:lvl6pPr>
            <a:lvl7pPr marL="0" indent="0" algn="l">
              <a:lnSpc>
                <a:spcPct val="100000"/>
              </a:lnSpc>
              <a:spcAft>
                <a:spcPts val="0"/>
              </a:spcAft>
              <a:buNone/>
              <a:defRPr sz="800">
                <a:solidFill>
                  <a:schemeClr val="accent6"/>
                </a:solidFill>
                <a:latin typeface="+mn-lt"/>
              </a:defRPr>
            </a:lvl7pPr>
            <a:lvl8pPr marL="0">
              <a:lnSpc>
                <a:spcPct val="100000"/>
              </a:lnSpc>
              <a:spcBef>
                <a:spcPts val="0"/>
              </a:spcBef>
              <a:spcAft>
                <a:spcPts val="0"/>
              </a:spcAft>
              <a:defRPr sz="800">
                <a:solidFill>
                  <a:schemeClr val="accent6"/>
                </a:solidFill>
                <a:latin typeface="+mn-lt"/>
              </a:defRPr>
            </a:lvl8pPr>
            <a:lvl9pPr marL="0">
              <a:lnSpc>
                <a:spcPct val="100000"/>
              </a:lnSpc>
              <a:spcAft>
                <a:spcPts val="0"/>
              </a:spcAft>
              <a:defRPr sz="800">
                <a:solidFill>
                  <a:schemeClr val="accent6"/>
                </a:solidFill>
                <a:latin typeface="+mn-lt"/>
              </a:defRPr>
            </a:lvl9pPr>
          </a:lstStyle>
          <a:p>
            <a:pPr lvl="0"/>
            <a:r>
              <a:rPr lang="en-US"/>
              <a:t>Click to add Footnote</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endParaRPr lang="en-AU"/>
          </a:p>
        </p:txBody>
      </p:sp>
      <p:sp>
        <p:nvSpPr>
          <p:cNvPr id="7" name="Text Placeholder 6">
            <a:extLst>
              <a:ext uri="{FF2B5EF4-FFF2-40B4-BE49-F238E27FC236}">
                <a16:creationId xmlns:a16="http://schemas.microsoft.com/office/drawing/2014/main" id="{4D1865A5-169A-4813-B84C-57A44BA31DFE}"/>
              </a:ext>
            </a:extLst>
          </p:cNvPr>
          <p:cNvSpPr>
            <a:spLocks noGrp="1"/>
          </p:cNvSpPr>
          <p:nvPr>
            <p:ph type="body" sz="quarter" idx="21" hasCustomPrompt="1"/>
          </p:nvPr>
        </p:nvSpPr>
        <p:spPr>
          <a:xfrm>
            <a:off x="457200" y="1165544"/>
            <a:ext cx="3780000" cy="3780000"/>
          </a:xfrm>
        </p:spPr>
        <p:txBody>
          <a:bodyPr/>
          <a:lstStyle>
            <a:lvl1pPr>
              <a:defRPr lang="en-GB" smtClean="0"/>
            </a:lvl1pPr>
            <a:lvl2pPr>
              <a:defRPr sz="1100">
                <a:solidFill>
                  <a:schemeClr val="tx1"/>
                </a:solidFill>
              </a:defRPr>
            </a:lvl2pPr>
            <a:lvl3pPr marL="261000" indent="-261000">
              <a:buFont typeface="Arial" panose="020B0604020202020204" pitchFamily="34" charset="0"/>
              <a:buChar char="—"/>
              <a:defRPr/>
            </a:lvl3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99984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3BEAED-D55E-5186-D9F5-37BD998B1476}"/>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986366" y="2550886"/>
            <a:ext cx="8640000" cy="1836000"/>
          </a:xfrm>
        </p:spPr>
        <p:txBody>
          <a:bodyPr/>
          <a:lstStyle>
            <a:lvl1pPr marL="0" indent="0" algn="l">
              <a:spcAft>
                <a:spcPts val="900"/>
              </a:spcAft>
              <a:buNone/>
              <a:defRPr sz="4800" b="0" spc="150" baseline="0">
                <a:solidFill>
                  <a:schemeClr val="bg1"/>
                </a:solidFill>
                <a:latin typeface="+mj-lt"/>
              </a:defRPr>
            </a:lvl1pPr>
            <a:lvl2pPr marL="0" indent="0" algn="l">
              <a:spcAft>
                <a:spcPts val="1400"/>
              </a:spcAft>
              <a:buNone/>
              <a:defRPr sz="1200" b="1" cap="all" spc="350" baseline="0">
                <a:solidFill>
                  <a:schemeClr val="accent2"/>
                </a:solidFill>
                <a:latin typeface="+mn-lt"/>
              </a:defRPr>
            </a:lvl2pPr>
            <a:lvl3pPr marL="0" indent="0" algn="l">
              <a:lnSpc>
                <a:spcPct val="110000"/>
              </a:lnSpc>
              <a:buNone/>
              <a:defRPr sz="1100" b="0">
                <a:solidFill>
                  <a:schemeClr val="bg1"/>
                </a:solidFill>
              </a:defRPr>
            </a:lvl3pPr>
            <a:lvl4pPr marL="0" indent="0" algn="l">
              <a:lnSpc>
                <a:spcPct val="110000"/>
              </a:lnSpc>
              <a:buNone/>
              <a:defRPr sz="1100" b="0">
                <a:solidFill>
                  <a:schemeClr val="bg1"/>
                </a:solidFill>
              </a:defRPr>
            </a:lvl4pPr>
            <a:lvl5pPr marL="0" indent="0" algn="l">
              <a:lnSpc>
                <a:spcPct val="110000"/>
              </a:lnSpc>
              <a:buNone/>
              <a:defRPr sz="1100" b="0">
                <a:solidFill>
                  <a:schemeClr val="bg1"/>
                </a:solidFill>
              </a:defRPr>
            </a:lvl5pPr>
            <a:lvl6pPr marL="0" indent="0" algn="l">
              <a:lnSpc>
                <a:spcPct val="110000"/>
              </a:lnSpc>
              <a:buNone/>
              <a:defRPr sz="1100" b="0">
                <a:solidFill>
                  <a:schemeClr val="bg1"/>
                </a:solidFill>
              </a:defRPr>
            </a:lvl6pPr>
            <a:lvl7pPr marL="0" indent="0" algn="l">
              <a:lnSpc>
                <a:spcPct val="110000"/>
              </a:lnSpc>
              <a:buNone/>
              <a:defRPr sz="1100" b="0">
                <a:solidFill>
                  <a:schemeClr val="bg1"/>
                </a:solidFill>
              </a:defRPr>
            </a:lvl7pPr>
            <a:lvl8pPr marL="0" indent="0" algn="l">
              <a:lnSpc>
                <a:spcPct val="110000"/>
              </a:lnSpc>
              <a:buNone/>
              <a:defRPr sz="1100" b="0">
                <a:solidFill>
                  <a:schemeClr val="bg1"/>
                </a:solidFill>
              </a:defRPr>
            </a:lvl8pPr>
            <a:lvl9pPr marL="0" indent="0" algn="l">
              <a:lnSpc>
                <a:spcPct val="110000"/>
              </a:lnSpc>
              <a:buNone/>
              <a:defRPr sz="1100" b="0">
                <a:solidFill>
                  <a:schemeClr val="bg1"/>
                </a:solidFill>
              </a:defRPr>
            </a:lvl9pPr>
          </a:lstStyle>
          <a:p>
            <a:r>
              <a:rPr lang="en-AU"/>
              <a:t>Click to add presentation title</a:t>
            </a:r>
            <a:endParaRPr lang="en-GB"/>
          </a:p>
          <a:p>
            <a:pPr lvl="1"/>
            <a:r>
              <a:rPr lang="en-US"/>
              <a:t>Second level</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7" name="Rectangle 6">
            <a:extLst>
              <a:ext uri="{FF2B5EF4-FFF2-40B4-BE49-F238E27FC236}">
                <a16:creationId xmlns:a16="http://schemas.microsoft.com/office/drawing/2014/main" id="{D3641F2F-FFA9-5237-463A-1376F47D2E33}"/>
              </a:ext>
            </a:extLst>
          </p:cNvPr>
          <p:cNvSpPr/>
          <p:nvPr userDrawn="1"/>
        </p:nvSpPr>
        <p:spPr>
          <a:xfrm>
            <a:off x="0" y="6234112"/>
            <a:ext cx="2355850" cy="623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b="1" spc="160" baseline="0">
                <a:solidFill>
                  <a:schemeClr val="accent1"/>
                </a:solidFill>
                <a:latin typeface="+mn-lt"/>
              </a:rPr>
              <a:t>THEPHN.COM.AU</a:t>
            </a:r>
          </a:p>
        </p:txBody>
      </p:sp>
      <p:pic>
        <p:nvPicPr>
          <p:cNvPr id="14" name="Graphic 13">
            <a:extLst>
              <a:ext uri="{FF2B5EF4-FFF2-40B4-BE49-F238E27FC236}">
                <a16:creationId xmlns:a16="http://schemas.microsoft.com/office/drawing/2014/main" id="{F32FBC89-1534-5A63-9338-D1F27E4D3A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2499" y="1"/>
            <a:ext cx="1440776" cy="1440776"/>
          </a:xfrm>
          <a:prstGeom prst="rect">
            <a:avLst/>
          </a:prstGeom>
        </p:spPr>
      </p:pic>
      <p:pic>
        <p:nvPicPr>
          <p:cNvPr id="15" name="Graphic 14">
            <a:extLst>
              <a:ext uri="{FF2B5EF4-FFF2-40B4-BE49-F238E27FC236}">
                <a16:creationId xmlns:a16="http://schemas.microsoft.com/office/drawing/2014/main" id="{B2B7DA1B-71BC-DC32-2A33-6F2E8F1C28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8758" y="2685683"/>
            <a:ext cx="77259" cy="1725460"/>
          </a:xfrm>
          <a:prstGeom prst="rect">
            <a:avLst/>
          </a:prstGeom>
        </p:spPr>
      </p:pic>
    </p:spTree>
    <p:extLst>
      <p:ext uri="{BB962C8B-B14F-4D97-AF65-F5344CB8AC3E}">
        <p14:creationId xmlns:p14="http://schemas.microsoft.com/office/powerpoint/2010/main" val="363365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3DF3A-5C35-B657-523A-420AE86E5491}"/>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BE8DF5BC-0862-CFE5-0283-C0E7FD1007DF}"/>
              </a:ext>
            </a:extLst>
          </p:cNvPr>
          <p:cNvSpPr>
            <a:spLocks noGrp="1"/>
          </p:cNvSpPr>
          <p:nvPr>
            <p:ph type="pic" sz="quarter" idx="15" hasCustomPrompt="1"/>
          </p:nvPr>
        </p:nvSpPr>
        <p:spPr>
          <a:xfrm>
            <a:off x="6096000" y="0"/>
            <a:ext cx="6096000" cy="6858000"/>
          </a:xfrm>
          <a:solidFill>
            <a:schemeClr val="bg1">
              <a:lumMod val="75000"/>
            </a:schemeClr>
          </a:solidFill>
        </p:spPr>
        <p:txBody>
          <a:bodyPr lIns="216000" tIns="216000" rIns="972000" bIns="216000" anchor="b"/>
          <a:lstStyle>
            <a:lvl1pPr>
              <a:defRPr sz="1400" b="0" spc="0" baseline="0">
                <a:solidFill>
                  <a:schemeClr val="bg1"/>
                </a:solidFill>
                <a:latin typeface="+mn-lt"/>
              </a:defRPr>
            </a:lvl1pPr>
          </a:lstStyle>
          <a:p>
            <a:r>
              <a:rPr lang="en-AU"/>
              <a:t>To insert an image, select ‘Insert Picture’, or click on icon. Select ‘Picture Format &gt; Crop’ to edit size and position of picture.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5" name="Text Placeholder 7">
            <a:extLst>
              <a:ext uri="{FF2B5EF4-FFF2-40B4-BE49-F238E27FC236}">
                <a16:creationId xmlns:a16="http://schemas.microsoft.com/office/drawing/2014/main" id="{254C038F-BBBB-FF4A-98B4-CBB46C84B7DB}"/>
              </a:ext>
            </a:extLst>
          </p:cNvPr>
          <p:cNvSpPr>
            <a:spLocks noGrp="1"/>
          </p:cNvSpPr>
          <p:nvPr>
            <p:ph type="body" sz="quarter" idx="13" hasCustomPrompt="1"/>
          </p:nvPr>
        </p:nvSpPr>
        <p:spPr>
          <a:xfrm>
            <a:off x="2117452" y="2043000"/>
            <a:ext cx="7957097" cy="2772000"/>
          </a:xfrm>
          <a:noFill/>
        </p:spPr>
        <p:txBody>
          <a:bodyPr lIns="0" tIns="0" rIns="0" bIns="0" anchor="ctr" anchorCtr="0"/>
          <a:lstStyle>
            <a:lvl1pPr algn="ctr">
              <a:spcAft>
                <a:spcPts val="600"/>
              </a:spcAft>
              <a:defRPr sz="3700" b="0" cap="none" spc="50" baseline="0">
                <a:solidFill>
                  <a:schemeClr val="bg1"/>
                </a:solidFill>
                <a:latin typeface="+mj-lt"/>
              </a:defRPr>
            </a:lvl1pPr>
            <a:lvl2pPr marL="0" indent="0" algn="ctr">
              <a:buFont typeface="Arial" panose="020B0604020202020204" pitchFamily="34" charset="0"/>
              <a:buNone/>
              <a:defRPr sz="3700" cap="none" spc="0" baseline="0">
                <a:solidFill>
                  <a:schemeClr val="bg1"/>
                </a:solidFill>
                <a:latin typeface="+mj-lt"/>
              </a:defRPr>
            </a:lvl2pPr>
            <a:lvl3pPr marL="0" indent="0" algn="ctr">
              <a:buFont typeface="Arial" panose="020B0604020202020204" pitchFamily="34" charset="0"/>
              <a:buNone/>
              <a:defRPr sz="3700" cap="none" spc="0" baseline="0">
                <a:solidFill>
                  <a:schemeClr val="bg1"/>
                </a:solidFill>
                <a:latin typeface="+mj-lt"/>
              </a:defRPr>
            </a:lvl3pPr>
            <a:lvl4pPr marL="0" indent="0" algn="ctr">
              <a:buNone/>
              <a:defRPr sz="3700" b="0" cap="none" spc="0" baseline="0">
                <a:solidFill>
                  <a:schemeClr val="bg1"/>
                </a:solidFill>
                <a:latin typeface="+mj-lt"/>
              </a:defRPr>
            </a:lvl4pPr>
            <a:lvl5pPr marL="0" indent="0" algn="ctr">
              <a:buFont typeface="Arial" panose="020B0604020202020204" pitchFamily="34" charset="0"/>
              <a:buNone/>
              <a:defRPr sz="3700" cap="none" spc="0" baseline="0">
                <a:solidFill>
                  <a:schemeClr val="bg1"/>
                </a:solidFill>
                <a:latin typeface="+mj-lt"/>
              </a:defRPr>
            </a:lvl5pPr>
            <a:lvl6pPr marL="0" indent="0" algn="ctr">
              <a:buFont typeface="Arial" panose="020B0604020202020204" pitchFamily="34" charset="0"/>
              <a:buNone/>
              <a:defRPr sz="3700" cap="none" spc="0" baseline="0">
                <a:solidFill>
                  <a:schemeClr val="bg1"/>
                </a:solidFill>
                <a:latin typeface="+mj-lt"/>
              </a:defRPr>
            </a:lvl6pPr>
            <a:lvl7pPr marL="0" indent="0" algn="ctr">
              <a:buFont typeface="Arial" panose="020B0604020202020204" pitchFamily="34" charset="0"/>
              <a:buNone/>
              <a:defRPr sz="3700" cap="none" spc="0" baseline="0">
                <a:solidFill>
                  <a:schemeClr val="bg1"/>
                </a:solidFill>
                <a:latin typeface="+mj-lt"/>
              </a:defRPr>
            </a:lvl7pPr>
            <a:lvl8pPr marL="0" indent="0" algn="ctr">
              <a:buFont typeface="Arial" panose="020B0604020202020204" pitchFamily="34" charset="0"/>
              <a:buNone/>
              <a:defRPr sz="3700" cap="none" spc="0" baseline="0">
                <a:solidFill>
                  <a:schemeClr val="bg1"/>
                </a:solidFill>
                <a:latin typeface="+mj-lt"/>
              </a:defRPr>
            </a:lvl8pPr>
            <a:lvl9pPr marL="0" indent="0" algn="ctr">
              <a:buFont typeface="Arial" panose="020B0604020202020204" pitchFamily="34" charset="0"/>
              <a:buNone/>
              <a:defRPr sz="3700" cap="none" spc="0" baseline="0">
                <a:solidFill>
                  <a:schemeClr val="bg1"/>
                </a:solidFill>
                <a:latin typeface="+mj-lt"/>
              </a:defRPr>
            </a:lvl9pPr>
          </a:lstStyle>
          <a:p>
            <a:pPr lvl="0"/>
            <a:r>
              <a:rPr lang="en-US"/>
              <a:t>Click to add text</a:t>
            </a:r>
            <a:endParaRPr lang="en-AU"/>
          </a:p>
        </p:txBody>
      </p:sp>
      <p:sp>
        <p:nvSpPr>
          <p:cNvPr id="9" name="Title 8">
            <a:extLst>
              <a:ext uri="{FF2B5EF4-FFF2-40B4-BE49-F238E27FC236}">
                <a16:creationId xmlns:a16="http://schemas.microsoft.com/office/drawing/2014/main" id="{FAC9C523-E0AC-7C00-6F1B-BF029FEDD9E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pic>
        <p:nvPicPr>
          <p:cNvPr id="11" name="Graphic 10">
            <a:extLst>
              <a:ext uri="{FF2B5EF4-FFF2-40B4-BE49-F238E27FC236}">
                <a16:creationId xmlns:a16="http://schemas.microsoft.com/office/drawing/2014/main" id="{1E7A3FD2-B0E1-6B8C-FB82-A7B1A228AA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8758" y="4498974"/>
            <a:ext cx="76247" cy="1702859"/>
          </a:xfrm>
          <a:prstGeom prst="rect">
            <a:avLst/>
          </a:prstGeom>
        </p:spPr>
      </p:pic>
    </p:spTree>
    <p:extLst>
      <p:ext uri="{BB962C8B-B14F-4D97-AF65-F5344CB8AC3E}">
        <p14:creationId xmlns:p14="http://schemas.microsoft.com/office/powerpoint/2010/main" val="3349934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3DF3A-5C35-B657-523A-420AE86E5491}"/>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p>
            <a:fld id="{EAEF5021-38D1-480D-867E-6FBF7438E699}"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5" name="Text Placeholder 7">
            <a:extLst>
              <a:ext uri="{FF2B5EF4-FFF2-40B4-BE49-F238E27FC236}">
                <a16:creationId xmlns:a16="http://schemas.microsoft.com/office/drawing/2014/main" id="{254C038F-BBBB-FF4A-98B4-CBB46C84B7DB}"/>
              </a:ext>
            </a:extLst>
          </p:cNvPr>
          <p:cNvSpPr>
            <a:spLocks noGrp="1"/>
          </p:cNvSpPr>
          <p:nvPr>
            <p:ph type="body" sz="quarter" idx="13" hasCustomPrompt="1"/>
          </p:nvPr>
        </p:nvSpPr>
        <p:spPr>
          <a:xfrm>
            <a:off x="643465" y="636588"/>
            <a:ext cx="3528000" cy="2772000"/>
          </a:xfrm>
          <a:solidFill>
            <a:schemeClr val="accent1"/>
          </a:solidFill>
        </p:spPr>
        <p:txBody>
          <a:bodyPr lIns="324000" tIns="252000" rIns="324000" bIns="252000"/>
          <a:lstStyle>
            <a:lvl1pPr>
              <a:spcAft>
                <a:spcPts val="600"/>
              </a:spcAft>
              <a:defRPr sz="4500" b="1">
                <a:solidFill>
                  <a:schemeClr val="accent2"/>
                </a:solidFill>
                <a:latin typeface="+mn-lt"/>
              </a:defRPr>
            </a:lvl1pPr>
            <a:lvl2pPr marL="0" indent="0">
              <a:buFont typeface="Arial" panose="020B0604020202020204" pitchFamily="34" charset="0"/>
              <a:buNone/>
              <a:defRPr sz="1200" b="1" cap="all" spc="250" baseline="0">
                <a:solidFill>
                  <a:schemeClr val="bg1"/>
                </a:solidFill>
                <a:latin typeface="+mn-lt"/>
              </a:defRPr>
            </a:lvl2pPr>
            <a:lvl3pPr marL="0" indent="0">
              <a:buFont typeface="Arial" panose="020B0604020202020204" pitchFamily="34" charset="0"/>
              <a:buNone/>
              <a:defRPr sz="1200" b="1" cap="all" spc="250" baseline="0">
                <a:solidFill>
                  <a:schemeClr val="bg1"/>
                </a:solidFill>
                <a:latin typeface="+mn-lt"/>
              </a:defRPr>
            </a:lvl3pPr>
            <a:lvl4pPr marL="0" indent="0">
              <a:buNone/>
              <a:defRPr sz="1200" b="1" cap="all" spc="250" baseline="0">
                <a:solidFill>
                  <a:schemeClr val="bg1"/>
                </a:solidFill>
                <a:latin typeface="+mn-lt"/>
              </a:defRPr>
            </a:lvl4pPr>
            <a:lvl5pPr marL="0" indent="0">
              <a:buFont typeface="Arial" panose="020B0604020202020204" pitchFamily="34" charset="0"/>
              <a:buNone/>
              <a:defRPr sz="1200" b="1" cap="all" spc="250" baseline="0">
                <a:solidFill>
                  <a:schemeClr val="bg1"/>
                </a:solidFill>
                <a:latin typeface="+mn-lt"/>
              </a:defRPr>
            </a:lvl5pPr>
            <a:lvl6pPr marL="0" indent="0">
              <a:buFont typeface="Arial" panose="020B0604020202020204" pitchFamily="34" charset="0"/>
              <a:buNone/>
              <a:defRPr sz="1200" b="1" cap="all" spc="250" baseline="0">
                <a:solidFill>
                  <a:schemeClr val="bg1"/>
                </a:solidFill>
                <a:latin typeface="+mn-lt"/>
              </a:defRPr>
            </a:lvl6pPr>
            <a:lvl7pPr marL="0" indent="0">
              <a:buFont typeface="Arial" panose="020B0604020202020204" pitchFamily="34" charset="0"/>
              <a:buNone/>
              <a:defRPr sz="1200" b="1" cap="all" spc="250" baseline="0">
                <a:solidFill>
                  <a:schemeClr val="bg1"/>
                </a:solidFill>
                <a:latin typeface="+mn-lt"/>
              </a:defRPr>
            </a:lvl7pPr>
            <a:lvl8pPr marL="0" indent="0">
              <a:buFont typeface="Arial" panose="020B0604020202020204" pitchFamily="34" charset="0"/>
              <a:buNone/>
              <a:defRPr sz="1200" b="1" cap="all" spc="250" baseline="0">
                <a:solidFill>
                  <a:schemeClr val="bg1"/>
                </a:solidFill>
                <a:latin typeface="+mn-lt"/>
              </a:defRPr>
            </a:lvl8pPr>
            <a:lvl9pPr marL="0" indent="0">
              <a:buFont typeface="Arial" panose="020B0604020202020204" pitchFamily="34" charset="0"/>
              <a:buNone/>
              <a:defRPr sz="1200" b="1" cap="all" spc="250" baseline="0">
                <a:solidFill>
                  <a:schemeClr val="bg1"/>
                </a:solidFill>
                <a:latin typeface="+mn-lt"/>
              </a:defRPr>
            </a:lvl9pPr>
          </a:lstStyle>
          <a:p>
            <a:pPr lvl="0"/>
            <a:r>
              <a:rPr lang="en-US"/>
              <a: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6" name="Text Placeholder 7">
            <a:extLst>
              <a:ext uri="{FF2B5EF4-FFF2-40B4-BE49-F238E27FC236}">
                <a16:creationId xmlns:a16="http://schemas.microsoft.com/office/drawing/2014/main" id="{BD891DBC-FF50-4F4D-0D05-5B88939AB4F3}"/>
              </a:ext>
            </a:extLst>
          </p:cNvPr>
          <p:cNvSpPr>
            <a:spLocks noGrp="1"/>
          </p:cNvSpPr>
          <p:nvPr>
            <p:ph type="body" sz="quarter" idx="14" hasCustomPrompt="1"/>
          </p:nvPr>
        </p:nvSpPr>
        <p:spPr>
          <a:xfrm>
            <a:off x="4326467" y="636588"/>
            <a:ext cx="7222068" cy="2772000"/>
          </a:xfrm>
          <a:solidFill>
            <a:schemeClr val="bg1"/>
          </a:solidFill>
        </p:spPr>
        <p:txBody>
          <a:bodyPr lIns="324000" tIns="252000" rIns="324000" bIns="252000"/>
          <a:lstStyle>
            <a:lvl1pPr>
              <a:spcAft>
                <a:spcPts val="600"/>
              </a:spcAft>
              <a:defRPr sz="4500" b="1">
                <a:solidFill>
                  <a:schemeClr val="accent2"/>
                </a:solidFill>
                <a:latin typeface="+mn-lt"/>
              </a:defRPr>
            </a:lvl1pPr>
            <a:lvl2pPr marL="0" indent="0">
              <a:buFont typeface="Arial" panose="020B0604020202020204" pitchFamily="34" charset="0"/>
              <a:buNone/>
              <a:defRPr sz="1200" b="1" cap="all" spc="250" baseline="0">
                <a:solidFill>
                  <a:schemeClr val="accent1"/>
                </a:solidFill>
                <a:latin typeface="+mn-lt"/>
              </a:defRPr>
            </a:lvl2pPr>
            <a:lvl3pPr marL="0" indent="0">
              <a:buFont typeface="Arial" panose="020B0604020202020204" pitchFamily="34" charset="0"/>
              <a:buNone/>
              <a:defRPr sz="1200" b="1" cap="all" spc="250" baseline="0">
                <a:solidFill>
                  <a:schemeClr val="accent1"/>
                </a:solidFill>
                <a:latin typeface="+mn-lt"/>
              </a:defRPr>
            </a:lvl3pPr>
            <a:lvl4pPr marL="0" indent="0">
              <a:buNone/>
              <a:defRPr sz="1200" b="1" cap="all" spc="250" baseline="0">
                <a:solidFill>
                  <a:schemeClr val="accent1"/>
                </a:solidFill>
                <a:latin typeface="+mn-lt"/>
              </a:defRPr>
            </a:lvl4pPr>
            <a:lvl5pPr marL="0" indent="0">
              <a:buFont typeface="Arial" panose="020B0604020202020204" pitchFamily="34" charset="0"/>
              <a:buNone/>
              <a:defRPr sz="1200" b="1" cap="all" spc="250" baseline="0">
                <a:solidFill>
                  <a:schemeClr val="accent1"/>
                </a:solidFill>
                <a:latin typeface="+mn-lt"/>
              </a:defRPr>
            </a:lvl5pPr>
            <a:lvl6pPr marL="0" indent="0">
              <a:buFont typeface="Arial" panose="020B0604020202020204" pitchFamily="34" charset="0"/>
              <a:buNone/>
              <a:defRPr sz="1200" b="1" cap="all" spc="250" baseline="0">
                <a:solidFill>
                  <a:schemeClr val="accent1"/>
                </a:solidFill>
                <a:latin typeface="+mn-lt"/>
              </a:defRPr>
            </a:lvl6pPr>
            <a:lvl7pPr marL="0" indent="0">
              <a:buFont typeface="Arial" panose="020B0604020202020204" pitchFamily="34" charset="0"/>
              <a:buNone/>
              <a:defRPr sz="1200" b="1" cap="all" spc="250" baseline="0">
                <a:solidFill>
                  <a:schemeClr val="accent1"/>
                </a:solidFill>
                <a:latin typeface="+mn-lt"/>
              </a:defRPr>
            </a:lvl7pPr>
            <a:lvl8pPr marL="0" indent="0">
              <a:buFont typeface="Arial" panose="020B0604020202020204" pitchFamily="34" charset="0"/>
              <a:buNone/>
              <a:defRPr sz="1200" b="1" cap="all" spc="250" baseline="0">
                <a:solidFill>
                  <a:schemeClr val="accent1"/>
                </a:solidFill>
                <a:latin typeface="+mn-lt"/>
              </a:defRPr>
            </a:lvl8pPr>
            <a:lvl9pPr marL="0" indent="0">
              <a:buFont typeface="Arial" panose="020B0604020202020204" pitchFamily="34" charset="0"/>
              <a:buNone/>
              <a:defRPr sz="1200" b="1" cap="all" spc="250" baseline="0">
                <a:solidFill>
                  <a:schemeClr val="accent1"/>
                </a:solidFill>
                <a:latin typeface="+mn-lt"/>
              </a:defRPr>
            </a:lvl9pPr>
          </a:lstStyle>
          <a:p>
            <a:pPr lvl="0"/>
            <a:r>
              <a:rPr lang="en-US"/>
              <a: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7" name="Text Placeholder 7">
            <a:extLst>
              <a:ext uri="{FF2B5EF4-FFF2-40B4-BE49-F238E27FC236}">
                <a16:creationId xmlns:a16="http://schemas.microsoft.com/office/drawing/2014/main" id="{E9292D9C-5DF8-2E3A-425F-E0250FE0706B}"/>
              </a:ext>
            </a:extLst>
          </p:cNvPr>
          <p:cNvSpPr>
            <a:spLocks noGrp="1"/>
          </p:cNvSpPr>
          <p:nvPr>
            <p:ph type="body" sz="quarter" idx="15" hasCustomPrompt="1"/>
          </p:nvPr>
        </p:nvSpPr>
        <p:spPr>
          <a:xfrm>
            <a:off x="643465" y="3569532"/>
            <a:ext cx="5364000" cy="2664000"/>
          </a:xfrm>
          <a:solidFill>
            <a:schemeClr val="bg1"/>
          </a:solidFill>
        </p:spPr>
        <p:txBody>
          <a:bodyPr lIns="324000" tIns="252000" rIns="324000" bIns="252000"/>
          <a:lstStyle>
            <a:lvl1pPr>
              <a:spcAft>
                <a:spcPts val="600"/>
              </a:spcAft>
              <a:defRPr sz="4500" b="1">
                <a:solidFill>
                  <a:schemeClr val="accent2"/>
                </a:solidFill>
                <a:latin typeface="+mn-lt"/>
              </a:defRPr>
            </a:lvl1pPr>
            <a:lvl2pPr marL="0" indent="0">
              <a:buFont typeface="Arial" panose="020B0604020202020204" pitchFamily="34" charset="0"/>
              <a:buNone/>
              <a:defRPr sz="1200" b="1" cap="all" spc="250" baseline="0">
                <a:solidFill>
                  <a:schemeClr val="accent1"/>
                </a:solidFill>
                <a:latin typeface="+mn-lt"/>
              </a:defRPr>
            </a:lvl2pPr>
            <a:lvl3pPr marL="0" indent="0">
              <a:buFont typeface="Arial" panose="020B0604020202020204" pitchFamily="34" charset="0"/>
              <a:buNone/>
              <a:defRPr sz="1200" b="1" cap="all" spc="250" baseline="0">
                <a:solidFill>
                  <a:schemeClr val="accent1"/>
                </a:solidFill>
                <a:latin typeface="+mn-lt"/>
              </a:defRPr>
            </a:lvl3pPr>
            <a:lvl4pPr marL="0" indent="0">
              <a:buNone/>
              <a:defRPr sz="1200" b="1" cap="all" spc="250" baseline="0">
                <a:solidFill>
                  <a:schemeClr val="accent1"/>
                </a:solidFill>
                <a:latin typeface="+mn-lt"/>
              </a:defRPr>
            </a:lvl4pPr>
            <a:lvl5pPr marL="0" indent="0">
              <a:buFont typeface="Arial" panose="020B0604020202020204" pitchFamily="34" charset="0"/>
              <a:buNone/>
              <a:defRPr sz="1200" b="1" cap="all" spc="250" baseline="0">
                <a:solidFill>
                  <a:schemeClr val="accent1"/>
                </a:solidFill>
                <a:latin typeface="+mn-lt"/>
              </a:defRPr>
            </a:lvl5pPr>
            <a:lvl6pPr marL="0" indent="0">
              <a:buFont typeface="Arial" panose="020B0604020202020204" pitchFamily="34" charset="0"/>
              <a:buNone/>
              <a:defRPr sz="1200" b="1" cap="all" spc="250" baseline="0">
                <a:solidFill>
                  <a:schemeClr val="accent1"/>
                </a:solidFill>
                <a:latin typeface="+mn-lt"/>
              </a:defRPr>
            </a:lvl6pPr>
            <a:lvl7pPr marL="0" indent="0">
              <a:buFont typeface="Arial" panose="020B0604020202020204" pitchFamily="34" charset="0"/>
              <a:buNone/>
              <a:defRPr sz="1200" b="1" cap="all" spc="250" baseline="0">
                <a:solidFill>
                  <a:schemeClr val="accent1"/>
                </a:solidFill>
                <a:latin typeface="+mn-lt"/>
              </a:defRPr>
            </a:lvl7pPr>
            <a:lvl8pPr marL="0" indent="0">
              <a:buFont typeface="Arial" panose="020B0604020202020204" pitchFamily="34" charset="0"/>
              <a:buNone/>
              <a:defRPr sz="1200" b="1" cap="all" spc="250" baseline="0">
                <a:solidFill>
                  <a:schemeClr val="accent1"/>
                </a:solidFill>
                <a:latin typeface="+mn-lt"/>
              </a:defRPr>
            </a:lvl8pPr>
            <a:lvl9pPr marL="0" indent="0">
              <a:buFont typeface="Arial" panose="020B0604020202020204" pitchFamily="34" charset="0"/>
              <a:buNone/>
              <a:defRPr sz="1200" b="1" cap="all" spc="250" baseline="0">
                <a:solidFill>
                  <a:schemeClr val="accent1"/>
                </a:solidFill>
                <a:latin typeface="+mn-lt"/>
              </a:defRPr>
            </a:lvl9pPr>
          </a:lstStyle>
          <a:p>
            <a:pPr lvl="0"/>
            <a:r>
              <a:rPr lang="en-US"/>
              <a: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8" name="Text Placeholder 7">
            <a:extLst>
              <a:ext uri="{FF2B5EF4-FFF2-40B4-BE49-F238E27FC236}">
                <a16:creationId xmlns:a16="http://schemas.microsoft.com/office/drawing/2014/main" id="{C73D45F4-7377-40EA-4213-BCF2C2D876A1}"/>
              </a:ext>
            </a:extLst>
          </p:cNvPr>
          <p:cNvSpPr>
            <a:spLocks noGrp="1"/>
          </p:cNvSpPr>
          <p:nvPr>
            <p:ph type="body" sz="quarter" idx="16" hasCustomPrompt="1"/>
          </p:nvPr>
        </p:nvSpPr>
        <p:spPr>
          <a:xfrm>
            <a:off x="6184535" y="3569532"/>
            <a:ext cx="5364000" cy="2664000"/>
          </a:xfrm>
          <a:solidFill>
            <a:schemeClr val="accent1"/>
          </a:solidFill>
        </p:spPr>
        <p:txBody>
          <a:bodyPr lIns="324000" tIns="252000" rIns="324000" bIns="252000"/>
          <a:lstStyle>
            <a:lvl1pPr>
              <a:spcAft>
                <a:spcPts val="600"/>
              </a:spcAft>
              <a:defRPr sz="4500" b="1">
                <a:solidFill>
                  <a:schemeClr val="accent2"/>
                </a:solidFill>
                <a:latin typeface="+mn-lt"/>
              </a:defRPr>
            </a:lvl1pPr>
            <a:lvl2pPr marL="0" indent="0">
              <a:buFont typeface="Arial" panose="020B0604020202020204" pitchFamily="34" charset="0"/>
              <a:buNone/>
              <a:defRPr sz="1200" b="1" cap="all" spc="250" baseline="0">
                <a:solidFill>
                  <a:schemeClr val="bg1"/>
                </a:solidFill>
                <a:latin typeface="+mn-lt"/>
              </a:defRPr>
            </a:lvl2pPr>
            <a:lvl3pPr marL="0" indent="0">
              <a:buFont typeface="Arial" panose="020B0604020202020204" pitchFamily="34" charset="0"/>
              <a:buNone/>
              <a:defRPr sz="1200" b="1" cap="all" spc="250" baseline="0">
                <a:solidFill>
                  <a:schemeClr val="bg1"/>
                </a:solidFill>
                <a:latin typeface="+mn-lt"/>
              </a:defRPr>
            </a:lvl3pPr>
            <a:lvl4pPr marL="0" indent="0">
              <a:buNone/>
              <a:defRPr sz="1200" b="1" cap="all" spc="250" baseline="0">
                <a:solidFill>
                  <a:schemeClr val="bg1"/>
                </a:solidFill>
                <a:latin typeface="+mn-lt"/>
              </a:defRPr>
            </a:lvl4pPr>
            <a:lvl5pPr marL="0" indent="0">
              <a:buFont typeface="Arial" panose="020B0604020202020204" pitchFamily="34" charset="0"/>
              <a:buNone/>
              <a:defRPr sz="1200" b="1" cap="all" spc="250" baseline="0">
                <a:solidFill>
                  <a:schemeClr val="bg1"/>
                </a:solidFill>
                <a:latin typeface="+mn-lt"/>
              </a:defRPr>
            </a:lvl5pPr>
            <a:lvl6pPr marL="0" indent="0">
              <a:buFont typeface="Arial" panose="020B0604020202020204" pitchFamily="34" charset="0"/>
              <a:buNone/>
              <a:defRPr sz="1200" b="1" cap="all" spc="250" baseline="0">
                <a:solidFill>
                  <a:schemeClr val="bg1"/>
                </a:solidFill>
                <a:latin typeface="+mn-lt"/>
              </a:defRPr>
            </a:lvl6pPr>
            <a:lvl7pPr marL="0" indent="0">
              <a:buFont typeface="Arial" panose="020B0604020202020204" pitchFamily="34" charset="0"/>
              <a:buNone/>
              <a:defRPr sz="1200" b="1" cap="all" spc="250" baseline="0">
                <a:solidFill>
                  <a:schemeClr val="bg1"/>
                </a:solidFill>
                <a:latin typeface="+mn-lt"/>
              </a:defRPr>
            </a:lvl7pPr>
            <a:lvl8pPr marL="0" indent="0">
              <a:buFont typeface="Arial" panose="020B0604020202020204" pitchFamily="34" charset="0"/>
              <a:buNone/>
              <a:defRPr sz="1200" b="1" cap="all" spc="250" baseline="0">
                <a:solidFill>
                  <a:schemeClr val="bg1"/>
                </a:solidFill>
                <a:latin typeface="+mn-lt"/>
              </a:defRPr>
            </a:lvl8pPr>
            <a:lvl9pPr marL="0" indent="0">
              <a:buFont typeface="Arial" panose="020B0604020202020204" pitchFamily="34" charset="0"/>
              <a:buNone/>
              <a:defRPr sz="1200" b="1" cap="all" spc="250" baseline="0">
                <a:solidFill>
                  <a:schemeClr val="bg1"/>
                </a:solidFill>
                <a:latin typeface="+mn-lt"/>
              </a:defRPr>
            </a:lvl9pPr>
          </a:lstStyle>
          <a:p>
            <a:pPr lvl="0"/>
            <a:r>
              <a:rPr lang="en-US"/>
              <a: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Tree>
    <p:extLst>
      <p:ext uri="{BB962C8B-B14F-4D97-AF65-F5344CB8AC3E}">
        <p14:creationId xmlns:p14="http://schemas.microsoft.com/office/powerpoint/2010/main" val="3211410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quote text and image-blue">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CC197418-2F6B-701F-A19F-AA3C768C08CB}"/>
              </a:ext>
            </a:extLst>
          </p:cNvPr>
          <p:cNvSpPr>
            <a:spLocks noGrp="1"/>
          </p:cNvSpPr>
          <p:nvPr>
            <p:ph type="pic" sz="quarter" idx="15" hasCustomPrompt="1"/>
          </p:nvPr>
        </p:nvSpPr>
        <p:spPr>
          <a:xfrm>
            <a:off x="6096000" y="0"/>
            <a:ext cx="6096000" cy="6858000"/>
          </a:xfrm>
          <a:solidFill>
            <a:schemeClr val="bg1">
              <a:lumMod val="75000"/>
            </a:schemeClr>
          </a:solidFill>
        </p:spPr>
        <p:txBody>
          <a:bodyPr lIns="216000" tIns="216000" rIns="972000" bIns="216000" anchor="b"/>
          <a:lstStyle>
            <a:lvl1pPr>
              <a:defRPr sz="1400" b="0" spc="0" baseline="0">
                <a:solidFill>
                  <a:schemeClr val="bg1"/>
                </a:solidFill>
                <a:latin typeface="+mn-lt"/>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38302" y="1022494"/>
            <a:ext cx="4499999" cy="4680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38302" y="623887"/>
            <a:ext cx="4499999" cy="374904"/>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BBE7606F-E4F6-44D9-9F0E-FF582B7852C3}"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8" name="Text Placeholder 7">
            <a:extLst>
              <a:ext uri="{FF2B5EF4-FFF2-40B4-BE49-F238E27FC236}">
                <a16:creationId xmlns:a16="http://schemas.microsoft.com/office/drawing/2014/main" id="{1209E55C-5560-48B2-B4A8-D452E91F74C7}"/>
              </a:ext>
            </a:extLst>
          </p:cNvPr>
          <p:cNvSpPr>
            <a:spLocks noGrp="1"/>
          </p:cNvSpPr>
          <p:nvPr>
            <p:ph type="body" sz="quarter" idx="13" hasCustomPrompt="1"/>
          </p:nvPr>
        </p:nvSpPr>
        <p:spPr>
          <a:xfrm>
            <a:off x="5640000" y="623888"/>
            <a:ext cx="6552000" cy="2693651"/>
          </a:xfrm>
          <a:solidFill>
            <a:schemeClr val="accent2"/>
          </a:solidFill>
        </p:spPr>
        <p:txBody>
          <a:bodyPr lIns="1440000" tIns="648000" rIns="648000" bIns="648000">
            <a:spAutoFit/>
          </a:bodyPr>
          <a:lstStyle>
            <a:lvl1pPr>
              <a:defRPr sz="4500" b="1" spc="0" baseline="0">
                <a:latin typeface="+mn-lt"/>
              </a:defRPr>
            </a:lvl1pPr>
            <a:lvl2pPr marL="0" indent="0">
              <a:buNone/>
              <a:defRPr sz="4500" b="1">
                <a:latin typeface="+mj-lt"/>
              </a:defRPr>
            </a:lvl2pPr>
            <a:lvl3pPr marL="0" indent="0">
              <a:buNone/>
              <a:defRPr sz="4500" b="1">
                <a:solidFill>
                  <a:schemeClr val="accent1"/>
                </a:solidFill>
                <a:latin typeface="+mj-lt"/>
              </a:defRPr>
            </a:lvl3pPr>
            <a:lvl4pPr marL="0" indent="0">
              <a:buNone/>
              <a:defRPr sz="4500" b="1">
                <a:solidFill>
                  <a:schemeClr val="accent1"/>
                </a:solidFill>
                <a:latin typeface="+mj-lt"/>
              </a:defRPr>
            </a:lvl4pPr>
            <a:lvl5pPr marL="0" indent="0">
              <a:buNone/>
              <a:defRPr sz="4500" b="1">
                <a:solidFill>
                  <a:schemeClr val="accent1"/>
                </a:solidFill>
                <a:latin typeface="+mj-lt"/>
              </a:defRPr>
            </a:lvl5pPr>
            <a:lvl6pPr>
              <a:defRPr sz="4500" b="1">
                <a:solidFill>
                  <a:schemeClr val="accent1"/>
                </a:solidFill>
                <a:latin typeface="+mj-lt"/>
              </a:defRPr>
            </a:lvl6pPr>
            <a:lvl7pPr>
              <a:defRPr sz="4500" b="1">
                <a:solidFill>
                  <a:schemeClr val="accent1"/>
                </a:solidFill>
                <a:latin typeface="+mj-lt"/>
              </a:defRPr>
            </a:lvl7pPr>
            <a:lvl8pPr>
              <a:defRPr sz="4500" b="1">
                <a:solidFill>
                  <a:schemeClr val="accent1"/>
                </a:solidFill>
                <a:latin typeface="+mj-lt"/>
              </a:defRPr>
            </a:lvl8pPr>
            <a:lvl9pPr>
              <a:defRPr sz="4500" b="1">
                <a:solidFill>
                  <a:schemeClr val="accent1"/>
                </a:solidFill>
                <a:latin typeface="+mj-lt"/>
              </a:defRPr>
            </a:lvl9pPr>
          </a:lstStyle>
          <a:p>
            <a:pPr lvl="0"/>
            <a:r>
              <a:rPr lang="en-US"/>
              <a:t>Click to add pull-out quote</a:t>
            </a:r>
          </a:p>
        </p:txBody>
      </p:sp>
    </p:spTree>
    <p:extLst>
      <p:ext uri="{BB962C8B-B14F-4D97-AF65-F5344CB8AC3E}">
        <p14:creationId xmlns:p14="http://schemas.microsoft.com/office/powerpoint/2010/main" val="616671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quote text and image">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CC197418-2F6B-701F-A19F-AA3C768C08CB}"/>
              </a:ext>
            </a:extLst>
          </p:cNvPr>
          <p:cNvSpPr>
            <a:spLocks noGrp="1"/>
          </p:cNvSpPr>
          <p:nvPr>
            <p:ph type="pic" sz="quarter" idx="15" hasCustomPrompt="1"/>
          </p:nvPr>
        </p:nvSpPr>
        <p:spPr>
          <a:xfrm>
            <a:off x="6096000" y="0"/>
            <a:ext cx="6096000" cy="6858000"/>
          </a:xfrm>
          <a:solidFill>
            <a:schemeClr val="bg1">
              <a:lumMod val="75000"/>
            </a:schemeClr>
          </a:solidFill>
        </p:spPr>
        <p:txBody>
          <a:bodyPr lIns="216000" tIns="216000" rIns="972000" bIns="216000" anchor="t"/>
          <a:lstStyle>
            <a:lvl1pPr>
              <a:defRPr sz="1400" b="0" spc="0" baseline="0">
                <a:solidFill>
                  <a:schemeClr val="bg1"/>
                </a:solidFill>
                <a:latin typeface="+mn-lt"/>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38302" y="1022494"/>
            <a:ext cx="4499999" cy="2520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38302" y="623887"/>
            <a:ext cx="4499999" cy="374904"/>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37814192-B038-4D05-A0C8-6DDECCDDB327}"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8" name="Text Placeholder 7">
            <a:extLst>
              <a:ext uri="{FF2B5EF4-FFF2-40B4-BE49-F238E27FC236}">
                <a16:creationId xmlns:a16="http://schemas.microsoft.com/office/drawing/2014/main" id="{1209E55C-5560-48B2-B4A8-D452E91F74C7}"/>
              </a:ext>
            </a:extLst>
          </p:cNvPr>
          <p:cNvSpPr>
            <a:spLocks noGrp="1"/>
          </p:cNvSpPr>
          <p:nvPr>
            <p:ph type="body" sz="quarter" idx="13" hasCustomPrompt="1"/>
          </p:nvPr>
        </p:nvSpPr>
        <p:spPr>
          <a:xfrm>
            <a:off x="1567533" y="4374622"/>
            <a:ext cx="10624467" cy="1828120"/>
          </a:xfrm>
          <a:solidFill>
            <a:schemeClr val="accent1"/>
          </a:solidFill>
        </p:spPr>
        <p:txBody>
          <a:bodyPr wrap="square" lIns="756000" tIns="288000" rIns="648000" bIns="288000" anchor="t">
            <a:spAutoFit/>
          </a:bodyPr>
          <a:lstStyle>
            <a:lvl1pPr>
              <a:lnSpc>
                <a:spcPct val="90000"/>
              </a:lnSpc>
              <a:spcBef>
                <a:spcPts val="0"/>
              </a:spcBef>
              <a:spcAft>
                <a:spcPts val="0"/>
              </a:spcAft>
              <a:defRPr sz="4500" b="1" spc="0" baseline="0">
                <a:solidFill>
                  <a:schemeClr val="bg1"/>
                </a:solidFill>
                <a:latin typeface="+mn-lt"/>
              </a:defRPr>
            </a:lvl1pPr>
            <a:lvl2pPr marL="0" indent="0">
              <a:buNone/>
              <a:defRPr sz="4500" b="1">
                <a:latin typeface="+mj-lt"/>
              </a:defRPr>
            </a:lvl2pPr>
            <a:lvl3pPr marL="0" indent="0">
              <a:buNone/>
              <a:defRPr sz="4500" b="1">
                <a:solidFill>
                  <a:schemeClr val="accent1"/>
                </a:solidFill>
                <a:latin typeface="+mj-lt"/>
              </a:defRPr>
            </a:lvl3pPr>
            <a:lvl4pPr marL="0" indent="0">
              <a:buNone/>
              <a:defRPr sz="4500" b="1">
                <a:solidFill>
                  <a:schemeClr val="accent1"/>
                </a:solidFill>
                <a:latin typeface="+mj-lt"/>
              </a:defRPr>
            </a:lvl4pPr>
            <a:lvl5pPr marL="0" indent="0">
              <a:buNone/>
              <a:defRPr sz="4500" b="1">
                <a:solidFill>
                  <a:schemeClr val="accent1"/>
                </a:solidFill>
                <a:latin typeface="+mj-lt"/>
              </a:defRPr>
            </a:lvl5pPr>
            <a:lvl6pPr>
              <a:defRPr sz="4500" b="1">
                <a:solidFill>
                  <a:schemeClr val="accent1"/>
                </a:solidFill>
                <a:latin typeface="+mj-lt"/>
              </a:defRPr>
            </a:lvl6pPr>
            <a:lvl7pPr>
              <a:defRPr sz="4500" b="1">
                <a:solidFill>
                  <a:schemeClr val="accent1"/>
                </a:solidFill>
                <a:latin typeface="+mj-lt"/>
              </a:defRPr>
            </a:lvl7pPr>
            <a:lvl8pPr>
              <a:defRPr sz="4500" b="1">
                <a:solidFill>
                  <a:schemeClr val="accent1"/>
                </a:solidFill>
                <a:latin typeface="+mj-lt"/>
              </a:defRPr>
            </a:lvl8pPr>
            <a:lvl9pPr>
              <a:defRPr sz="4500" b="1">
                <a:solidFill>
                  <a:schemeClr val="accent1"/>
                </a:solidFill>
                <a:latin typeface="+mj-lt"/>
              </a:defRPr>
            </a:lvl9pPr>
          </a:lstStyle>
          <a:p>
            <a:pPr lvl="0"/>
            <a:r>
              <a:rPr lang="en-US"/>
              <a:t>Click to add pull-out quote. </a:t>
            </a:r>
          </a:p>
          <a:p>
            <a:pPr lvl="0"/>
            <a:r>
              <a:rPr lang="en-US"/>
              <a:t>Spans over two lines.</a:t>
            </a:r>
          </a:p>
        </p:txBody>
      </p:sp>
    </p:spTree>
    <p:extLst>
      <p:ext uri="{BB962C8B-B14F-4D97-AF65-F5344CB8AC3E}">
        <p14:creationId xmlns:p14="http://schemas.microsoft.com/office/powerpoint/2010/main" val="151168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CC197418-2F6B-701F-A19F-AA3C768C08CB}"/>
              </a:ext>
            </a:extLst>
          </p:cNvPr>
          <p:cNvSpPr>
            <a:spLocks noGrp="1"/>
          </p:cNvSpPr>
          <p:nvPr>
            <p:ph type="pic" sz="quarter" idx="15" hasCustomPrompt="1"/>
          </p:nvPr>
        </p:nvSpPr>
        <p:spPr>
          <a:xfrm>
            <a:off x="6096000" y="0"/>
            <a:ext cx="6096000" cy="6858000"/>
          </a:xfrm>
          <a:solidFill>
            <a:schemeClr val="bg1">
              <a:lumMod val="75000"/>
            </a:schemeClr>
          </a:solidFill>
        </p:spPr>
        <p:txBody>
          <a:bodyPr lIns="216000" tIns="216000" rIns="972000" bIns="216000" anchor="t"/>
          <a:lstStyle>
            <a:lvl1pPr>
              <a:defRPr sz="1400" b="0" spc="0" baseline="0">
                <a:solidFill>
                  <a:schemeClr val="bg1"/>
                </a:solidFill>
                <a:latin typeface="+mn-lt"/>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38302" y="1022494"/>
            <a:ext cx="3060000" cy="4680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38302" y="623887"/>
            <a:ext cx="3060000" cy="374904"/>
          </a:xfrm>
        </p:spPr>
        <p:txBody>
          <a:bodyPr/>
          <a:lstStyle>
            <a:lvl1pPr>
              <a:defRPr/>
            </a:lvl1pPr>
          </a:lstStyle>
          <a:p>
            <a:r>
              <a:rPr lang="en-GB"/>
              <a:t>Click to add title</a:t>
            </a:r>
          </a:p>
        </p:txBody>
      </p:sp>
      <p:sp>
        <p:nvSpPr>
          <p:cNvPr id="4" name="Date Placeholder 3"/>
          <p:cNvSpPr>
            <a:spLocks noGrp="1"/>
          </p:cNvSpPr>
          <p:nvPr>
            <p:ph type="dt" sz="half" idx="10"/>
          </p:nvPr>
        </p:nvSpPr>
        <p:spPr/>
        <p:txBody>
          <a:bodyPr/>
          <a:lstStyle/>
          <a:p>
            <a:fld id="{784893A7-C15B-4DBC-8AD9-8D76E3CB1219}"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4272773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graphic-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3DF3A-5C35-B657-523A-420AE86E5491}"/>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38302" y="623887"/>
            <a:ext cx="3060000" cy="374904"/>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DF389CA5-2F07-401E-A75B-FEE871618E2E}" type="datetime1">
              <a:rPr lang="en-GB" smtClean="0"/>
              <a:t>07/05/2024</a:t>
            </a:fld>
            <a:endParaRPr lang="en-GB"/>
          </a:p>
        </p:txBody>
      </p:sp>
      <p:sp>
        <p:nvSpPr>
          <p:cNvPr id="5" name="Footer Placeholder 4"/>
          <p:cNvSpPr>
            <a:spLocks noGrp="1"/>
          </p:cNvSpPr>
          <p:nvPr>
            <p:ph type="ftr" sz="quarter" idx="11"/>
          </p:nvPr>
        </p:nvSpPr>
        <p:spPr/>
        <p:txBody>
          <a:bodyPr/>
          <a:lstStyle/>
          <a:p>
            <a:r>
              <a:rPr lang="en-GB"/>
              <a:t>Slide title</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Text Placeholder 7">
            <a:extLst>
              <a:ext uri="{FF2B5EF4-FFF2-40B4-BE49-F238E27FC236}">
                <a16:creationId xmlns:a16="http://schemas.microsoft.com/office/drawing/2014/main" id="{B8693CA3-BF60-2F5E-B3AB-22B67683D94B}"/>
              </a:ext>
            </a:extLst>
          </p:cNvPr>
          <p:cNvSpPr>
            <a:spLocks noGrp="1"/>
          </p:cNvSpPr>
          <p:nvPr>
            <p:ph type="body" sz="quarter" idx="13" hasCustomPrompt="1"/>
          </p:nvPr>
        </p:nvSpPr>
        <p:spPr>
          <a:xfrm>
            <a:off x="1840993" y="2275841"/>
            <a:ext cx="2376000" cy="2376000"/>
          </a:xfrm>
          <a:prstGeom prst="ellipse">
            <a:avLst/>
          </a:prstGeom>
          <a:solidFill>
            <a:schemeClr val="accent1"/>
          </a:solidFill>
        </p:spPr>
        <p:txBody>
          <a:bodyPr anchor="ctr"/>
          <a:lstStyle>
            <a:lvl1pPr marL="0" indent="0" algn="ctr">
              <a:buFont typeface="+mj-lt"/>
              <a:buNone/>
              <a:defRPr sz="1200" cap="all" spc="250">
                <a:solidFill>
                  <a:schemeClr val="bg1"/>
                </a:solidFill>
                <a:latin typeface="+mn-lt"/>
              </a:defRPr>
            </a:lvl1pPr>
            <a:lvl2pPr marL="0" indent="0" algn="ctr">
              <a:buFont typeface="+mj-lt"/>
              <a:buNone/>
              <a:defRPr sz="1200" cap="all" spc="250">
                <a:solidFill>
                  <a:schemeClr val="bg1"/>
                </a:solidFill>
                <a:latin typeface="Sofia Pro Semi Bold" panose="00000500000000000000" pitchFamily="50" charset="0"/>
              </a:defRPr>
            </a:lvl2pPr>
            <a:lvl3pPr marL="0" indent="0" algn="ctr">
              <a:buFont typeface="+mj-lt"/>
              <a:buNone/>
              <a:defRPr sz="1200" cap="all" spc="250">
                <a:solidFill>
                  <a:schemeClr val="bg1"/>
                </a:solidFill>
                <a:latin typeface="Sofia Pro Semi Bold" panose="00000500000000000000" pitchFamily="50" charset="0"/>
              </a:defRPr>
            </a:lvl3pPr>
            <a:lvl4pPr marL="0" indent="0" algn="ctr">
              <a:buFont typeface="+mj-lt"/>
              <a:buNone/>
              <a:defRPr sz="1200" b="0" cap="all" spc="250">
                <a:solidFill>
                  <a:schemeClr val="bg1"/>
                </a:solidFill>
                <a:latin typeface="Sofia Pro Semi Bold" panose="00000500000000000000" pitchFamily="50" charset="0"/>
              </a:defRPr>
            </a:lvl4pPr>
            <a:lvl5pPr marL="0" indent="0" algn="ctr">
              <a:buFont typeface="+mj-lt"/>
              <a:buNone/>
              <a:defRPr sz="1200" cap="all" spc="250">
                <a:solidFill>
                  <a:schemeClr val="bg1"/>
                </a:solidFill>
                <a:latin typeface="Sofia Pro Semi Bold" panose="00000500000000000000" pitchFamily="50" charset="0"/>
              </a:defRPr>
            </a:lvl5pPr>
            <a:lvl6pPr marL="0" indent="0" algn="ctr">
              <a:buFont typeface="+mj-lt"/>
              <a:buNone/>
              <a:defRPr sz="1200" cap="all" spc="250">
                <a:solidFill>
                  <a:schemeClr val="bg1"/>
                </a:solidFill>
                <a:latin typeface="Sofia Pro Semi Bold" panose="00000500000000000000" pitchFamily="50" charset="0"/>
              </a:defRPr>
            </a:lvl6pPr>
            <a:lvl7pPr marL="0" indent="0" algn="ctr">
              <a:buFont typeface="+mj-lt"/>
              <a:buNone/>
              <a:defRPr sz="1200" cap="all" spc="250">
                <a:solidFill>
                  <a:schemeClr val="bg1"/>
                </a:solidFill>
                <a:latin typeface="Sofia Pro Semi Bold" panose="00000500000000000000" pitchFamily="50" charset="0"/>
              </a:defRPr>
            </a:lvl7pPr>
            <a:lvl8pPr marL="0" indent="0" algn="ctr">
              <a:buFont typeface="+mj-lt"/>
              <a:buNone/>
              <a:defRPr sz="1200" cap="all" spc="250">
                <a:solidFill>
                  <a:schemeClr val="bg1"/>
                </a:solidFill>
                <a:latin typeface="Sofia Pro Semi Bold" panose="00000500000000000000" pitchFamily="50" charset="0"/>
              </a:defRPr>
            </a:lvl8pPr>
            <a:lvl9pPr marL="0" indent="0" algn="ctr">
              <a:buFont typeface="+mj-lt"/>
              <a:buNone/>
              <a:defRPr sz="1200" cap="all" spc="250">
                <a:solidFill>
                  <a:schemeClr val="bg1"/>
                </a:solidFill>
                <a:latin typeface="Sofia Pro Semi Bold" panose="00000500000000000000" pitchFamily="50" charset="0"/>
              </a:defRPr>
            </a:lvl9pPr>
          </a:lstStyle>
          <a:p>
            <a:pPr lvl="0"/>
            <a:r>
              <a:rPr lang="en-US"/>
              <a:t>TITLE</a:t>
            </a:r>
          </a:p>
        </p:txBody>
      </p:sp>
      <p:sp>
        <p:nvSpPr>
          <p:cNvPr id="9" name="Text Placeholder 7">
            <a:extLst>
              <a:ext uri="{FF2B5EF4-FFF2-40B4-BE49-F238E27FC236}">
                <a16:creationId xmlns:a16="http://schemas.microsoft.com/office/drawing/2014/main" id="{10932ED9-F8FF-F33E-4AA3-E7BB4ADCA009}"/>
              </a:ext>
            </a:extLst>
          </p:cNvPr>
          <p:cNvSpPr>
            <a:spLocks noGrp="1"/>
          </p:cNvSpPr>
          <p:nvPr>
            <p:ph type="body" sz="quarter" idx="14" hasCustomPrompt="1"/>
          </p:nvPr>
        </p:nvSpPr>
        <p:spPr>
          <a:xfrm>
            <a:off x="5493713" y="5107770"/>
            <a:ext cx="4857293" cy="848563"/>
          </a:xfrm>
          <a:prstGeom prst="rect">
            <a:avLst/>
          </a:prstGeom>
          <a:solidFill>
            <a:schemeClr val="bg1"/>
          </a:solidFill>
        </p:spPr>
        <p:txBody>
          <a:bodyPr anchor="ctr"/>
          <a:lstStyle>
            <a:lvl1pPr marL="0" indent="0" algn="ctr">
              <a:lnSpc>
                <a:spcPct val="100000"/>
              </a:lnSpc>
              <a:spcBef>
                <a:spcPts val="0"/>
              </a:spcBef>
              <a:spcAft>
                <a:spcPts val="0"/>
              </a:spcAft>
              <a:buFont typeface="+mj-lt"/>
              <a:buNone/>
              <a:defRPr sz="1200" cap="all" spc="220" baseline="0">
                <a:solidFill>
                  <a:schemeClr val="accent1"/>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0" name="Text Placeholder 7">
            <a:extLst>
              <a:ext uri="{FF2B5EF4-FFF2-40B4-BE49-F238E27FC236}">
                <a16:creationId xmlns:a16="http://schemas.microsoft.com/office/drawing/2014/main" id="{BFEB7927-F6E7-B045-ED5A-F2BC5448E9ED}"/>
              </a:ext>
            </a:extLst>
          </p:cNvPr>
          <p:cNvSpPr>
            <a:spLocks noGrp="1"/>
          </p:cNvSpPr>
          <p:nvPr>
            <p:ph type="body" sz="quarter" idx="15" hasCustomPrompt="1"/>
          </p:nvPr>
        </p:nvSpPr>
        <p:spPr>
          <a:xfrm>
            <a:off x="5493713" y="4073665"/>
            <a:ext cx="4857293" cy="848563"/>
          </a:xfrm>
          <a:prstGeom prst="rect">
            <a:avLst/>
          </a:prstGeom>
          <a:solidFill>
            <a:schemeClr val="bg1"/>
          </a:solidFill>
        </p:spPr>
        <p:txBody>
          <a:bodyPr anchor="ctr"/>
          <a:lstStyle>
            <a:lvl1pPr marL="0" indent="0" algn="ctr">
              <a:lnSpc>
                <a:spcPct val="100000"/>
              </a:lnSpc>
              <a:spcBef>
                <a:spcPts val="0"/>
              </a:spcBef>
              <a:spcAft>
                <a:spcPts val="0"/>
              </a:spcAft>
              <a:buFont typeface="+mj-lt"/>
              <a:buNone/>
              <a:defRPr sz="1200" cap="all" spc="220" baseline="0">
                <a:solidFill>
                  <a:schemeClr val="accent1"/>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1" name="Text Placeholder 7">
            <a:extLst>
              <a:ext uri="{FF2B5EF4-FFF2-40B4-BE49-F238E27FC236}">
                <a16:creationId xmlns:a16="http://schemas.microsoft.com/office/drawing/2014/main" id="{517F406D-4A89-EE3B-E51C-70CCCA242941}"/>
              </a:ext>
            </a:extLst>
          </p:cNvPr>
          <p:cNvSpPr>
            <a:spLocks noGrp="1"/>
          </p:cNvSpPr>
          <p:nvPr>
            <p:ph type="body" sz="quarter" idx="16" hasCustomPrompt="1"/>
          </p:nvPr>
        </p:nvSpPr>
        <p:spPr>
          <a:xfrm>
            <a:off x="5493713" y="3039560"/>
            <a:ext cx="4857293" cy="848563"/>
          </a:xfrm>
          <a:prstGeom prst="rect">
            <a:avLst/>
          </a:prstGeom>
          <a:solidFill>
            <a:schemeClr val="bg1"/>
          </a:solidFill>
        </p:spPr>
        <p:txBody>
          <a:bodyPr anchor="ctr"/>
          <a:lstStyle>
            <a:lvl1pPr marL="0" indent="0" algn="ctr">
              <a:lnSpc>
                <a:spcPct val="100000"/>
              </a:lnSpc>
              <a:spcBef>
                <a:spcPts val="0"/>
              </a:spcBef>
              <a:spcAft>
                <a:spcPts val="0"/>
              </a:spcAft>
              <a:buFont typeface="+mj-lt"/>
              <a:buNone/>
              <a:defRPr sz="1200" cap="all" spc="220" baseline="0">
                <a:solidFill>
                  <a:schemeClr val="accent1"/>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2" name="Text Placeholder 7">
            <a:extLst>
              <a:ext uri="{FF2B5EF4-FFF2-40B4-BE49-F238E27FC236}">
                <a16:creationId xmlns:a16="http://schemas.microsoft.com/office/drawing/2014/main" id="{61DF7991-207D-D2AC-E22F-C4E9C720E04E}"/>
              </a:ext>
            </a:extLst>
          </p:cNvPr>
          <p:cNvSpPr>
            <a:spLocks noGrp="1"/>
          </p:cNvSpPr>
          <p:nvPr>
            <p:ph type="body" sz="quarter" idx="17" hasCustomPrompt="1"/>
          </p:nvPr>
        </p:nvSpPr>
        <p:spPr>
          <a:xfrm>
            <a:off x="5493713" y="2005455"/>
            <a:ext cx="4857293" cy="848563"/>
          </a:xfrm>
          <a:prstGeom prst="rect">
            <a:avLst/>
          </a:prstGeom>
          <a:solidFill>
            <a:schemeClr val="bg1"/>
          </a:solidFill>
        </p:spPr>
        <p:txBody>
          <a:bodyPr anchor="ctr"/>
          <a:lstStyle>
            <a:lvl1pPr marL="0" indent="0" algn="ctr">
              <a:lnSpc>
                <a:spcPct val="100000"/>
              </a:lnSpc>
              <a:spcBef>
                <a:spcPts val="0"/>
              </a:spcBef>
              <a:spcAft>
                <a:spcPts val="0"/>
              </a:spcAft>
              <a:buFont typeface="+mj-lt"/>
              <a:buNone/>
              <a:defRPr sz="1200" cap="all" spc="220" baseline="0">
                <a:solidFill>
                  <a:schemeClr val="accent1"/>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
        <p:nvSpPr>
          <p:cNvPr id="14" name="Text Placeholder 7">
            <a:extLst>
              <a:ext uri="{FF2B5EF4-FFF2-40B4-BE49-F238E27FC236}">
                <a16:creationId xmlns:a16="http://schemas.microsoft.com/office/drawing/2014/main" id="{0F03715E-477D-89B2-9D73-52EE6E518465}"/>
              </a:ext>
            </a:extLst>
          </p:cNvPr>
          <p:cNvSpPr>
            <a:spLocks noGrp="1"/>
          </p:cNvSpPr>
          <p:nvPr>
            <p:ph type="body" sz="quarter" idx="19" hasCustomPrompt="1"/>
          </p:nvPr>
        </p:nvSpPr>
        <p:spPr>
          <a:xfrm>
            <a:off x="5493713" y="971350"/>
            <a:ext cx="4857293" cy="848563"/>
          </a:xfrm>
          <a:prstGeom prst="rect">
            <a:avLst/>
          </a:prstGeom>
          <a:solidFill>
            <a:schemeClr val="bg1"/>
          </a:solidFill>
        </p:spPr>
        <p:txBody>
          <a:bodyPr anchor="ctr"/>
          <a:lstStyle>
            <a:lvl1pPr marL="0" indent="0" algn="ctr">
              <a:lnSpc>
                <a:spcPct val="100000"/>
              </a:lnSpc>
              <a:spcBef>
                <a:spcPts val="0"/>
              </a:spcBef>
              <a:spcAft>
                <a:spcPts val="0"/>
              </a:spcAft>
              <a:buFont typeface="+mj-lt"/>
              <a:buNone/>
              <a:defRPr sz="1200" cap="all" spc="220" baseline="0">
                <a:solidFill>
                  <a:schemeClr val="accent1"/>
                </a:solidFill>
                <a:latin typeface="+mn-lt"/>
              </a:defRPr>
            </a:lvl1pPr>
            <a:lvl2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2pPr>
            <a:lvl3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3pPr>
            <a:lvl4pPr marL="0" indent="0" algn="ctr">
              <a:lnSpc>
                <a:spcPct val="100000"/>
              </a:lnSpc>
              <a:spcBef>
                <a:spcPts val="0"/>
              </a:spcBef>
              <a:spcAft>
                <a:spcPts val="0"/>
              </a:spcAft>
              <a:buFont typeface="+mj-lt"/>
              <a:buNone/>
              <a:defRPr sz="1200" b="0" cap="all" spc="250">
                <a:solidFill>
                  <a:schemeClr val="accent1"/>
                </a:solidFill>
                <a:latin typeface="Sofia Pro Semi Bold" panose="00000500000000000000" pitchFamily="50" charset="0"/>
              </a:defRPr>
            </a:lvl4pPr>
            <a:lvl5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5pPr>
            <a:lvl6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6pPr>
            <a:lvl7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7pPr>
            <a:lvl8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8pPr>
            <a:lvl9pPr marL="0" indent="0" algn="ctr">
              <a:lnSpc>
                <a:spcPct val="100000"/>
              </a:lnSpc>
              <a:spcBef>
                <a:spcPts val="0"/>
              </a:spcBef>
              <a:spcAft>
                <a:spcPts val="0"/>
              </a:spcAft>
              <a:buFont typeface="+mj-lt"/>
              <a:buNone/>
              <a:defRPr sz="1200" cap="all" spc="250">
                <a:solidFill>
                  <a:schemeClr val="accent1"/>
                </a:solidFill>
                <a:latin typeface="Sofia Pro Semi Bold" panose="00000500000000000000" pitchFamily="50" charset="0"/>
              </a:defRPr>
            </a:lvl9pPr>
          </a:lstStyle>
          <a:p>
            <a:pPr lvl="0"/>
            <a:r>
              <a:rPr lang="en-US"/>
              <a:t>Click to add text</a:t>
            </a:r>
            <a:endParaRPr lang="en-AU"/>
          </a:p>
        </p:txBody>
      </p:sp>
    </p:spTree>
    <p:extLst>
      <p:ext uri="{BB962C8B-B14F-4D97-AF65-F5344CB8AC3E}">
        <p14:creationId xmlns:p14="http://schemas.microsoft.com/office/powerpoint/2010/main" val="471688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8302" y="623887"/>
            <a:ext cx="4499999" cy="374904"/>
          </a:xfrm>
          <a:prstGeom prst="rect">
            <a:avLst/>
          </a:prstGeom>
        </p:spPr>
        <p:txBody>
          <a:bodyPr vert="horz" lIns="0" tIns="0" rIns="0" bIns="0" rtlCol="0" anchor="t">
            <a:noAutofit/>
          </a:bodyPr>
          <a:lstStyle/>
          <a:p>
            <a:endParaRPr lang="en-GB"/>
          </a:p>
        </p:txBody>
      </p:sp>
      <p:sp>
        <p:nvSpPr>
          <p:cNvPr id="3" name="Text Placeholder 2"/>
          <p:cNvSpPr>
            <a:spLocks noGrp="1"/>
          </p:cNvSpPr>
          <p:nvPr>
            <p:ph type="body" idx="1"/>
          </p:nvPr>
        </p:nvSpPr>
        <p:spPr>
          <a:xfrm>
            <a:off x="638301" y="1071386"/>
            <a:ext cx="4500000" cy="432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254468" y="6365344"/>
            <a:ext cx="1440000" cy="360000"/>
          </a:xfrm>
          <a:prstGeom prst="rect">
            <a:avLst/>
          </a:prstGeom>
        </p:spPr>
        <p:txBody>
          <a:bodyPr vert="horz" lIns="0" tIns="0" rIns="0" bIns="0" rtlCol="0" anchor="ctr"/>
          <a:lstStyle>
            <a:lvl1pPr algn="l">
              <a:defRPr sz="700">
                <a:solidFill>
                  <a:schemeClr val="tx2"/>
                </a:solidFill>
              </a:defRPr>
            </a:lvl1pPr>
          </a:lstStyle>
          <a:p>
            <a:fld id="{C0C2199A-3ECE-44C0-84B5-CFD2014F5B28}" type="datetime1">
              <a:rPr lang="en-GB" smtClean="0"/>
              <a:t>07/05/2024</a:t>
            </a:fld>
            <a:endParaRPr lang="en-GB"/>
          </a:p>
        </p:txBody>
      </p:sp>
      <p:sp>
        <p:nvSpPr>
          <p:cNvPr id="5" name="Footer Placeholder 4"/>
          <p:cNvSpPr>
            <a:spLocks noGrp="1"/>
          </p:cNvSpPr>
          <p:nvPr>
            <p:ph type="ftr" sz="quarter" idx="3"/>
          </p:nvPr>
        </p:nvSpPr>
        <p:spPr>
          <a:xfrm>
            <a:off x="288926" y="6365344"/>
            <a:ext cx="3883024" cy="360000"/>
          </a:xfrm>
          <a:prstGeom prst="rect">
            <a:avLst/>
          </a:prstGeom>
        </p:spPr>
        <p:txBody>
          <a:bodyPr vert="horz" lIns="0" tIns="0" rIns="0" bIns="0" rtlCol="0" anchor="ctr"/>
          <a:lstStyle>
            <a:lvl1pPr algn="l">
              <a:defRPr sz="700" spc="10" baseline="0">
                <a:solidFill>
                  <a:schemeClr val="tx2"/>
                </a:solidFill>
              </a:defRPr>
            </a:lvl1pPr>
          </a:lstStyle>
          <a:p>
            <a:r>
              <a:rPr lang="en-GB"/>
              <a:t>Slide title</a:t>
            </a:r>
          </a:p>
        </p:txBody>
      </p:sp>
      <p:sp>
        <p:nvSpPr>
          <p:cNvPr id="6" name="Slide Number Placeholder 5"/>
          <p:cNvSpPr>
            <a:spLocks noGrp="1"/>
          </p:cNvSpPr>
          <p:nvPr>
            <p:ph type="sldNum" sz="quarter" idx="4"/>
          </p:nvPr>
        </p:nvSpPr>
        <p:spPr>
          <a:xfrm>
            <a:off x="11268075" y="6375400"/>
            <a:ext cx="923925" cy="482600"/>
          </a:xfrm>
          <a:prstGeom prst="rect">
            <a:avLst/>
          </a:prstGeom>
          <a:solidFill>
            <a:schemeClr val="bg1"/>
          </a:solidFill>
        </p:spPr>
        <p:txBody>
          <a:bodyPr vert="horz" lIns="0" tIns="0" rIns="0" bIns="0" rtlCol="0" anchor="ctr"/>
          <a:lstStyle>
            <a:lvl1pPr algn="ctr">
              <a:defRPr sz="880" b="1">
                <a:solidFill>
                  <a:schemeClr val="accent1"/>
                </a:solidFill>
                <a:latin typeface="+mn-lt"/>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0" r:id="rId1"/>
    <p:sldLayoutId id="2147483688" r:id="rId2"/>
    <p:sldLayoutId id="2147483691" r:id="rId3"/>
    <p:sldLayoutId id="2147483687" r:id="rId4"/>
    <p:sldLayoutId id="2147483686" r:id="rId5"/>
    <p:sldLayoutId id="2147483676" r:id="rId6"/>
    <p:sldLayoutId id="2147483677" r:id="rId7"/>
    <p:sldLayoutId id="2147483678" r:id="rId8"/>
    <p:sldLayoutId id="2147483681" r:id="rId9"/>
    <p:sldLayoutId id="2147483682" r:id="rId10"/>
    <p:sldLayoutId id="2147483683" r:id="rId11"/>
    <p:sldLayoutId id="2147483679" r:id="rId12"/>
    <p:sldLayoutId id="2147483680" r:id="rId13"/>
    <p:sldLayoutId id="2147483684" r:id="rId14"/>
    <p:sldLayoutId id="2147483650" r:id="rId15"/>
    <p:sldLayoutId id="2147483652" r:id="rId16"/>
    <p:sldLayoutId id="2147483692" r:id="rId17"/>
    <p:sldLayoutId id="2147483685" r:id="rId18"/>
    <p:sldLayoutId id="2147483675" r:id="rId19"/>
    <p:sldLayoutId id="2147483689" r:id="rId20"/>
    <p:sldLayoutId id="2147483690" r:id="rId21"/>
    <p:sldLayoutId id="2147483655" r:id="rId22"/>
    <p:sldLayoutId id="2147483694" r:id="rId23"/>
  </p:sldLayoutIdLst>
  <p:hf hdr="0" dt="0"/>
  <p:txStyles>
    <p:titleStyle>
      <a:lvl1pPr algn="l" defTabSz="914400" rtl="0" eaLnBrk="1" latinLnBrk="0" hangingPunct="1">
        <a:lnSpc>
          <a:spcPct val="90000"/>
        </a:lnSpc>
        <a:spcBef>
          <a:spcPct val="0"/>
        </a:spcBef>
        <a:buNone/>
        <a:defRPr sz="1500" b="1" kern="1200" cap="all" spc="350" baseline="0">
          <a:solidFill>
            <a:schemeClr val="accent1"/>
          </a:solidFill>
          <a:latin typeface="+mn-lt"/>
          <a:ea typeface="+mj-ea"/>
          <a:cs typeface="+mj-cs"/>
        </a:defRPr>
      </a:lvl1pPr>
    </p:titleStyle>
    <p:bodyStyle>
      <a:lvl1pPr marL="0" indent="0" algn="l" defTabSz="914400" rtl="0" eaLnBrk="1" latinLnBrk="0" hangingPunct="1">
        <a:lnSpc>
          <a:spcPct val="100000"/>
        </a:lnSpc>
        <a:spcBef>
          <a:spcPts val="600"/>
        </a:spcBef>
        <a:spcAft>
          <a:spcPts val="1600"/>
        </a:spcAft>
        <a:buFont typeface="Arial" panose="020B0604020202020204" pitchFamily="34" charset="0"/>
        <a:buNone/>
        <a:defRPr sz="1500" b="1" kern="1200" spc="350" baseline="0">
          <a:solidFill>
            <a:schemeClr val="accent1"/>
          </a:solidFill>
          <a:latin typeface="+mn-lt"/>
          <a:ea typeface="+mn-ea"/>
          <a:cs typeface="+mn-cs"/>
        </a:defRPr>
      </a:lvl1pPr>
      <a:lvl2pPr marL="0" indent="0" algn="l" defTabSz="914400" rtl="0" eaLnBrk="1" latinLnBrk="0" hangingPunct="1">
        <a:lnSpc>
          <a:spcPct val="13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2pPr>
      <a:lvl3pPr marL="0" indent="0" algn="l" defTabSz="914400" rtl="0" eaLnBrk="1" latinLnBrk="0" hangingPunct="1">
        <a:lnSpc>
          <a:spcPct val="138000"/>
        </a:lnSpc>
        <a:spcBef>
          <a:spcPts val="0"/>
        </a:spcBef>
        <a:spcAft>
          <a:spcPts val="1000"/>
        </a:spcAft>
        <a:buFont typeface="Arial" panose="020B0604020202020204" pitchFamily="34" charset="0"/>
        <a:buNone/>
        <a:defRPr sz="1200" b="1" kern="1200">
          <a:solidFill>
            <a:schemeClr val="tx2"/>
          </a:solidFill>
          <a:latin typeface="+mn-lt"/>
          <a:ea typeface="+mn-ea"/>
          <a:cs typeface="+mn-cs"/>
        </a:defRPr>
      </a:lvl3pPr>
      <a:lvl4pPr marL="252000" indent="-252000" algn="l" defTabSz="914400" rtl="0" eaLnBrk="1" latinLnBrk="0" hangingPunct="1">
        <a:lnSpc>
          <a:spcPct val="138000"/>
        </a:lnSpc>
        <a:spcBef>
          <a:spcPts val="0"/>
        </a:spcBef>
        <a:spcAft>
          <a:spcPts val="300"/>
        </a:spcAft>
        <a:buFont typeface="Sofia Pro Light" panose="00000400000000000000" pitchFamily="50" charset="0"/>
        <a:buChar char="–"/>
        <a:defRPr sz="1200" b="0" kern="1200">
          <a:solidFill>
            <a:schemeClr val="tx2"/>
          </a:solidFill>
          <a:latin typeface="+mn-lt"/>
          <a:ea typeface="+mn-ea"/>
          <a:cs typeface="+mn-cs"/>
        </a:defRPr>
      </a:lvl4pPr>
      <a:lvl5pPr marL="216000" indent="-216000" algn="l" defTabSz="914400" rtl="0" eaLnBrk="1" latinLnBrk="0" hangingPunct="1">
        <a:lnSpc>
          <a:spcPct val="138000"/>
        </a:lnSpc>
        <a:spcBef>
          <a:spcPts val="0"/>
        </a:spcBef>
        <a:spcAft>
          <a:spcPts val="300"/>
        </a:spcAft>
        <a:buFont typeface="+mj-lt"/>
        <a:buAutoNum type="arabicPeriod"/>
        <a:defRPr sz="1200" kern="1200">
          <a:solidFill>
            <a:schemeClr val="tx2"/>
          </a:solidFill>
          <a:latin typeface="+mn-lt"/>
          <a:ea typeface="+mn-ea"/>
          <a:cs typeface="+mn-cs"/>
        </a:defRPr>
      </a:lvl5pPr>
      <a:lvl6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6pPr>
      <a:lvl7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7pPr>
      <a:lvl8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8pPr>
      <a:lvl9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pixabay.com/it/cerchio-colorato-cooperazione-130024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ngelmicelti.github.io/herramientas.html" TargetMode="External"/><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hyperlink" Target="https://thephn.com.au/news/the-phn-offers-a-unique-wellbeing-initiative-to-help-health-professionals-prioritise-their-mental-health" TargetMode="External"/><Relationship Id="rId3" Type="http://schemas.openxmlformats.org/officeDocument/2006/relationships/hyperlink" Target="https://thephn.com.au/support/grants-programs/blue-sky-fund-unsolicited-grants" TargetMode="External"/><Relationship Id="rId7" Type="http://schemas.openxmlformats.org/officeDocument/2006/relationships/hyperlink" Target="https://thephn.com.au/news/innovation-challenge-provides-solutions-to-the-regions-mental-health-crisis"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thephn.com.au/what-we-do/workforce/recruitment-resources" TargetMode="External"/><Relationship Id="rId11" Type="http://schemas.openxmlformats.org/officeDocument/2006/relationships/image" Target="../media/image28.png"/><Relationship Id="rId5" Type="http://schemas.openxmlformats.org/officeDocument/2006/relationships/hyperlink" Target="https://thephn.com.au/what-we-do/first-nations-health" TargetMode="External"/><Relationship Id="rId10" Type="http://schemas.openxmlformats.org/officeDocument/2006/relationships/image" Target="../media/image27.jpeg"/><Relationship Id="rId4" Type="http://schemas.openxmlformats.org/officeDocument/2006/relationships/hyperlink" Target="https://thephn.com.au/what-we-do/digital-health/healthpathways" TargetMode="External"/><Relationship Id="rId9" Type="http://schemas.openxmlformats.org/officeDocument/2006/relationships/hyperlink" Target="https://thephn.com.au/support/member-assistance-progra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hyperlink" Target="https://thephn.com.au/what-we-do/digital-health/healthpathways" TargetMode="Externa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https://thephn.com.au/news/allied-health-business-skills-group-coaching-program-expressions-of-interest-eoi"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hyperlink" Target="https://forms.office.com/r/5tJtQ4pNNH"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hneccphn/" TargetMode="External"/><Relationship Id="rId7" Type="http://schemas.openxmlformats.org/officeDocument/2006/relationships/image" Target="../media/image34.png"/><Relationship Id="rId2" Type="http://schemas.openxmlformats.org/officeDocument/2006/relationships/hyperlink" Target="mailto:alliedhealth@thephn.com.au" TargetMode="Externa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hyperlink" Target="https://www.linkedin.com/company/hneccphn/" TargetMode="External"/><Relationship Id="rId4" Type="http://schemas.openxmlformats.org/officeDocument/2006/relationships/hyperlink" Target="https://www.youtube.com/channel/UCXSHBRMrEyaz-aYoq6FoMy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54_BB1E1BFA.xm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18/10/relationships/comments" Target="../comments/modernComment_25B_303169D4.xml"/><Relationship Id="rId7" Type="http://schemas.openxmlformats.org/officeDocument/2006/relationships/hyperlink" Target="https://thephn.com.au/what-we-do/allied-health/allied-health-reference-group"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hyperlink" Target="https://thephn.com.au/about-us/our-structure/clinical-councils"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hyperlink" Target="https://youtu.be/mx-xLxX6UpQ" TargetMode="External"/><Relationship Id="rId7" Type="http://schemas.openxmlformats.org/officeDocument/2006/relationships/hyperlink" Target="https://thephn.com.au/news/allied-health-practices-share-their-success-with-the-pride-in-health-wellbeing-lite-memberships"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thephn.com.au/news/unity-through-community-celebrating-our-occupational-therapists-this-ot-week"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hyperlink" Target="https://about.healthdirect.gov.au/video-call" TargetMode="External"/><Relationship Id="rId7" Type="http://schemas.openxmlformats.org/officeDocument/2006/relationships/hyperlink" Target="https://thephn.com.au/support/grants-programs/digital-health-training-champion-grants-2024"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105997B-7519-E95C-2C39-564F89E5CC11}"/>
              </a:ext>
            </a:extLst>
          </p:cNvPr>
          <p:cNvSpPr>
            <a:spLocks noGrp="1"/>
          </p:cNvSpPr>
          <p:nvPr>
            <p:ph type="subTitle" idx="1"/>
          </p:nvPr>
        </p:nvSpPr>
        <p:spPr/>
        <p:txBody>
          <a:bodyPr/>
          <a:lstStyle/>
          <a:p>
            <a:r>
              <a:rPr lang="en-GB"/>
              <a:t>How PHN supports</a:t>
            </a:r>
          </a:p>
          <a:p>
            <a:r>
              <a:rPr lang="en-GB"/>
              <a:t>Allied Health </a:t>
            </a:r>
          </a:p>
          <a:p>
            <a:pPr lvl="1"/>
            <a:r>
              <a:rPr lang="en-GB"/>
              <a:t>DR Trent Watson </a:t>
            </a:r>
          </a:p>
          <a:p>
            <a:pPr lvl="2"/>
            <a:r>
              <a:rPr lang="en-GB"/>
              <a:t>PHN Board member, Allied Health Reference Group member &amp; Dietitian  </a:t>
            </a:r>
          </a:p>
        </p:txBody>
      </p:sp>
      <p:pic>
        <p:nvPicPr>
          <p:cNvPr id="4" name="Picture 3" descr="A group of people sitting around tables in a room&#10;&#10;Description automatically generated">
            <a:extLst>
              <a:ext uri="{FF2B5EF4-FFF2-40B4-BE49-F238E27FC236}">
                <a16:creationId xmlns:a16="http://schemas.microsoft.com/office/drawing/2014/main" id="{01C9CE99-925E-2F33-2531-5D6BA5935ECD}"/>
              </a:ext>
            </a:extLst>
          </p:cNvPr>
          <p:cNvPicPr>
            <a:picLocks noChangeAspect="1"/>
          </p:cNvPicPr>
          <p:nvPr/>
        </p:nvPicPr>
        <p:blipFill rotWithShape="1">
          <a:blip r:embed="rId2">
            <a:extLst>
              <a:ext uri="{28A0092B-C50C-407E-A947-70E740481C1C}">
                <a14:useLocalDpi xmlns:a14="http://schemas.microsoft.com/office/drawing/2010/main" val="0"/>
              </a:ext>
            </a:extLst>
          </a:blip>
          <a:srcRect l="9698" t="25021" r="5038" b="9992"/>
          <a:stretch/>
        </p:blipFill>
        <p:spPr>
          <a:xfrm>
            <a:off x="6685476" y="1654302"/>
            <a:ext cx="5327835" cy="3157538"/>
          </a:xfrm>
          <a:prstGeom prst="rect">
            <a:avLst/>
          </a:prstGeom>
        </p:spPr>
      </p:pic>
    </p:spTree>
    <p:extLst>
      <p:ext uri="{BB962C8B-B14F-4D97-AF65-F5344CB8AC3E}">
        <p14:creationId xmlns:p14="http://schemas.microsoft.com/office/powerpoint/2010/main" val="1737107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holding hands&#10;&#10;Description automatically generated">
            <a:extLst>
              <a:ext uri="{FF2B5EF4-FFF2-40B4-BE49-F238E27FC236}">
                <a16:creationId xmlns:a16="http://schemas.microsoft.com/office/drawing/2014/main" id="{0F63ECA6-0E02-4C82-EC3E-D10DC3D6674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773" y="513184"/>
            <a:ext cx="6295005" cy="6013110"/>
          </a:xfrm>
          <a:prstGeom prst="rect">
            <a:avLst/>
          </a:prstGeom>
        </p:spPr>
      </p:pic>
      <p:sp>
        <p:nvSpPr>
          <p:cNvPr id="15" name="Title 14">
            <a:extLst>
              <a:ext uri="{FF2B5EF4-FFF2-40B4-BE49-F238E27FC236}">
                <a16:creationId xmlns:a16="http://schemas.microsoft.com/office/drawing/2014/main" id="{0F89BB29-6F99-3CD0-67F8-E289C964DD94}"/>
              </a:ext>
            </a:extLst>
          </p:cNvPr>
          <p:cNvSpPr>
            <a:spLocks noGrp="1"/>
          </p:cNvSpPr>
          <p:nvPr>
            <p:ph type="title"/>
          </p:nvPr>
        </p:nvSpPr>
        <p:spPr>
          <a:xfrm>
            <a:off x="5350028" y="400047"/>
            <a:ext cx="6635534" cy="482600"/>
          </a:xfrm>
        </p:spPr>
        <p:txBody>
          <a:bodyPr/>
          <a:lstStyle/>
          <a:p>
            <a:pPr algn="ctr"/>
            <a:r>
              <a:rPr lang="en-GB"/>
              <a:t>What is the National PHN Allied Health in Primary Care Engagement Framework?</a:t>
            </a:r>
            <a:endParaRPr lang="en-US"/>
          </a:p>
        </p:txBody>
      </p:sp>
      <p:sp>
        <p:nvSpPr>
          <p:cNvPr id="16" name="Text Placeholder 15">
            <a:extLst>
              <a:ext uri="{FF2B5EF4-FFF2-40B4-BE49-F238E27FC236}">
                <a16:creationId xmlns:a16="http://schemas.microsoft.com/office/drawing/2014/main" id="{A5073D77-84E4-A1B0-151A-E2DE587292E7}"/>
              </a:ext>
            </a:extLst>
          </p:cNvPr>
          <p:cNvSpPr>
            <a:spLocks noGrp="1"/>
          </p:cNvSpPr>
          <p:nvPr>
            <p:ph type="body" sz="quarter" idx="13"/>
          </p:nvPr>
        </p:nvSpPr>
        <p:spPr/>
        <p:txBody>
          <a:bodyPr/>
          <a:lstStyle/>
          <a:p>
            <a:r>
              <a:rPr lang="en-GB"/>
              <a:t>THE Vision</a:t>
            </a:r>
          </a:p>
        </p:txBody>
      </p:sp>
      <p:sp>
        <p:nvSpPr>
          <p:cNvPr id="18" name="Text Placeholder 17">
            <a:extLst>
              <a:ext uri="{FF2B5EF4-FFF2-40B4-BE49-F238E27FC236}">
                <a16:creationId xmlns:a16="http://schemas.microsoft.com/office/drawing/2014/main" id="{C0F35123-AE75-F3E6-556F-F2C46031B871}"/>
              </a:ext>
            </a:extLst>
          </p:cNvPr>
          <p:cNvSpPr>
            <a:spLocks noGrp="1"/>
          </p:cNvSpPr>
          <p:nvPr>
            <p:ph type="body" sz="quarter" idx="15"/>
          </p:nvPr>
        </p:nvSpPr>
        <p:spPr>
          <a:xfrm>
            <a:off x="6410783" y="4262466"/>
            <a:ext cx="4857293" cy="848563"/>
          </a:xfrm>
        </p:spPr>
        <p:txBody>
          <a:bodyPr/>
          <a:lstStyle/>
          <a:p>
            <a:r>
              <a:rPr lang="en-GB"/>
              <a:t>Key stakeholders to play a crucial role in shaping Framework development </a:t>
            </a:r>
          </a:p>
        </p:txBody>
      </p:sp>
      <p:sp>
        <p:nvSpPr>
          <p:cNvPr id="19" name="Text Placeholder 18">
            <a:extLst>
              <a:ext uri="{FF2B5EF4-FFF2-40B4-BE49-F238E27FC236}">
                <a16:creationId xmlns:a16="http://schemas.microsoft.com/office/drawing/2014/main" id="{9610EF1D-BA26-27E8-6F62-7A2F6E49CE18}"/>
              </a:ext>
            </a:extLst>
          </p:cNvPr>
          <p:cNvSpPr>
            <a:spLocks noGrp="1"/>
          </p:cNvSpPr>
          <p:nvPr>
            <p:ph type="body" sz="quarter" idx="16"/>
          </p:nvPr>
        </p:nvSpPr>
        <p:spPr>
          <a:xfrm>
            <a:off x="6423601" y="3152355"/>
            <a:ext cx="4857293" cy="848563"/>
          </a:xfrm>
        </p:spPr>
        <p:txBody>
          <a:bodyPr/>
          <a:lstStyle/>
          <a:p>
            <a:r>
              <a:rPr lang="en-GB"/>
              <a:t>Collaborate with key stakeholders- allied health peak bodies, State, Territory and Federal government and PHNs</a:t>
            </a:r>
          </a:p>
        </p:txBody>
      </p:sp>
      <p:cxnSp>
        <p:nvCxnSpPr>
          <p:cNvPr id="23" name="Straight Connector 22">
            <a:extLst>
              <a:ext uri="{FF2B5EF4-FFF2-40B4-BE49-F238E27FC236}">
                <a16:creationId xmlns:a16="http://schemas.microsoft.com/office/drawing/2014/main" id="{FFB43396-D11E-63CE-E563-FFB482E32668}"/>
              </a:ext>
            </a:extLst>
          </p:cNvPr>
          <p:cNvCxnSpPr>
            <a:cxnSpLocks/>
            <a:stCxn id="16" idx="6"/>
          </p:cNvCxnSpPr>
          <p:nvPr/>
        </p:nvCxnSpPr>
        <p:spPr>
          <a:xfrm flipV="1">
            <a:off x="4216993" y="3452869"/>
            <a:ext cx="2081936" cy="10972"/>
          </a:xfrm>
          <a:prstGeom prst="line">
            <a:avLst/>
          </a:prstGeom>
          <a:ln w="825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880A748C-BCFE-ADDA-8EBB-6A371A5F8C35}"/>
              </a:ext>
            </a:extLst>
          </p:cNvPr>
          <p:cNvCxnSpPr>
            <a:cxnSpLocks/>
          </p:cNvCxnSpPr>
          <p:nvPr/>
        </p:nvCxnSpPr>
        <p:spPr>
          <a:xfrm flipV="1">
            <a:off x="5022209" y="2429516"/>
            <a:ext cx="1276720" cy="1034104"/>
          </a:xfrm>
          <a:prstGeom prst="bentConnector3">
            <a:avLst>
              <a:gd name="adj1" fmla="val 44723"/>
            </a:avLst>
          </a:prstGeom>
          <a:ln w="825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2814372C-0434-54DC-CD14-1F481EE143DF}"/>
              </a:ext>
            </a:extLst>
          </p:cNvPr>
          <p:cNvCxnSpPr>
            <a:cxnSpLocks/>
            <a:endCxn id="18" idx="1"/>
          </p:cNvCxnSpPr>
          <p:nvPr/>
        </p:nvCxnSpPr>
        <p:spPr>
          <a:xfrm>
            <a:off x="4561762" y="3463841"/>
            <a:ext cx="1849021" cy="1222907"/>
          </a:xfrm>
          <a:prstGeom prst="bentConnector3">
            <a:avLst>
              <a:gd name="adj1" fmla="val 55046"/>
            </a:avLst>
          </a:prstGeom>
          <a:ln w="825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FE7F8D12-C0CE-4A9D-43EC-C28571D96161}"/>
              </a:ext>
            </a:extLst>
          </p:cNvPr>
          <p:cNvCxnSpPr>
            <a:cxnSpLocks/>
          </p:cNvCxnSpPr>
          <p:nvPr/>
        </p:nvCxnSpPr>
        <p:spPr>
          <a:xfrm flipV="1">
            <a:off x="5000804" y="1418487"/>
            <a:ext cx="1276720" cy="2068209"/>
          </a:xfrm>
          <a:prstGeom prst="bentConnector3">
            <a:avLst>
              <a:gd name="adj1" fmla="val 45026"/>
            </a:avLst>
          </a:prstGeom>
          <a:ln w="825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 Placeholder 20">
            <a:extLst>
              <a:ext uri="{FF2B5EF4-FFF2-40B4-BE49-F238E27FC236}">
                <a16:creationId xmlns:a16="http://schemas.microsoft.com/office/drawing/2014/main" id="{DE366F85-C207-3254-855D-E15EBDBA38F6}"/>
              </a:ext>
            </a:extLst>
          </p:cNvPr>
          <p:cNvSpPr>
            <a:spLocks noGrp="1"/>
          </p:cNvSpPr>
          <p:nvPr>
            <p:ph type="body" sz="quarter" idx="19"/>
          </p:nvPr>
        </p:nvSpPr>
        <p:spPr>
          <a:xfrm>
            <a:off x="6424166" y="971747"/>
            <a:ext cx="4856162" cy="847725"/>
          </a:xfrm>
        </p:spPr>
        <p:txBody>
          <a:bodyPr/>
          <a:lstStyle/>
          <a:p>
            <a:r>
              <a:rPr lang="en-US">
                <a:cs typeface="Arial" panose="020B0604020202020204"/>
              </a:rPr>
              <a:t>Strengthen engagement between PHNs and the Allied Health sector</a:t>
            </a:r>
            <a:endParaRPr lang="en-GB"/>
          </a:p>
        </p:txBody>
      </p:sp>
      <p:sp>
        <p:nvSpPr>
          <p:cNvPr id="5" name="Text Placeholder 19">
            <a:extLst>
              <a:ext uri="{FF2B5EF4-FFF2-40B4-BE49-F238E27FC236}">
                <a16:creationId xmlns:a16="http://schemas.microsoft.com/office/drawing/2014/main" id="{B223972B-3C30-7777-299B-2D6BDFDC6114}"/>
              </a:ext>
            </a:extLst>
          </p:cNvPr>
          <p:cNvSpPr>
            <a:spLocks noGrp="1"/>
          </p:cNvSpPr>
          <p:nvPr>
            <p:ph type="body" sz="quarter" idx="17"/>
          </p:nvPr>
        </p:nvSpPr>
        <p:spPr>
          <a:xfrm>
            <a:off x="6424166" y="2097256"/>
            <a:ext cx="4856162" cy="849312"/>
          </a:xfrm>
        </p:spPr>
        <p:txBody>
          <a:bodyPr/>
          <a:lstStyle/>
          <a:p>
            <a:r>
              <a:rPr lang="en-US">
                <a:cs typeface="Arial" panose="020B0604020202020204"/>
              </a:rPr>
              <a:t>serving as a roadmap for increased and collaborative ways of working</a:t>
            </a:r>
            <a:endParaRPr lang="en-GB"/>
          </a:p>
        </p:txBody>
      </p:sp>
    </p:spTree>
    <p:extLst>
      <p:ext uri="{BB962C8B-B14F-4D97-AF65-F5344CB8AC3E}">
        <p14:creationId xmlns:p14="http://schemas.microsoft.com/office/powerpoint/2010/main" val="1636719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63ECA6-0E02-4C82-EC3E-D10DC3D6674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1273743"/>
            <a:ext cx="7868280" cy="4425907"/>
          </a:xfrm>
          <a:prstGeom prst="rect">
            <a:avLst/>
          </a:prstGeom>
        </p:spPr>
      </p:pic>
      <p:sp>
        <p:nvSpPr>
          <p:cNvPr id="15" name="Title 14">
            <a:extLst>
              <a:ext uri="{FF2B5EF4-FFF2-40B4-BE49-F238E27FC236}">
                <a16:creationId xmlns:a16="http://schemas.microsoft.com/office/drawing/2014/main" id="{0F89BB29-6F99-3CD0-67F8-E289C964DD94}"/>
              </a:ext>
            </a:extLst>
          </p:cNvPr>
          <p:cNvSpPr>
            <a:spLocks noGrp="1"/>
          </p:cNvSpPr>
          <p:nvPr>
            <p:ph type="title"/>
          </p:nvPr>
        </p:nvSpPr>
        <p:spPr>
          <a:xfrm>
            <a:off x="206832" y="521019"/>
            <a:ext cx="8740445" cy="306616"/>
          </a:xfrm>
        </p:spPr>
        <p:txBody>
          <a:bodyPr/>
          <a:lstStyle/>
          <a:p>
            <a:r>
              <a:rPr lang="en-GB"/>
              <a:t>NATIONAL ALLIED HEALTH Practice toolkit Development </a:t>
            </a:r>
          </a:p>
        </p:txBody>
      </p:sp>
      <p:sp>
        <p:nvSpPr>
          <p:cNvPr id="16" name="Text Placeholder 15">
            <a:extLst>
              <a:ext uri="{FF2B5EF4-FFF2-40B4-BE49-F238E27FC236}">
                <a16:creationId xmlns:a16="http://schemas.microsoft.com/office/drawing/2014/main" id="{A5073D77-84E4-A1B0-151A-E2DE587292E7}"/>
              </a:ext>
            </a:extLst>
          </p:cNvPr>
          <p:cNvSpPr>
            <a:spLocks noGrp="1"/>
          </p:cNvSpPr>
          <p:nvPr>
            <p:ph type="body" sz="quarter" idx="13"/>
          </p:nvPr>
        </p:nvSpPr>
        <p:spPr>
          <a:xfrm>
            <a:off x="1487811" y="2241000"/>
            <a:ext cx="2376000" cy="2376000"/>
          </a:xfrm>
        </p:spPr>
        <p:txBody>
          <a:bodyPr/>
          <a:lstStyle/>
          <a:p>
            <a:r>
              <a:rPr lang="en-GB"/>
              <a:t>THE Vision</a:t>
            </a:r>
          </a:p>
        </p:txBody>
      </p:sp>
      <p:sp>
        <p:nvSpPr>
          <p:cNvPr id="18" name="Text Placeholder 17">
            <a:extLst>
              <a:ext uri="{FF2B5EF4-FFF2-40B4-BE49-F238E27FC236}">
                <a16:creationId xmlns:a16="http://schemas.microsoft.com/office/drawing/2014/main" id="{C0F35123-AE75-F3E6-556F-F2C46031B871}"/>
              </a:ext>
            </a:extLst>
          </p:cNvPr>
          <p:cNvSpPr>
            <a:spLocks noGrp="1"/>
          </p:cNvSpPr>
          <p:nvPr>
            <p:ph type="body" sz="quarter" idx="15"/>
          </p:nvPr>
        </p:nvSpPr>
        <p:spPr>
          <a:xfrm>
            <a:off x="5493714" y="4557361"/>
            <a:ext cx="4857293" cy="848563"/>
          </a:xfrm>
        </p:spPr>
        <p:txBody>
          <a:bodyPr/>
          <a:lstStyle/>
          <a:p>
            <a:r>
              <a:rPr lang="en-US">
                <a:cs typeface="Arial" panose="020B0604020202020204"/>
              </a:rPr>
              <a:t>Include resources to improve business skills, funding mechanisms, orientation to PHNs, local needs and requirements</a:t>
            </a:r>
            <a:endParaRPr lang="en-GB"/>
          </a:p>
        </p:txBody>
      </p:sp>
      <p:sp>
        <p:nvSpPr>
          <p:cNvPr id="19" name="Text Placeholder 18">
            <a:extLst>
              <a:ext uri="{FF2B5EF4-FFF2-40B4-BE49-F238E27FC236}">
                <a16:creationId xmlns:a16="http://schemas.microsoft.com/office/drawing/2014/main" id="{9610EF1D-BA26-27E8-6F62-7A2F6E49CE18}"/>
              </a:ext>
            </a:extLst>
          </p:cNvPr>
          <p:cNvSpPr>
            <a:spLocks noGrp="1"/>
          </p:cNvSpPr>
          <p:nvPr>
            <p:ph type="body" sz="quarter" idx="16"/>
          </p:nvPr>
        </p:nvSpPr>
        <p:spPr>
          <a:xfrm>
            <a:off x="5521313" y="3495121"/>
            <a:ext cx="4857293" cy="848563"/>
          </a:xfrm>
        </p:spPr>
        <p:txBody>
          <a:bodyPr/>
          <a:lstStyle/>
          <a:p>
            <a:r>
              <a:rPr lang="en-US">
                <a:cs typeface="Arial" panose="020B0604020202020204"/>
              </a:rPr>
              <a:t>Strengthen integration and communication into primary care and referral systems</a:t>
            </a:r>
            <a:endParaRPr lang="en-GB"/>
          </a:p>
        </p:txBody>
      </p:sp>
      <p:cxnSp>
        <p:nvCxnSpPr>
          <p:cNvPr id="27" name="Connector: Elbow 26">
            <a:extLst>
              <a:ext uri="{FF2B5EF4-FFF2-40B4-BE49-F238E27FC236}">
                <a16:creationId xmlns:a16="http://schemas.microsoft.com/office/drawing/2014/main" id="{880A748C-BCFE-ADDA-8EBB-6A371A5F8C35}"/>
              </a:ext>
            </a:extLst>
          </p:cNvPr>
          <p:cNvCxnSpPr>
            <a:cxnSpLocks/>
            <a:stCxn id="16" idx="6"/>
            <a:endCxn id="5" idx="1"/>
          </p:cNvCxnSpPr>
          <p:nvPr/>
        </p:nvCxnSpPr>
        <p:spPr>
          <a:xfrm flipV="1">
            <a:off x="3863812" y="2857916"/>
            <a:ext cx="1630527" cy="571084"/>
          </a:xfrm>
          <a:prstGeom prst="bentConnector3">
            <a:avLst>
              <a:gd name="adj1" fmla="val 50000"/>
            </a:avLst>
          </a:prstGeom>
          <a:ln w="825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2814372C-0434-54DC-CD14-1F481EE143DF}"/>
              </a:ext>
            </a:extLst>
          </p:cNvPr>
          <p:cNvCxnSpPr>
            <a:stCxn id="16" idx="6"/>
            <a:endCxn id="18" idx="1"/>
          </p:cNvCxnSpPr>
          <p:nvPr/>
        </p:nvCxnSpPr>
        <p:spPr>
          <a:xfrm>
            <a:off x="3863811" y="3429000"/>
            <a:ext cx="1629902" cy="1552642"/>
          </a:xfrm>
          <a:prstGeom prst="bentConnector3">
            <a:avLst>
              <a:gd name="adj1" fmla="val 50000"/>
            </a:avLst>
          </a:prstGeom>
          <a:ln w="825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FE7F8D12-C0CE-4A9D-43EC-C28571D96161}"/>
              </a:ext>
            </a:extLst>
          </p:cNvPr>
          <p:cNvCxnSpPr>
            <a:cxnSpLocks/>
          </p:cNvCxnSpPr>
          <p:nvPr/>
        </p:nvCxnSpPr>
        <p:spPr>
          <a:xfrm flipV="1">
            <a:off x="3259806" y="1729032"/>
            <a:ext cx="2836195" cy="1702123"/>
          </a:xfrm>
          <a:prstGeom prst="bentConnector3">
            <a:avLst>
              <a:gd name="adj1" fmla="val 50000"/>
            </a:avLst>
          </a:prstGeom>
          <a:ln w="825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 Placeholder 20">
            <a:extLst>
              <a:ext uri="{FF2B5EF4-FFF2-40B4-BE49-F238E27FC236}">
                <a16:creationId xmlns:a16="http://schemas.microsoft.com/office/drawing/2014/main" id="{DE366F85-C207-3254-855D-E15EBDBA38F6}"/>
              </a:ext>
            </a:extLst>
          </p:cNvPr>
          <p:cNvSpPr>
            <a:spLocks noGrp="1"/>
          </p:cNvSpPr>
          <p:nvPr>
            <p:ph type="body" sz="quarter" idx="19"/>
          </p:nvPr>
        </p:nvSpPr>
        <p:spPr>
          <a:xfrm>
            <a:off x="5494338" y="1465594"/>
            <a:ext cx="4856162" cy="847725"/>
          </a:xfrm>
        </p:spPr>
        <p:txBody>
          <a:bodyPr/>
          <a:lstStyle/>
          <a:p>
            <a:r>
              <a:rPr lang="en-US">
                <a:cs typeface="Arial" panose="020B0604020202020204"/>
              </a:rPr>
              <a:t>To Design and implement a National toolkit for Allied Health practice engagement by PHNs</a:t>
            </a:r>
            <a:endParaRPr lang="en-GB"/>
          </a:p>
        </p:txBody>
      </p:sp>
      <p:sp>
        <p:nvSpPr>
          <p:cNvPr id="5" name="Text Placeholder 19">
            <a:extLst>
              <a:ext uri="{FF2B5EF4-FFF2-40B4-BE49-F238E27FC236}">
                <a16:creationId xmlns:a16="http://schemas.microsoft.com/office/drawing/2014/main" id="{B223972B-3C30-7777-299B-2D6BDFDC6114}"/>
              </a:ext>
            </a:extLst>
          </p:cNvPr>
          <p:cNvSpPr>
            <a:spLocks noGrp="1"/>
          </p:cNvSpPr>
          <p:nvPr>
            <p:ph type="body" sz="quarter" idx="17"/>
          </p:nvPr>
        </p:nvSpPr>
        <p:spPr>
          <a:xfrm>
            <a:off x="5494338" y="2433260"/>
            <a:ext cx="4856162" cy="849312"/>
          </a:xfrm>
        </p:spPr>
        <p:txBody>
          <a:bodyPr/>
          <a:lstStyle/>
          <a:p>
            <a:r>
              <a:rPr lang="en-US">
                <a:cs typeface="Arial" panose="020B0604020202020204"/>
              </a:rPr>
              <a:t>support capability and development for Allied Health Professionals and improve quality of care</a:t>
            </a:r>
            <a:endParaRPr lang="en-GB"/>
          </a:p>
        </p:txBody>
      </p:sp>
      <p:cxnSp>
        <p:nvCxnSpPr>
          <p:cNvPr id="35" name="Connector: Elbow 34">
            <a:extLst>
              <a:ext uri="{FF2B5EF4-FFF2-40B4-BE49-F238E27FC236}">
                <a16:creationId xmlns:a16="http://schemas.microsoft.com/office/drawing/2014/main" id="{CC5CB576-B7EC-82E8-4E5C-1E3EDB811CFA}"/>
              </a:ext>
            </a:extLst>
          </p:cNvPr>
          <p:cNvCxnSpPr>
            <a:cxnSpLocks/>
            <a:endCxn id="19" idx="1"/>
          </p:cNvCxnSpPr>
          <p:nvPr/>
        </p:nvCxnSpPr>
        <p:spPr>
          <a:xfrm>
            <a:off x="3419476" y="3472234"/>
            <a:ext cx="2101837" cy="447168"/>
          </a:xfrm>
          <a:prstGeom prst="bentConnector3">
            <a:avLst>
              <a:gd name="adj1" fmla="val 59517"/>
            </a:avLst>
          </a:prstGeom>
          <a:ln w="825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22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66B28C-5A55-818B-78A6-4A507694C67A}"/>
              </a:ext>
            </a:extLst>
          </p:cNvPr>
          <p:cNvSpPr>
            <a:spLocks noGrp="1"/>
          </p:cNvSpPr>
          <p:nvPr>
            <p:ph sz="quarter" idx="14"/>
          </p:nvPr>
        </p:nvSpPr>
        <p:spPr>
          <a:xfrm>
            <a:off x="496061" y="1577338"/>
            <a:ext cx="5599939" cy="4414300"/>
          </a:xfrm>
        </p:spPr>
        <p:txBody>
          <a:bodyPr/>
          <a:lstStyle/>
          <a:p>
            <a:pPr marL="285750" lvl="1" indent="-285750">
              <a:buFont typeface="Wingdings" panose="05000000000000000000" pitchFamily="2" charset="2"/>
              <a:buChar char="Ø"/>
            </a:pPr>
            <a:r>
              <a:rPr lang="en-US" sz="1600" b="1">
                <a:solidFill>
                  <a:schemeClr val="accent4"/>
                </a:solidFill>
                <a:latin typeface="sofia-pro"/>
                <a:hlinkClick r:id="rId3">
                  <a:extLst>
                    <a:ext uri="{A12FA001-AC4F-418D-AE19-62706E023703}">
                      <ahyp:hlinkClr xmlns:ahyp="http://schemas.microsoft.com/office/drawing/2018/hyperlinkcolor" val="tx"/>
                    </a:ext>
                  </a:extLst>
                </a:hlinkClick>
              </a:rPr>
              <a:t>Grants and Tenders </a:t>
            </a:r>
            <a:endParaRPr lang="en-US" sz="1600" b="1">
              <a:solidFill>
                <a:schemeClr val="accent4"/>
              </a:solidFill>
              <a:latin typeface="sofia-pro"/>
            </a:endParaRPr>
          </a:p>
          <a:p>
            <a:pPr marL="285750" lvl="1" indent="-285750">
              <a:buFont typeface="Wingdings" panose="05000000000000000000" pitchFamily="2" charset="2"/>
              <a:buChar char="Ø"/>
            </a:pPr>
            <a:r>
              <a:rPr lang="en-US" sz="1600" b="1">
                <a:solidFill>
                  <a:schemeClr val="accent4"/>
                </a:solidFill>
                <a:latin typeface="sofia-pro"/>
                <a:hlinkClick r:id="rId4">
                  <a:extLst>
                    <a:ext uri="{A12FA001-AC4F-418D-AE19-62706E023703}">
                      <ahyp:hlinkClr xmlns:ahyp="http://schemas.microsoft.com/office/drawing/2018/hyperlinkcolor" val="tx"/>
                    </a:ext>
                  </a:extLst>
                </a:hlinkClick>
              </a:rPr>
              <a:t>Health Pathways </a:t>
            </a:r>
            <a:endParaRPr lang="en-US" sz="1600" b="1">
              <a:solidFill>
                <a:schemeClr val="accent4"/>
              </a:solidFill>
              <a:latin typeface="sofia-pro"/>
            </a:endParaRPr>
          </a:p>
          <a:p>
            <a:pPr marL="285750" lvl="1" indent="-285750">
              <a:buFont typeface="Wingdings" panose="05000000000000000000" pitchFamily="2" charset="2"/>
              <a:buChar char="Ø"/>
            </a:pPr>
            <a:r>
              <a:rPr lang="en-US" sz="1600" b="1">
                <a:solidFill>
                  <a:schemeClr val="accent4"/>
                </a:solidFill>
                <a:latin typeface="sofia-pro"/>
                <a:hlinkClick r:id="rId5">
                  <a:extLst>
                    <a:ext uri="{A12FA001-AC4F-418D-AE19-62706E023703}">
                      <ahyp:hlinkClr xmlns:ahyp="http://schemas.microsoft.com/office/drawing/2018/hyperlinkcolor" val="tx"/>
                    </a:ext>
                  </a:extLst>
                </a:hlinkClick>
              </a:rPr>
              <a:t>First Nations Cultural Training </a:t>
            </a:r>
            <a:endParaRPr lang="en-US" sz="1600" b="1">
              <a:solidFill>
                <a:schemeClr val="accent4"/>
              </a:solidFill>
              <a:latin typeface="sofia-pro"/>
            </a:endParaRPr>
          </a:p>
          <a:p>
            <a:pPr marL="285750" lvl="1" indent="-285750">
              <a:buFont typeface="Wingdings" panose="05000000000000000000" pitchFamily="2" charset="2"/>
              <a:buChar char="Ø"/>
            </a:pPr>
            <a:r>
              <a:rPr lang="en-US" sz="1600" b="1">
                <a:solidFill>
                  <a:schemeClr val="accent4"/>
                </a:solidFill>
                <a:latin typeface="sofia-pro"/>
                <a:hlinkClick r:id="rId6">
                  <a:extLst>
                    <a:ext uri="{A12FA001-AC4F-418D-AE19-62706E023703}">
                      <ahyp:hlinkClr xmlns:ahyp="http://schemas.microsoft.com/office/drawing/2018/hyperlinkcolor" val="tx"/>
                    </a:ext>
                  </a:extLst>
                </a:hlinkClick>
              </a:rPr>
              <a:t>Recruitment and Retention Resources </a:t>
            </a:r>
            <a:endParaRPr lang="en-US" sz="1600" b="1">
              <a:solidFill>
                <a:schemeClr val="accent4"/>
              </a:solidFill>
              <a:latin typeface="sofia-pro"/>
            </a:endParaRPr>
          </a:p>
          <a:p>
            <a:pPr marL="285750" lvl="1" indent="-285750">
              <a:buFont typeface="Wingdings" panose="05000000000000000000" pitchFamily="2" charset="2"/>
              <a:buChar char="Ø"/>
            </a:pPr>
            <a:r>
              <a:rPr lang="en-US" sz="1600" b="1">
                <a:solidFill>
                  <a:schemeClr val="accent4"/>
                </a:solidFill>
                <a:latin typeface="sofia-pro"/>
                <a:hlinkClick r:id="rId7">
                  <a:extLst>
                    <a:ext uri="{A12FA001-AC4F-418D-AE19-62706E023703}">
                      <ahyp:hlinkClr xmlns:ahyp="http://schemas.microsoft.com/office/drawing/2018/hyperlinkcolor" val="tx"/>
                    </a:ext>
                  </a:extLst>
                </a:hlinkClick>
              </a:rPr>
              <a:t>Mental Health Innovation Challenge </a:t>
            </a:r>
            <a:endParaRPr lang="en-US" sz="1600" b="1">
              <a:solidFill>
                <a:schemeClr val="accent4"/>
              </a:solidFill>
              <a:latin typeface="sofia-pro"/>
            </a:endParaRPr>
          </a:p>
          <a:p>
            <a:pPr marL="285750" lvl="1" indent="-285750">
              <a:buFont typeface="Wingdings" panose="05000000000000000000" pitchFamily="2" charset="2"/>
              <a:buChar char="Ø"/>
            </a:pPr>
            <a:r>
              <a:rPr lang="en-US" sz="1600" b="1">
                <a:solidFill>
                  <a:schemeClr val="accent4"/>
                </a:solidFill>
                <a:latin typeface="sofia-pro"/>
                <a:hlinkClick r:id="rId8">
                  <a:extLst>
                    <a:ext uri="{A12FA001-AC4F-418D-AE19-62706E023703}">
                      <ahyp:hlinkClr xmlns:ahyp="http://schemas.microsoft.com/office/drawing/2018/hyperlinkcolor" val="tx"/>
                    </a:ext>
                  </a:extLst>
                </a:hlinkClick>
              </a:rPr>
              <a:t>The Lift Project </a:t>
            </a:r>
            <a:endParaRPr lang="en-US" sz="1600" b="1">
              <a:solidFill>
                <a:schemeClr val="accent4"/>
              </a:solidFill>
              <a:latin typeface="sofia-pro"/>
            </a:endParaRPr>
          </a:p>
          <a:p>
            <a:pPr marL="285750" lvl="1" indent="-285750">
              <a:buFont typeface="Wingdings" panose="05000000000000000000" pitchFamily="2" charset="2"/>
              <a:buChar char="Ø"/>
            </a:pPr>
            <a:r>
              <a:rPr lang="en-US" sz="1600" b="1">
                <a:solidFill>
                  <a:schemeClr val="accent4"/>
                </a:solidFill>
                <a:latin typeface="sofia-pro"/>
                <a:hlinkClick r:id="rId9">
                  <a:extLst>
                    <a:ext uri="{A12FA001-AC4F-418D-AE19-62706E023703}">
                      <ahyp:hlinkClr xmlns:ahyp="http://schemas.microsoft.com/office/drawing/2018/hyperlinkcolor" val="tx"/>
                    </a:ext>
                  </a:extLst>
                </a:hlinkClick>
              </a:rPr>
              <a:t>MAP – Member Assist Program for allied health and families </a:t>
            </a:r>
            <a:endParaRPr lang="en-US" sz="1600" b="1">
              <a:solidFill>
                <a:schemeClr val="accent4"/>
              </a:solidFill>
              <a:latin typeface="sofia-pro"/>
            </a:endParaRPr>
          </a:p>
          <a:p>
            <a:pPr lvl="1"/>
            <a:endParaRPr lang="en-US" sz="1600" b="0" i="0">
              <a:effectLst/>
              <a:latin typeface="sofia-pro"/>
            </a:endParaRPr>
          </a:p>
          <a:p>
            <a:pPr lvl="1"/>
            <a:endParaRPr lang="en-US" sz="1600">
              <a:latin typeface="sofia-pro"/>
            </a:endParaRPr>
          </a:p>
          <a:p>
            <a:pPr lvl="1"/>
            <a:endParaRPr lang="en-US" sz="1600">
              <a:latin typeface="sofia-pro"/>
            </a:endParaRPr>
          </a:p>
          <a:p>
            <a:pPr lvl="1"/>
            <a:endParaRPr lang="en-US" sz="1600">
              <a:latin typeface="sofia-pro"/>
            </a:endParaRPr>
          </a:p>
          <a:p>
            <a:pPr lvl="1"/>
            <a:endParaRPr lang="en-GB" sz="1600"/>
          </a:p>
          <a:p>
            <a:pPr lvl="1"/>
            <a:endParaRPr lang="en-GB"/>
          </a:p>
          <a:p>
            <a:pPr lvl="1"/>
            <a:endParaRPr lang="en-GB" b="1"/>
          </a:p>
        </p:txBody>
      </p:sp>
      <p:sp>
        <p:nvSpPr>
          <p:cNvPr id="2" name="Title 1">
            <a:extLst>
              <a:ext uri="{FF2B5EF4-FFF2-40B4-BE49-F238E27FC236}">
                <a16:creationId xmlns:a16="http://schemas.microsoft.com/office/drawing/2014/main" id="{9765B6F4-138C-D471-07E8-51CA6CE681DE}"/>
              </a:ext>
            </a:extLst>
          </p:cNvPr>
          <p:cNvSpPr>
            <a:spLocks noGrp="1"/>
          </p:cNvSpPr>
          <p:nvPr>
            <p:ph type="title"/>
          </p:nvPr>
        </p:nvSpPr>
        <p:spPr>
          <a:xfrm>
            <a:off x="638301" y="623887"/>
            <a:ext cx="4330741" cy="360000"/>
          </a:xfrm>
        </p:spPr>
        <p:txBody>
          <a:bodyPr/>
          <a:lstStyle/>
          <a:p>
            <a:r>
              <a:rPr lang="en-GB"/>
              <a:t>Other areas of support </a:t>
            </a:r>
          </a:p>
        </p:txBody>
      </p:sp>
      <p:sp>
        <p:nvSpPr>
          <p:cNvPr id="10" name="Slide Number Placeholder 9">
            <a:extLst>
              <a:ext uri="{FF2B5EF4-FFF2-40B4-BE49-F238E27FC236}">
                <a16:creationId xmlns:a16="http://schemas.microsoft.com/office/drawing/2014/main" id="{EF3B16BB-8076-3847-37CD-833DB36023FD}"/>
              </a:ext>
            </a:extLst>
          </p:cNvPr>
          <p:cNvSpPr>
            <a:spLocks noGrp="1"/>
          </p:cNvSpPr>
          <p:nvPr>
            <p:ph type="sldNum" sz="quarter" idx="12"/>
          </p:nvPr>
        </p:nvSpPr>
        <p:spPr/>
        <p:txBody>
          <a:bodyPr/>
          <a:lstStyle/>
          <a:p>
            <a:fld id="{F5AEA0E0-5CC6-4BD0-905C-A0021E419432}" type="slidenum">
              <a:rPr lang="en-GB" smtClean="0"/>
              <a:t>12</a:t>
            </a:fld>
            <a:endParaRPr lang="en-GB"/>
          </a:p>
        </p:txBody>
      </p:sp>
      <p:pic>
        <p:nvPicPr>
          <p:cNvPr id="6" name="Picture 5" descr="A group of people in a field of smoke&#10;&#10;Description automatically generated">
            <a:hlinkClick r:id="rId3"/>
            <a:extLst>
              <a:ext uri="{FF2B5EF4-FFF2-40B4-BE49-F238E27FC236}">
                <a16:creationId xmlns:a16="http://schemas.microsoft.com/office/drawing/2014/main" id="{ED76AEE1-C2E3-5045-B836-1B5AC402A319}"/>
              </a:ext>
            </a:extLst>
          </p:cNvPr>
          <p:cNvPicPr>
            <a:picLocks noChangeAspect="1"/>
          </p:cNvPicPr>
          <p:nvPr/>
        </p:nvPicPr>
        <p:blipFill rotWithShape="1">
          <a:blip r:embed="rId10">
            <a:extLst>
              <a:ext uri="{28A0092B-C50C-407E-A947-70E740481C1C}">
                <a14:useLocalDpi xmlns:a14="http://schemas.microsoft.com/office/drawing/2010/main" val="0"/>
              </a:ext>
            </a:extLst>
          </a:blip>
          <a:srcRect r="2566" b="35672"/>
          <a:stretch/>
        </p:blipFill>
        <p:spPr>
          <a:xfrm>
            <a:off x="6776720" y="1105151"/>
            <a:ext cx="4919219" cy="2381190"/>
          </a:xfrm>
          <a:prstGeom prst="rect">
            <a:avLst/>
          </a:prstGeom>
        </p:spPr>
      </p:pic>
      <p:pic>
        <p:nvPicPr>
          <p:cNvPr id="9" name="Picture 8">
            <a:extLst>
              <a:ext uri="{FF2B5EF4-FFF2-40B4-BE49-F238E27FC236}">
                <a16:creationId xmlns:a16="http://schemas.microsoft.com/office/drawing/2014/main" id="{51B77BF3-AE50-3CF1-4CEF-E795FDBD9912}"/>
              </a:ext>
            </a:extLst>
          </p:cNvPr>
          <p:cNvPicPr>
            <a:picLocks noChangeAspect="1"/>
          </p:cNvPicPr>
          <p:nvPr/>
        </p:nvPicPr>
        <p:blipFill>
          <a:blip r:embed="rId11"/>
          <a:stretch>
            <a:fillRect/>
          </a:stretch>
        </p:blipFill>
        <p:spPr>
          <a:xfrm>
            <a:off x="6880545" y="3784488"/>
            <a:ext cx="4815394" cy="28322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47026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0122B5-8EB9-40F0-AED8-A832831DA4E4}"/>
              </a:ext>
            </a:extLst>
          </p:cNvPr>
          <p:cNvSpPr>
            <a:spLocks noGrp="1"/>
          </p:cNvSpPr>
          <p:nvPr>
            <p:ph type="title"/>
          </p:nvPr>
        </p:nvSpPr>
        <p:spPr>
          <a:xfrm>
            <a:off x="457200" y="305862"/>
            <a:ext cx="9196754" cy="571151"/>
          </a:xfrm>
        </p:spPr>
        <p:txBody>
          <a:bodyPr/>
          <a:lstStyle/>
          <a:p>
            <a:r>
              <a:rPr lang="en-AU" sz="2000"/>
              <a:t>Is your practice listed on HealthPathways? </a:t>
            </a:r>
          </a:p>
        </p:txBody>
      </p:sp>
      <p:sp>
        <p:nvSpPr>
          <p:cNvPr id="20" name="Footer Placeholder 19">
            <a:extLst>
              <a:ext uri="{FF2B5EF4-FFF2-40B4-BE49-F238E27FC236}">
                <a16:creationId xmlns:a16="http://schemas.microsoft.com/office/drawing/2014/main" id="{04004ED5-C384-4C7C-9589-BBDE2B9B9D52}"/>
              </a:ext>
            </a:extLst>
          </p:cNvPr>
          <p:cNvSpPr>
            <a:spLocks noGrp="1"/>
          </p:cNvSpPr>
          <p:nvPr>
            <p:ph type="ftr" sz="quarter" idx="11"/>
          </p:nvPr>
        </p:nvSpPr>
        <p:spPr/>
        <p:txBody>
          <a:bodyPr/>
          <a:lstStyle/>
          <a:p>
            <a:r>
              <a:rPr lang="en-GB"/>
              <a:t>PHN © 2020 Editable Document TitlI</a:t>
            </a:r>
          </a:p>
        </p:txBody>
      </p:sp>
      <p:sp>
        <p:nvSpPr>
          <p:cNvPr id="21" name="Slide Number Placeholder 20">
            <a:extLst>
              <a:ext uri="{FF2B5EF4-FFF2-40B4-BE49-F238E27FC236}">
                <a16:creationId xmlns:a16="http://schemas.microsoft.com/office/drawing/2014/main" id="{6E344CC5-939D-4C04-8008-7B77352B5F0A}"/>
              </a:ext>
            </a:extLst>
          </p:cNvPr>
          <p:cNvSpPr>
            <a:spLocks noGrp="1"/>
          </p:cNvSpPr>
          <p:nvPr>
            <p:ph type="sldNum" sz="quarter" idx="12"/>
          </p:nvPr>
        </p:nvSpPr>
        <p:spPr/>
        <p:txBody>
          <a:bodyPr/>
          <a:lstStyle/>
          <a:p>
            <a:fld id="{F5AEA0E0-5CC6-4BD0-905C-A0021E419432}" type="slidenum">
              <a:rPr lang="en-GB" smtClean="0"/>
              <a:pPr/>
              <a:t>13</a:t>
            </a:fld>
            <a:endParaRPr lang="en-GB"/>
          </a:p>
        </p:txBody>
      </p:sp>
      <p:sp>
        <p:nvSpPr>
          <p:cNvPr id="9" name="Text Placeholder 8">
            <a:extLst>
              <a:ext uri="{FF2B5EF4-FFF2-40B4-BE49-F238E27FC236}">
                <a16:creationId xmlns:a16="http://schemas.microsoft.com/office/drawing/2014/main" id="{AF1CA391-24E8-4B4C-AA1C-79B384765CDF}"/>
              </a:ext>
            </a:extLst>
          </p:cNvPr>
          <p:cNvSpPr>
            <a:spLocks noGrp="1"/>
          </p:cNvSpPr>
          <p:nvPr>
            <p:ph type="body" sz="quarter" idx="21"/>
          </p:nvPr>
        </p:nvSpPr>
        <p:spPr>
          <a:xfrm>
            <a:off x="457200" y="1030666"/>
            <a:ext cx="5497033" cy="2219161"/>
          </a:xfrm>
        </p:spPr>
        <p:txBody>
          <a:bodyPr/>
          <a:lstStyle/>
          <a:p>
            <a:pPr marL="171450" indent="-171450">
              <a:buFont typeface="Wingdings" panose="05000000000000000000" pitchFamily="2" charset="2"/>
              <a:buChar char="§"/>
            </a:pPr>
            <a:endParaRPr lang="en-GB"/>
          </a:p>
          <a:p>
            <a:pPr lvl="0"/>
            <a:endParaRPr lang="en-GB" sz="1200"/>
          </a:p>
          <a:p>
            <a:endParaRPr lang="en-GB"/>
          </a:p>
        </p:txBody>
      </p:sp>
      <p:pic>
        <p:nvPicPr>
          <p:cNvPr id="11" name="Picture 10">
            <a:extLst>
              <a:ext uri="{FF2B5EF4-FFF2-40B4-BE49-F238E27FC236}">
                <a16:creationId xmlns:a16="http://schemas.microsoft.com/office/drawing/2014/main" id="{C4C80EAF-2E74-428A-8571-07F2DCBB03B0}"/>
              </a:ext>
            </a:extLst>
          </p:cNvPr>
          <p:cNvPicPr>
            <a:picLocks noChangeAspect="1"/>
          </p:cNvPicPr>
          <p:nvPr/>
        </p:nvPicPr>
        <p:blipFill>
          <a:blip r:embed="rId3"/>
          <a:stretch>
            <a:fillRect/>
          </a:stretch>
        </p:blipFill>
        <p:spPr>
          <a:xfrm>
            <a:off x="8140" y="6408601"/>
            <a:ext cx="2344363" cy="442035"/>
          </a:xfrm>
          <a:prstGeom prst="rect">
            <a:avLst/>
          </a:prstGeom>
        </p:spPr>
      </p:pic>
      <p:sp>
        <p:nvSpPr>
          <p:cNvPr id="14" name="Text Placeholder 6">
            <a:extLst>
              <a:ext uri="{FF2B5EF4-FFF2-40B4-BE49-F238E27FC236}">
                <a16:creationId xmlns:a16="http://schemas.microsoft.com/office/drawing/2014/main" id="{CE788F25-1BA9-10E5-D14C-09C7BC70F12C}"/>
              </a:ext>
            </a:extLst>
          </p:cNvPr>
          <p:cNvSpPr txBox="1">
            <a:spLocks/>
          </p:cNvSpPr>
          <p:nvPr/>
        </p:nvSpPr>
        <p:spPr>
          <a:xfrm>
            <a:off x="457200" y="1165544"/>
            <a:ext cx="7241060" cy="4679203"/>
          </a:xfrm>
          <a:prstGeom prst="rect">
            <a:avLst/>
          </a:prstGeom>
        </p:spPr>
        <p:txBody>
          <a:bodyPr vert="horz" lIns="45720" tIns="22860" rIns="45720" bIns="22860" rtlCol="0">
            <a:noAutofit/>
          </a:bodyPr>
          <a:lstStyle>
            <a:lvl1pPr marL="0" indent="0" algn="l" defTabSz="1828800" rtl="0" eaLnBrk="1" latinLnBrk="0" hangingPunct="1">
              <a:lnSpc>
                <a:spcPct val="100000"/>
              </a:lnSpc>
              <a:spcBef>
                <a:spcPts val="0"/>
              </a:spcBef>
              <a:spcAft>
                <a:spcPts val="2500"/>
              </a:spcAft>
              <a:buFont typeface="Arial" panose="020B0604020202020204" pitchFamily="34" charset="0"/>
              <a:buNone/>
              <a:defRPr lang="en-GB" sz="3200" kern="1200" smtClean="0">
                <a:solidFill>
                  <a:schemeClr val="accent1"/>
                </a:solidFill>
                <a:latin typeface="+mn-lt"/>
                <a:ea typeface="+mn-ea"/>
                <a:cs typeface="+mn-cs"/>
              </a:defRPr>
            </a:lvl1pPr>
            <a:lvl2pPr marL="0" indent="0" algn="l" defTabSz="1828800" rtl="0" eaLnBrk="1" latinLnBrk="0" hangingPunct="1">
              <a:lnSpc>
                <a:spcPct val="120000"/>
              </a:lnSpc>
              <a:spcBef>
                <a:spcPts val="0"/>
              </a:spcBef>
              <a:spcAft>
                <a:spcPts val="1200"/>
              </a:spcAft>
              <a:buFont typeface="Arial" panose="020B0604020202020204" pitchFamily="34" charset="0"/>
              <a:buNone/>
              <a:defRPr sz="2200" kern="1200" spc="20" baseline="0">
                <a:solidFill>
                  <a:schemeClr val="tx1"/>
                </a:solidFill>
                <a:latin typeface="+mn-lt"/>
                <a:ea typeface="+mn-ea"/>
                <a:cs typeface="+mn-cs"/>
              </a:defRPr>
            </a:lvl2pPr>
            <a:lvl3pPr marL="522000" indent="-522000" algn="l" defTabSz="1828800" rtl="0" eaLnBrk="1" latinLnBrk="0" hangingPunct="1">
              <a:lnSpc>
                <a:spcPct val="120000"/>
              </a:lnSpc>
              <a:spcBef>
                <a:spcPts val="0"/>
              </a:spcBef>
              <a:spcAft>
                <a:spcPts val="1800"/>
              </a:spcAft>
              <a:buFont typeface="Arial" panose="020B0604020202020204" pitchFamily="34" charset="0"/>
              <a:buChar char="—"/>
              <a:defRPr lang="en-US" sz="2200" kern="1200" spc="20" baseline="0">
                <a:solidFill>
                  <a:schemeClr val="tx2"/>
                </a:solidFill>
                <a:latin typeface="+mn-lt"/>
                <a:ea typeface="+mn-ea"/>
                <a:cs typeface="+mn-cs"/>
              </a:defRPr>
            </a:lvl3pPr>
            <a:lvl4pPr marL="522000" indent="-522000" algn="l" defTabSz="1828800" rtl="0" eaLnBrk="1" latinLnBrk="0" hangingPunct="1">
              <a:lnSpc>
                <a:spcPct val="120000"/>
              </a:lnSpc>
              <a:spcBef>
                <a:spcPts val="0"/>
              </a:spcBef>
              <a:spcAft>
                <a:spcPts val="1800"/>
              </a:spcAft>
              <a:buFont typeface="+mj-lt"/>
              <a:buAutoNum type="arabicPeriod"/>
              <a:defRPr lang="en-US" sz="2200" b="0" kern="1200" spc="0" baseline="0" dirty="0">
                <a:solidFill>
                  <a:schemeClr val="tx2"/>
                </a:solidFill>
                <a:latin typeface="+mn-lt"/>
                <a:ea typeface="+mn-ea"/>
                <a:cs typeface="+mn-cs"/>
              </a:defRPr>
            </a:lvl4pPr>
            <a:lvl5pPr marL="1026000" indent="-522000" algn="l" defTabSz="1828800" rtl="0" eaLnBrk="1" latinLnBrk="0" hangingPunct="1">
              <a:lnSpc>
                <a:spcPct val="120000"/>
              </a:lnSpc>
              <a:spcBef>
                <a:spcPts val="0"/>
              </a:spcBef>
              <a:spcAft>
                <a:spcPts val="1800"/>
              </a:spcAft>
              <a:buFont typeface="+mj-lt"/>
              <a:buAutoNum type="alphaLcPeriod"/>
              <a:defRPr lang="en-US" sz="2200" kern="1200" spc="0" baseline="0" dirty="0">
                <a:solidFill>
                  <a:schemeClr val="tx2"/>
                </a:solidFill>
                <a:latin typeface="+mn-lt"/>
                <a:ea typeface="+mn-ea"/>
                <a:cs typeface="+mn-cs"/>
              </a:defRPr>
            </a:lvl5pPr>
            <a:lvl6pPr marL="522000" indent="-522000" algn="l" defTabSz="1828800" rtl="0" eaLnBrk="1" latinLnBrk="0" hangingPunct="1">
              <a:lnSpc>
                <a:spcPct val="120000"/>
              </a:lnSpc>
              <a:spcBef>
                <a:spcPts val="0"/>
              </a:spcBef>
              <a:spcAft>
                <a:spcPts val="2000"/>
              </a:spcAft>
              <a:buFont typeface="Arial" panose="020B0604020202020204" pitchFamily="34" charset="0"/>
              <a:buChar char="–"/>
              <a:defRPr lang="en-US" sz="2200" kern="1200" spc="20" baseline="0" dirty="0">
                <a:solidFill>
                  <a:schemeClr val="tx2"/>
                </a:solidFill>
                <a:latin typeface="+mn-lt"/>
                <a:ea typeface="+mn-ea"/>
                <a:cs typeface="+mn-cs"/>
              </a:defRPr>
            </a:lvl6pPr>
            <a:lvl7pPr marL="1026000" indent="-522000" algn="l" defTabSz="1828800" rtl="0" eaLnBrk="1" latinLnBrk="0" hangingPunct="1">
              <a:lnSpc>
                <a:spcPct val="120000"/>
              </a:lnSpc>
              <a:spcBef>
                <a:spcPts val="0"/>
              </a:spcBef>
              <a:spcAft>
                <a:spcPts val="1800"/>
              </a:spcAft>
              <a:buFont typeface="Arial" panose="020B0604020202020204" pitchFamily="34" charset="0"/>
              <a:buChar char="&gt;"/>
              <a:defRPr lang="en-US" sz="2200" kern="1200" spc="20" baseline="0" dirty="0">
                <a:solidFill>
                  <a:schemeClr val="tx2"/>
                </a:solidFill>
                <a:latin typeface="+mn-lt"/>
                <a:ea typeface="+mn-ea"/>
                <a:cs typeface="+mn-cs"/>
              </a:defRPr>
            </a:lvl7pPr>
            <a:lvl8pPr marL="0" indent="0" algn="l" defTabSz="1828800" rtl="0" eaLnBrk="1" latinLnBrk="0" hangingPunct="1">
              <a:lnSpc>
                <a:spcPct val="120000"/>
              </a:lnSpc>
              <a:spcBef>
                <a:spcPts val="0"/>
              </a:spcBef>
              <a:spcAft>
                <a:spcPts val="0"/>
              </a:spcAft>
              <a:buFont typeface="Arial" panose="020B0604020202020204" pitchFamily="34" charset="0"/>
              <a:buNone/>
              <a:defRPr lang="en-US" sz="1600" kern="1200" spc="0" baseline="0" dirty="0">
                <a:solidFill>
                  <a:schemeClr val="accent6"/>
                </a:solidFill>
                <a:latin typeface="+mn-lt"/>
                <a:ea typeface="+mn-ea"/>
                <a:cs typeface="+mn-cs"/>
              </a:defRPr>
            </a:lvl8pPr>
            <a:lvl9pPr marL="0" indent="0" algn="l" defTabSz="1828800" rtl="0" eaLnBrk="1" latinLnBrk="0" hangingPunct="1">
              <a:lnSpc>
                <a:spcPct val="120000"/>
              </a:lnSpc>
              <a:spcBef>
                <a:spcPts val="0"/>
              </a:spcBef>
              <a:spcAft>
                <a:spcPts val="1800"/>
              </a:spcAft>
              <a:buFont typeface="Arial" panose="020B0604020202020204" pitchFamily="34" charset="0"/>
              <a:buNone/>
              <a:defRPr lang="en-GB" sz="1600" kern="1200" spc="20" baseline="0" dirty="0">
                <a:solidFill>
                  <a:schemeClr val="accent1"/>
                </a:solidFill>
                <a:latin typeface="+mn-lt"/>
                <a:ea typeface="+mn-ea"/>
                <a:cs typeface="+mn-cs"/>
              </a:defRPr>
            </a:lvl9pPr>
          </a:lstStyle>
          <a:p>
            <a:r>
              <a:rPr lang="en-AU" sz="1600" b="1"/>
              <a:t> </a:t>
            </a:r>
          </a:p>
        </p:txBody>
      </p:sp>
      <p:pic>
        <p:nvPicPr>
          <p:cNvPr id="6" name="Picture 5">
            <a:extLst>
              <a:ext uri="{FF2B5EF4-FFF2-40B4-BE49-F238E27FC236}">
                <a16:creationId xmlns:a16="http://schemas.microsoft.com/office/drawing/2014/main" id="{6D82DA0F-11BE-B067-6E94-B7119D5186B9}"/>
              </a:ext>
            </a:extLst>
          </p:cNvPr>
          <p:cNvPicPr>
            <a:picLocks noChangeAspect="1"/>
          </p:cNvPicPr>
          <p:nvPr/>
        </p:nvPicPr>
        <p:blipFill rotWithShape="1">
          <a:blip r:embed="rId4"/>
          <a:srcRect l="6416" t="35466" r="9728" b="11441"/>
          <a:stretch/>
        </p:blipFill>
        <p:spPr>
          <a:xfrm>
            <a:off x="770238" y="1487942"/>
            <a:ext cx="10651525" cy="3793524"/>
          </a:xfrm>
          <a:prstGeom prst="rect">
            <a:avLst/>
          </a:prstGeom>
        </p:spPr>
      </p:pic>
      <p:sp>
        <p:nvSpPr>
          <p:cNvPr id="2" name="Flowchart: Process 1">
            <a:extLst>
              <a:ext uri="{FF2B5EF4-FFF2-40B4-BE49-F238E27FC236}">
                <a16:creationId xmlns:a16="http://schemas.microsoft.com/office/drawing/2014/main" id="{A57FA64E-F858-ADCC-F64B-83C71CAB0F6D}"/>
              </a:ext>
            </a:extLst>
          </p:cNvPr>
          <p:cNvSpPr/>
          <p:nvPr/>
        </p:nvSpPr>
        <p:spPr>
          <a:xfrm>
            <a:off x="3205716" y="6123025"/>
            <a:ext cx="5410453" cy="571151"/>
          </a:xfrm>
          <a:prstGeom prst="flowChart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solidFill>
              </a:rPr>
              <a:t>          Select for </a:t>
            </a:r>
            <a:r>
              <a:rPr lang="en-US">
                <a:solidFill>
                  <a:schemeClr val="bg2"/>
                </a:solidFill>
                <a:hlinkClick r:id="rId5">
                  <a:extLst>
                    <a:ext uri="{A12FA001-AC4F-418D-AE19-62706E023703}">
                      <ahyp:hlinkClr xmlns:ahyp="http://schemas.microsoft.com/office/drawing/2018/hyperlinkcolor" val="tx"/>
                    </a:ext>
                  </a:extLst>
                </a:hlinkClick>
              </a:rPr>
              <a:t>Information about HealthPathways</a:t>
            </a:r>
            <a:endParaRPr lang="en-US">
              <a:solidFill>
                <a:schemeClr val="bg2"/>
              </a:solidFill>
            </a:endParaRPr>
          </a:p>
        </p:txBody>
      </p:sp>
    </p:spTree>
    <p:extLst>
      <p:ext uri="{BB962C8B-B14F-4D97-AF65-F5344CB8AC3E}">
        <p14:creationId xmlns:p14="http://schemas.microsoft.com/office/powerpoint/2010/main" val="903071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66B28C-5A55-818B-78A6-4A507694C67A}"/>
              </a:ext>
            </a:extLst>
          </p:cNvPr>
          <p:cNvSpPr>
            <a:spLocks noGrp="1"/>
          </p:cNvSpPr>
          <p:nvPr>
            <p:ph sz="quarter" idx="14"/>
          </p:nvPr>
        </p:nvSpPr>
        <p:spPr>
          <a:xfrm>
            <a:off x="2530134" y="693597"/>
            <a:ext cx="6931152" cy="1941005"/>
          </a:xfrm>
        </p:spPr>
        <p:txBody>
          <a:bodyPr vert="horz" lIns="0" tIns="0" rIns="0" bIns="0" rtlCol="0" anchor="t">
            <a:noAutofit/>
          </a:bodyPr>
          <a:lstStyle/>
          <a:p>
            <a:endParaRPr lang="en-GB"/>
          </a:p>
          <a:p>
            <a:pPr marL="171450" lvl="1" indent="-171450">
              <a:spcAft>
                <a:spcPts val="0"/>
              </a:spcAft>
              <a:buFont typeface="Courier New" panose="02070309020205020404" pitchFamily="49" charset="0"/>
              <a:buChar char="o"/>
            </a:pPr>
            <a:r>
              <a:rPr lang="en-US">
                <a:solidFill>
                  <a:schemeClr val="accent4"/>
                </a:solidFill>
              </a:rPr>
              <a:t>Program will run 2 May 2024 to 8 August 2024 with 8 participants </a:t>
            </a:r>
          </a:p>
          <a:p>
            <a:pPr marL="171450" lvl="1" indent="-171450">
              <a:spcAft>
                <a:spcPts val="0"/>
              </a:spcAft>
              <a:buFont typeface="Courier New" panose="02070309020205020404" pitchFamily="49" charset="0"/>
              <a:buChar char="o"/>
            </a:pPr>
            <a:r>
              <a:rPr lang="en-US">
                <a:solidFill>
                  <a:schemeClr val="accent4"/>
                </a:solidFill>
              </a:rPr>
              <a:t>8 x 2-hour fortnightly virtual group sessions with professional health coaches </a:t>
            </a:r>
          </a:p>
          <a:p>
            <a:pPr lvl="1" indent="-171450">
              <a:spcAft>
                <a:spcPts val="0"/>
              </a:spcAft>
              <a:buFont typeface="Courier New" panose="02070309020205020404" pitchFamily="49" charset="0"/>
              <a:buChar char="o"/>
            </a:pPr>
            <a:r>
              <a:rPr lang="en-US">
                <a:solidFill>
                  <a:schemeClr val="accent4"/>
                </a:solidFill>
              </a:rPr>
              <a:t>check-ins with a buddy on alternative fortnights</a:t>
            </a:r>
          </a:p>
          <a:p>
            <a:pPr lvl="1" indent="-171450">
              <a:spcAft>
                <a:spcPts val="0"/>
              </a:spcAft>
              <a:buFont typeface="Courier New" panose="02070309020205020404" pitchFamily="49" charset="0"/>
              <a:buChar char="o"/>
            </a:pPr>
            <a:r>
              <a:rPr lang="en-US">
                <a:solidFill>
                  <a:schemeClr val="accent4"/>
                </a:solidFill>
              </a:rPr>
              <a:t>3 x 45-minute individual virtual sessions with professional health coach</a:t>
            </a:r>
          </a:p>
          <a:p>
            <a:pPr lvl="1">
              <a:spcAft>
                <a:spcPts val="0"/>
              </a:spcAft>
            </a:pPr>
            <a:r>
              <a:rPr lang="en-US" b="1">
                <a:solidFill>
                  <a:schemeClr val="accent4"/>
                </a:solidFill>
              </a:rPr>
              <a:t>Positions Full </a:t>
            </a:r>
            <a:r>
              <a:rPr lang="en-GB">
                <a:solidFill>
                  <a:schemeClr val="accent4"/>
                </a:solidFill>
              </a:rPr>
              <a:t> </a:t>
            </a:r>
          </a:p>
          <a:p>
            <a:pPr lvl="1" indent="-171450">
              <a:spcAft>
                <a:spcPts val="0"/>
              </a:spcAft>
              <a:buFont typeface="Courier New" panose="02070309020205020404" pitchFamily="49" charset="0"/>
              <a:buChar char="o"/>
            </a:pPr>
            <a:endParaRPr lang="en-US" sz="1200">
              <a:solidFill>
                <a:schemeClr val="tx1"/>
              </a:solidFill>
            </a:endParaRPr>
          </a:p>
        </p:txBody>
      </p:sp>
      <p:sp>
        <p:nvSpPr>
          <p:cNvPr id="4" name="Title 3">
            <a:extLst>
              <a:ext uri="{FF2B5EF4-FFF2-40B4-BE49-F238E27FC236}">
                <a16:creationId xmlns:a16="http://schemas.microsoft.com/office/drawing/2014/main" id="{61E1B7F2-17E0-8E2B-AFD0-45FFA98D2ECC}"/>
              </a:ext>
            </a:extLst>
          </p:cNvPr>
          <p:cNvSpPr>
            <a:spLocks noGrp="1"/>
          </p:cNvSpPr>
          <p:nvPr>
            <p:ph type="title"/>
          </p:nvPr>
        </p:nvSpPr>
        <p:spPr>
          <a:xfrm>
            <a:off x="447471" y="436435"/>
            <a:ext cx="7059753" cy="374904"/>
          </a:xfrm>
        </p:spPr>
        <p:txBody>
          <a:bodyPr/>
          <a:lstStyle/>
          <a:p>
            <a:r>
              <a:rPr lang="en-GB"/>
              <a:t>Current opportunities for allied health </a:t>
            </a:r>
          </a:p>
        </p:txBody>
      </p:sp>
      <p:sp>
        <p:nvSpPr>
          <p:cNvPr id="7" name="Slide Number Placeholder 6">
            <a:extLst>
              <a:ext uri="{FF2B5EF4-FFF2-40B4-BE49-F238E27FC236}">
                <a16:creationId xmlns:a16="http://schemas.microsoft.com/office/drawing/2014/main" id="{5B0666C7-2CEA-3F3C-29A8-A2AC6DF9F1D5}"/>
              </a:ext>
            </a:extLst>
          </p:cNvPr>
          <p:cNvSpPr>
            <a:spLocks noGrp="1"/>
          </p:cNvSpPr>
          <p:nvPr>
            <p:ph type="sldNum" sz="quarter" idx="12"/>
          </p:nvPr>
        </p:nvSpPr>
        <p:spPr/>
        <p:txBody>
          <a:bodyPr/>
          <a:lstStyle/>
          <a:p>
            <a:fld id="{F5AEA0E0-5CC6-4BD0-905C-A0021E419432}" type="slidenum">
              <a:rPr lang="en-GB" smtClean="0"/>
              <a:t>14</a:t>
            </a:fld>
            <a:endParaRPr lang="en-GB"/>
          </a:p>
        </p:txBody>
      </p:sp>
      <p:sp>
        <p:nvSpPr>
          <p:cNvPr id="10" name="Flowchart: Connector 9">
            <a:extLst>
              <a:ext uri="{FF2B5EF4-FFF2-40B4-BE49-F238E27FC236}">
                <a16:creationId xmlns:a16="http://schemas.microsoft.com/office/drawing/2014/main" id="{FE0A6221-DD53-F5FD-76FE-77C9F3EE4DA5}"/>
              </a:ext>
            </a:extLst>
          </p:cNvPr>
          <p:cNvSpPr/>
          <p:nvPr/>
        </p:nvSpPr>
        <p:spPr>
          <a:xfrm>
            <a:off x="334617" y="1091469"/>
            <a:ext cx="1750215" cy="1560291"/>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Group Coaching  Health &amp; Wellness</a:t>
            </a:r>
            <a:endParaRPr lang="en-AU"/>
          </a:p>
        </p:txBody>
      </p:sp>
      <p:sp>
        <p:nvSpPr>
          <p:cNvPr id="11" name="Flowchart: Connector 10">
            <a:extLst>
              <a:ext uri="{FF2B5EF4-FFF2-40B4-BE49-F238E27FC236}">
                <a16:creationId xmlns:a16="http://schemas.microsoft.com/office/drawing/2014/main" id="{07171432-B84A-A75B-4E68-2408578F766E}"/>
              </a:ext>
            </a:extLst>
          </p:cNvPr>
          <p:cNvSpPr/>
          <p:nvPr/>
        </p:nvSpPr>
        <p:spPr>
          <a:xfrm>
            <a:off x="334616" y="2929413"/>
            <a:ext cx="1750215" cy="148008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Group Coaching Business Skills</a:t>
            </a:r>
            <a:endParaRPr lang="en-AU"/>
          </a:p>
        </p:txBody>
      </p:sp>
      <p:sp>
        <p:nvSpPr>
          <p:cNvPr id="12" name="Flowchart: Connector 11">
            <a:extLst>
              <a:ext uri="{FF2B5EF4-FFF2-40B4-BE49-F238E27FC236}">
                <a16:creationId xmlns:a16="http://schemas.microsoft.com/office/drawing/2014/main" id="{7C46AB10-2904-749B-687C-4163B70B6EA4}"/>
              </a:ext>
            </a:extLst>
          </p:cNvPr>
          <p:cNvSpPr/>
          <p:nvPr/>
        </p:nvSpPr>
        <p:spPr>
          <a:xfrm>
            <a:off x="447471" y="4927763"/>
            <a:ext cx="1750215" cy="1493802"/>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Tailored Coaching  LGBTQ+ Inclusive care  </a:t>
            </a:r>
            <a:endParaRPr lang="en-AU"/>
          </a:p>
        </p:txBody>
      </p:sp>
      <p:sp>
        <p:nvSpPr>
          <p:cNvPr id="13" name="Content Placeholder 2">
            <a:extLst>
              <a:ext uri="{FF2B5EF4-FFF2-40B4-BE49-F238E27FC236}">
                <a16:creationId xmlns:a16="http://schemas.microsoft.com/office/drawing/2014/main" id="{AF2A3804-1B92-FF38-B652-0899A62A680F}"/>
              </a:ext>
            </a:extLst>
          </p:cNvPr>
          <p:cNvSpPr txBox="1">
            <a:spLocks/>
          </p:cNvSpPr>
          <p:nvPr/>
        </p:nvSpPr>
        <p:spPr>
          <a:xfrm>
            <a:off x="2525268" y="2639368"/>
            <a:ext cx="7141463" cy="1261872"/>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spcAft>
                <a:spcPts val="1600"/>
              </a:spcAft>
              <a:buFont typeface="Arial" panose="020B0604020202020204" pitchFamily="34" charset="0"/>
              <a:buNone/>
              <a:defRPr sz="1500" b="1" kern="1200" spc="350" baseline="0">
                <a:solidFill>
                  <a:schemeClr val="accent1"/>
                </a:solidFill>
                <a:latin typeface="+mn-lt"/>
                <a:ea typeface="+mn-ea"/>
                <a:cs typeface="+mn-cs"/>
              </a:defRPr>
            </a:lvl1pPr>
            <a:lvl2pPr marL="0" indent="0" algn="l" defTabSz="914400" rtl="0" eaLnBrk="1" latinLnBrk="0" hangingPunct="1">
              <a:lnSpc>
                <a:spcPct val="13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2pPr>
            <a:lvl3pPr marL="0" indent="0" algn="l" defTabSz="914400" rtl="0" eaLnBrk="1" latinLnBrk="0" hangingPunct="1">
              <a:lnSpc>
                <a:spcPct val="138000"/>
              </a:lnSpc>
              <a:spcBef>
                <a:spcPts val="0"/>
              </a:spcBef>
              <a:spcAft>
                <a:spcPts val="1000"/>
              </a:spcAft>
              <a:buFont typeface="Arial" panose="020B0604020202020204" pitchFamily="34" charset="0"/>
              <a:buNone/>
              <a:defRPr sz="1200" b="1" kern="1200">
                <a:solidFill>
                  <a:schemeClr val="tx2"/>
                </a:solidFill>
                <a:latin typeface="+mn-lt"/>
                <a:ea typeface="+mn-ea"/>
                <a:cs typeface="+mn-cs"/>
              </a:defRPr>
            </a:lvl3pPr>
            <a:lvl4pPr marL="252000" indent="-252000" algn="l" defTabSz="914400" rtl="0" eaLnBrk="1" latinLnBrk="0" hangingPunct="1">
              <a:lnSpc>
                <a:spcPct val="138000"/>
              </a:lnSpc>
              <a:spcBef>
                <a:spcPts val="0"/>
              </a:spcBef>
              <a:spcAft>
                <a:spcPts val="300"/>
              </a:spcAft>
              <a:buFont typeface="Sofia Pro Light" panose="00000400000000000000" pitchFamily="50" charset="0"/>
              <a:buChar char="–"/>
              <a:defRPr sz="1200" b="0" kern="1200">
                <a:solidFill>
                  <a:schemeClr val="tx2"/>
                </a:solidFill>
                <a:latin typeface="+mn-lt"/>
                <a:ea typeface="+mn-ea"/>
                <a:cs typeface="+mn-cs"/>
              </a:defRPr>
            </a:lvl4pPr>
            <a:lvl5pPr marL="216000" indent="-216000" algn="l" defTabSz="914400" rtl="0" eaLnBrk="1" latinLnBrk="0" hangingPunct="1">
              <a:lnSpc>
                <a:spcPct val="138000"/>
              </a:lnSpc>
              <a:spcBef>
                <a:spcPts val="0"/>
              </a:spcBef>
              <a:spcAft>
                <a:spcPts val="300"/>
              </a:spcAft>
              <a:buFont typeface="+mj-lt"/>
              <a:buAutoNum type="arabicPeriod"/>
              <a:defRPr sz="1200" kern="1200">
                <a:solidFill>
                  <a:schemeClr val="tx2"/>
                </a:solidFill>
                <a:latin typeface="+mn-lt"/>
                <a:ea typeface="+mn-ea"/>
                <a:cs typeface="+mn-cs"/>
              </a:defRPr>
            </a:lvl5pPr>
            <a:lvl6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6pPr>
            <a:lvl7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7pPr>
            <a:lvl8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8pPr>
            <a:lvl9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9pPr>
          </a:lstStyle>
          <a:p>
            <a:pPr lvl="1" indent="-171450">
              <a:spcAft>
                <a:spcPts val="0"/>
              </a:spcAft>
              <a:buFont typeface="Courier New" panose="02070309020205020404" pitchFamily="49" charset="0"/>
              <a:buChar char="o"/>
            </a:pPr>
            <a:endParaRPr lang="en-GB">
              <a:solidFill>
                <a:schemeClr val="accent4"/>
              </a:solidFill>
            </a:endParaRPr>
          </a:p>
          <a:p>
            <a:pPr marL="171450" lvl="5" indent="-171450">
              <a:spcAft>
                <a:spcPts val="0"/>
              </a:spcAft>
              <a:buFont typeface="Courier New" panose="02070309020205020404" pitchFamily="49" charset="0"/>
              <a:buChar char="o"/>
            </a:pPr>
            <a:r>
              <a:rPr lang="en-US" sz="1400">
                <a:solidFill>
                  <a:schemeClr val="accent4"/>
                </a:solidFill>
              </a:rPr>
              <a:t>Program will run June to November 2024 in small groups</a:t>
            </a:r>
          </a:p>
          <a:p>
            <a:pPr marL="171450" lvl="5" indent="-171450">
              <a:spcAft>
                <a:spcPts val="0"/>
              </a:spcAft>
              <a:buFont typeface="Courier New" panose="02070309020205020404" pitchFamily="49" charset="0"/>
              <a:buChar char="o"/>
            </a:pPr>
            <a:r>
              <a:rPr lang="en-US" sz="1400">
                <a:solidFill>
                  <a:schemeClr val="accent4"/>
                </a:solidFill>
              </a:rPr>
              <a:t>12 x fortnightly 90-min virtual group sessions with professional business coaches</a:t>
            </a:r>
          </a:p>
          <a:p>
            <a:pPr marL="171450" lvl="5" indent="-171450">
              <a:spcAft>
                <a:spcPts val="0"/>
              </a:spcAft>
              <a:buFont typeface="Courier New" panose="02070309020205020404" pitchFamily="49" charset="0"/>
              <a:buChar char="o"/>
            </a:pPr>
            <a:r>
              <a:rPr lang="en-US" sz="1400">
                <a:solidFill>
                  <a:schemeClr val="accent4"/>
                </a:solidFill>
              </a:rPr>
              <a:t>some access to one-on-one phone calls with coaches</a:t>
            </a:r>
          </a:p>
          <a:p>
            <a:pPr marL="171450" lvl="5" indent="-171450">
              <a:spcAft>
                <a:spcPts val="0"/>
              </a:spcAft>
              <a:buFont typeface="Courier New" panose="02070309020205020404" pitchFamily="49" charset="0"/>
              <a:buChar char="o"/>
            </a:pPr>
            <a:r>
              <a:rPr lang="en-US" sz="1400">
                <a:solidFill>
                  <a:schemeClr val="accent4"/>
                </a:solidFill>
              </a:rPr>
              <a:t>downloadable course resources </a:t>
            </a:r>
          </a:p>
          <a:p>
            <a:pPr marL="171450" lvl="5" indent="-171450">
              <a:spcAft>
                <a:spcPts val="0"/>
              </a:spcAft>
              <a:buFont typeface="Courier New" panose="02070309020205020404" pitchFamily="49" charset="0"/>
              <a:buChar char="o"/>
            </a:pPr>
            <a:r>
              <a:rPr lang="en-US" sz="1400">
                <a:solidFill>
                  <a:schemeClr val="accent4"/>
                </a:solidFill>
              </a:rPr>
              <a:t>Free access to 3 self paced learning modules </a:t>
            </a:r>
          </a:p>
          <a:p>
            <a:pPr lvl="5">
              <a:spcAft>
                <a:spcPts val="0"/>
              </a:spcAft>
            </a:pPr>
            <a:r>
              <a:rPr lang="en-US" sz="1400" b="1">
                <a:solidFill>
                  <a:schemeClr val="accent4"/>
                </a:solidFill>
              </a:rPr>
              <a:t>For more information </a:t>
            </a:r>
            <a:r>
              <a:rPr lang="en-GB" sz="1400" b="1">
                <a:solidFill>
                  <a:schemeClr val="accent4"/>
                </a:solidFill>
                <a:hlinkClick r:id="rId3">
                  <a:extLst>
                    <a:ext uri="{A12FA001-AC4F-418D-AE19-62706E023703}">
                      <ahyp:hlinkClr xmlns:ahyp="http://schemas.microsoft.com/office/drawing/2018/hyperlinkcolor" val="tx"/>
                    </a:ext>
                  </a:extLst>
                </a:hlinkClick>
              </a:rPr>
              <a:t>select </a:t>
            </a:r>
            <a:endParaRPr lang="en-GB" sz="1400">
              <a:solidFill>
                <a:schemeClr val="accent4"/>
              </a:solidFill>
            </a:endParaRPr>
          </a:p>
          <a:p>
            <a:pPr marL="171450" lvl="5" indent="-171450">
              <a:spcAft>
                <a:spcPts val="0"/>
              </a:spcAft>
              <a:buFont typeface="Courier New" panose="02070309020205020404" pitchFamily="49" charset="0"/>
              <a:buChar char="o"/>
            </a:pPr>
            <a:endParaRPr lang="en-US">
              <a:solidFill>
                <a:schemeClr val="tx1"/>
              </a:solidFill>
            </a:endParaRPr>
          </a:p>
        </p:txBody>
      </p:sp>
      <p:sp>
        <p:nvSpPr>
          <p:cNvPr id="14" name="Content Placeholder 2">
            <a:extLst>
              <a:ext uri="{FF2B5EF4-FFF2-40B4-BE49-F238E27FC236}">
                <a16:creationId xmlns:a16="http://schemas.microsoft.com/office/drawing/2014/main" id="{1E4DC4F3-9FE6-6579-C19E-5B4E8A557C92}"/>
              </a:ext>
            </a:extLst>
          </p:cNvPr>
          <p:cNvSpPr txBox="1">
            <a:spLocks/>
          </p:cNvSpPr>
          <p:nvPr/>
        </p:nvSpPr>
        <p:spPr>
          <a:xfrm>
            <a:off x="2525268" y="4800173"/>
            <a:ext cx="9507330" cy="1748981"/>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spcAft>
                <a:spcPts val="1600"/>
              </a:spcAft>
              <a:buFont typeface="Arial" panose="020B0604020202020204" pitchFamily="34" charset="0"/>
              <a:buNone/>
              <a:defRPr sz="1500" b="1" kern="1200" spc="350" baseline="0">
                <a:solidFill>
                  <a:schemeClr val="accent1"/>
                </a:solidFill>
                <a:latin typeface="+mn-lt"/>
                <a:ea typeface="+mn-ea"/>
                <a:cs typeface="+mn-cs"/>
              </a:defRPr>
            </a:lvl1pPr>
            <a:lvl2pPr marL="0" indent="0" algn="l" defTabSz="914400" rtl="0" eaLnBrk="1" latinLnBrk="0" hangingPunct="1">
              <a:lnSpc>
                <a:spcPct val="13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2pPr>
            <a:lvl3pPr marL="0" indent="0" algn="l" defTabSz="914400" rtl="0" eaLnBrk="1" latinLnBrk="0" hangingPunct="1">
              <a:lnSpc>
                <a:spcPct val="138000"/>
              </a:lnSpc>
              <a:spcBef>
                <a:spcPts val="0"/>
              </a:spcBef>
              <a:spcAft>
                <a:spcPts val="1000"/>
              </a:spcAft>
              <a:buFont typeface="Arial" panose="020B0604020202020204" pitchFamily="34" charset="0"/>
              <a:buNone/>
              <a:defRPr sz="1200" b="1" kern="1200">
                <a:solidFill>
                  <a:schemeClr val="tx2"/>
                </a:solidFill>
                <a:latin typeface="+mn-lt"/>
                <a:ea typeface="+mn-ea"/>
                <a:cs typeface="+mn-cs"/>
              </a:defRPr>
            </a:lvl3pPr>
            <a:lvl4pPr marL="252000" indent="-252000" algn="l" defTabSz="914400" rtl="0" eaLnBrk="1" latinLnBrk="0" hangingPunct="1">
              <a:lnSpc>
                <a:spcPct val="138000"/>
              </a:lnSpc>
              <a:spcBef>
                <a:spcPts val="0"/>
              </a:spcBef>
              <a:spcAft>
                <a:spcPts val="300"/>
              </a:spcAft>
              <a:buFont typeface="Sofia Pro Light" panose="00000400000000000000" pitchFamily="50" charset="0"/>
              <a:buChar char="–"/>
              <a:defRPr sz="1200" b="0" kern="1200">
                <a:solidFill>
                  <a:schemeClr val="tx2"/>
                </a:solidFill>
                <a:latin typeface="+mn-lt"/>
                <a:ea typeface="+mn-ea"/>
                <a:cs typeface="+mn-cs"/>
              </a:defRPr>
            </a:lvl4pPr>
            <a:lvl5pPr marL="216000" indent="-216000" algn="l" defTabSz="914400" rtl="0" eaLnBrk="1" latinLnBrk="0" hangingPunct="1">
              <a:lnSpc>
                <a:spcPct val="138000"/>
              </a:lnSpc>
              <a:spcBef>
                <a:spcPts val="0"/>
              </a:spcBef>
              <a:spcAft>
                <a:spcPts val="300"/>
              </a:spcAft>
              <a:buFont typeface="+mj-lt"/>
              <a:buAutoNum type="arabicPeriod"/>
              <a:defRPr sz="1200" kern="1200">
                <a:solidFill>
                  <a:schemeClr val="tx2"/>
                </a:solidFill>
                <a:latin typeface="+mn-lt"/>
                <a:ea typeface="+mn-ea"/>
                <a:cs typeface="+mn-cs"/>
              </a:defRPr>
            </a:lvl5pPr>
            <a:lvl6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6pPr>
            <a:lvl7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7pPr>
            <a:lvl8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8pPr>
            <a:lvl9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9pPr>
          </a:lstStyle>
          <a:p>
            <a:pPr marL="171450" lvl="5" indent="-171450">
              <a:spcAft>
                <a:spcPts val="0"/>
              </a:spcAft>
              <a:buFont typeface="Courier New" panose="02070309020205020404" pitchFamily="49" charset="0"/>
              <a:buChar char="o"/>
            </a:pPr>
            <a:endParaRPr lang="en-GB">
              <a:solidFill>
                <a:schemeClr val="tx1"/>
              </a:solidFill>
            </a:endParaRPr>
          </a:p>
          <a:p>
            <a:pPr lvl="5">
              <a:spcAft>
                <a:spcPts val="0"/>
              </a:spcAft>
            </a:pPr>
            <a:r>
              <a:rPr lang="en-US" sz="1400">
                <a:solidFill>
                  <a:schemeClr val="accent4"/>
                </a:solidFill>
              </a:rPr>
              <a:t>Pride in Health + Wellbeing Membership </a:t>
            </a:r>
          </a:p>
          <a:p>
            <a:pPr marL="171450" lvl="5" indent="-171450">
              <a:spcAft>
                <a:spcPts val="0"/>
              </a:spcAft>
              <a:buFont typeface="Courier New" panose="02070309020205020404" pitchFamily="49" charset="0"/>
              <a:buChar char="o"/>
            </a:pPr>
            <a:r>
              <a:rPr lang="en-US" sz="1400">
                <a:solidFill>
                  <a:schemeClr val="accent4"/>
                </a:solidFill>
              </a:rPr>
              <a:t>Lite membership 10 available is suitable for practices new to LGBTQ+ inclusion work</a:t>
            </a:r>
          </a:p>
          <a:p>
            <a:pPr marL="171450" lvl="5" indent="-171450">
              <a:spcAft>
                <a:spcPts val="0"/>
              </a:spcAft>
              <a:buFont typeface="Courier New" panose="02070309020205020404" pitchFamily="49" charset="0"/>
              <a:buChar char="o"/>
            </a:pPr>
            <a:r>
              <a:rPr lang="en-US" sz="1400">
                <a:solidFill>
                  <a:schemeClr val="accent4"/>
                </a:solidFill>
              </a:rPr>
              <a:t>Standard Memberships -2 available is suitable for practices who have done some foundation LGBTQ+ inclusion work</a:t>
            </a:r>
          </a:p>
          <a:p>
            <a:pPr marL="171450" lvl="5" indent="-171450">
              <a:spcAft>
                <a:spcPts val="0"/>
              </a:spcAft>
              <a:buFont typeface="Courier New" panose="02070309020205020404" pitchFamily="49" charset="0"/>
              <a:buChar char="o"/>
            </a:pPr>
            <a:r>
              <a:rPr lang="en-US" sz="1400">
                <a:solidFill>
                  <a:schemeClr val="accent4"/>
                </a:solidFill>
              </a:rPr>
              <a:t>Valid for 12 months 1:1 mentor and support to implement change</a:t>
            </a:r>
          </a:p>
          <a:p>
            <a:pPr lvl="5">
              <a:spcAft>
                <a:spcPts val="0"/>
              </a:spcAft>
            </a:pPr>
            <a:r>
              <a:rPr lang="en-US" sz="1400" b="1">
                <a:solidFill>
                  <a:schemeClr val="accent4"/>
                </a:solidFill>
              </a:rPr>
              <a:t>For more information   </a:t>
            </a:r>
            <a:r>
              <a:rPr lang="en-GB" sz="1400" b="1">
                <a:solidFill>
                  <a:schemeClr val="accent1"/>
                </a:solidFill>
                <a:hlinkClick r:id="rId4">
                  <a:extLst>
                    <a:ext uri="{A12FA001-AC4F-418D-AE19-62706E023703}">
                      <ahyp:hlinkClr xmlns:ahyp="http://schemas.microsoft.com/office/drawing/2018/hyperlinkcolor" val="tx"/>
                    </a:ext>
                  </a:extLst>
                </a:hlinkClick>
              </a:rPr>
              <a:t>select</a:t>
            </a:r>
            <a:endParaRPr lang="en-GB" sz="1400" b="1">
              <a:solidFill>
                <a:schemeClr val="accent1"/>
              </a:solidFill>
              <a:cs typeface="Arial"/>
            </a:endParaRPr>
          </a:p>
          <a:p>
            <a:pPr lvl="5">
              <a:spcAft>
                <a:spcPts val="0"/>
              </a:spcAft>
            </a:pPr>
            <a:endParaRPr lang="en-GB">
              <a:solidFill>
                <a:schemeClr val="tx1"/>
              </a:solidFill>
            </a:endParaRPr>
          </a:p>
        </p:txBody>
      </p:sp>
      <p:pic>
        <p:nvPicPr>
          <p:cNvPr id="16" name="Picture 15" descr="A group of people sitting at a table&#10;&#10;Description automatically generated">
            <a:extLst>
              <a:ext uri="{FF2B5EF4-FFF2-40B4-BE49-F238E27FC236}">
                <a16:creationId xmlns:a16="http://schemas.microsoft.com/office/drawing/2014/main" id="{05768C6C-180C-E589-45B3-1FC0D6E50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814181" y="563353"/>
            <a:ext cx="3377819" cy="1748981"/>
          </a:xfrm>
          <a:prstGeom prst="rect">
            <a:avLst/>
          </a:prstGeom>
        </p:spPr>
      </p:pic>
      <p:pic>
        <p:nvPicPr>
          <p:cNvPr id="19" name="Picture 18">
            <a:extLst>
              <a:ext uri="{FF2B5EF4-FFF2-40B4-BE49-F238E27FC236}">
                <a16:creationId xmlns:a16="http://schemas.microsoft.com/office/drawing/2014/main" id="{FD19D420-0AA5-C73E-B5B2-1B961FD86809}"/>
              </a:ext>
            </a:extLst>
          </p:cNvPr>
          <p:cNvPicPr>
            <a:picLocks noChangeAspect="1"/>
          </p:cNvPicPr>
          <p:nvPr/>
        </p:nvPicPr>
        <p:blipFill rotWithShape="1">
          <a:blip r:embed="rId6"/>
          <a:srcRect l="50114"/>
          <a:stretch/>
        </p:blipFill>
        <p:spPr>
          <a:xfrm>
            <a:off x="5609844" y="6198510"/>
            <a:ext cx="1174224" cy="368319"/>
          </a:xfrm>
          <a:prstGeom prst="rect">
            <a:avLst/>
          </a:prstGeom>
        </p:spPr>
      </p:pic>
    </p:spTree>
    <p:extLst>
      <p:ext uri="{BB962C8B-B14F-4D97-AF65-F5344CB8AC3E}">
        <p14:creationId xmlns:p14="http://schemas.microsoft.com/office/powerpoint/2010/main" val="2010334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lue and orange background&#10;&#10;Description automatically generated">
            <a:extLst>
              <a:ext uri="{FF2B5EF4-FFF2-40B4-BE49-F238E27FC236}">
                <a16:creationId xmlns:a16="http://schemas.microsoft.com/office/drawing/2014/main" id="{AE86FD34-AF1F-D0CA-FF57-D1FEBBFEC544}"/>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38302" y="1626843"/>
            <a:ext cx="10440000" cy="3471300"/>
          </a:xfrm>
          <a:noFill/>
        </p:spPr>
      </p:pic>
      <p:sp>
        <p:nvSpPr>
          <p:cNvPr id="22" name="Title 2">
            <a:extLst>
              <a:ext uri="{FF2B5EF4-FFF2-40B4-BE49-F238E27FC236}">
                <a16:creationId xmlns:a16="http://schemas.microsoft.com/office/drawing/2014/main" id="{BB94FCFE-5252-D212-1735-EA2E0C8FB7B4}"/>
              </a:ext>
            </a:extLst>
          </p:cNvPr>
          <p:cNvSpPr>
            <a:spLocks noGrp="1"/>
          </p:cNvSpPr>
          <p:nvPr>
            <p:ph type="title"/>
          </p:nvPr>
        </p:nvSpPr>
        <p:spPr>
          <a:xfrm>
            <a:off x="638302" y="623887"/>
            <a:ext cx="4499999" cy="374904"/>
          </a:xfrm>
        </p:spPr>
        <p:txBody>
          <a:bodyPr/>
          <a:lstStyle/>
          <a:p>
            <a:r>
              <a:rPr lang="en-US"/>
              <a:t>You are invited </a:t>
            </a:r>
          </a:p>
        </p:txBody>
      </p:sp>
      <p:sp>
        <p:nvSpPr>
          <p:cNvPr id="6" name="Slide Number Placeholder 5">
            <a:extLst>
              <a:ext uri="{FF2B5EF4-FFF2-40B4-BE49-F238E27FC236}">
                <a16:creationId xmlns:a16="http://schemas.microsoft.com/office/drawing/2014/main" id="{E3072FB0-F0D2-3F46-0B3B-5406F9F7594D}"/>
              </a:ext>
            </a:extLst>
          </p:cNvPr>
          <p:cNvSpPr>
            <a:spLocks noGrp="1"/>
          </p:cNvSpPr>
          <p:nvPr>
            <p:ph type="sldNum" sz="quarter" idx="12"/>
          </p:nvPr>
        </p:nvSpPr>
        <p:spPr>
          <a:xfrm>
            <a:off x="11268075" y="6375400"/>
            <a:ext cx="923925" cy="482600"/>
          </a:xfrm>
        </p:spPr>
        <p:txBody>
          <a:bodyPr anchor="ctr">
            <a:normAutofit/>
          </a:bodyPr>
          <a:lstStyle/>
          <a:p>
            <a:pPr>
              <a:spcAft>
                <a:spcPts val="600"/>
              </a:spcAft>
            </a:pPr>
            <a:fld id="{F5AEA0E0-5CC6-4BD0-905C-A0021E419432}" type="slidenum">
              <a:rPr lang="en-GB" smtClean="0"/>
              <a:pPr>
                <a:spcAft>
                  <a:spcPts val="600"/>
                </a:spcAft>
              </a:pPr>
              <a:t>15</a:t>
            </a:fld>
            <a:endParaRPr lang="en-GB"/>
          </a:p>
        </p:txBody>
      </p:sp>
    </p:spTree>
    <p:extLst>
      <p:ext uri="{BB962C8B-B14F-4D97-AF65-F5344CB8AC3E}">
        <p14:creationId xmlns:p14="http://schemas.microsoft.com/office/powerpoint/2010/main" val="2538571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66B28C-5A55-818B-78A6-4A507694C67A}"/>
              </a:ext>
            </a:extLst>
          </p:cNvPr>
          <p:cNvSpPr>
            <a:spLocks noGrp="1"/>
          </p:cNvSpPr>
          <p:nvPr>
            <p:ph sz="quarter" idx="14"/>
          </p:nvPr>
        </p:nvSpPr>
        <p:spPr>
          <a:xfrm>
            <a:off x="638302" y="1022494"/>
            <a:ext cx="4619498" cy="4680000"/>
          </a:xfrm>
        </p:spPr>
        <p:txBody>
          <a:bodyPr/>
          <a:lstStyle/>
          <a:p>
            <a:pPr lvl="1"/>
            <a:endParaRPr lang="en-GB"/>
          </a:p>
          <a:p>
            <a:pPr lvl="1"/>
            <a:r>
              <a:rPr lang="en-GB"/>
              <a:t>Scan the QR code to receive our weekly newsletter and the latest updates from across the primary care sector, set alerts for grants, education and more. </a:t>
            </a:r>
          </a:p>
          <a:p>
            <a:pPr lvl="1"/>
            <a:endParaRPr lang="en-GB"/>
          </a:p>
          <a:p>
            <a:pPr lvl="1"/>
            <a:r>
              <a:rPr lang="en-GB"/>
              <a:t>Email us at </a:t>
            </a:r>
            <a:r>
              <a:rPr lang="en-GB" b="1">
                <a:hlinkClick r:id="rId2">
                  <a:extLst>
                    <a:ext uri="{A12FA001-AC4F-418D-AE19-62706E023703}">
                      <ahyp:hlinkClr xmlns:ahyp="http://schemas.microsoft.com/office/drawing/2018/hyperlinkcolor" val="tx"/>
                    </a:ext>
                  </a:extLst>
                </a:hlinkClick>
              </a:rPr>
              <a:t>alliedhealth@thephn.com.au</a:t>
            </a:r>
            <a:r>
              <a:rPr lang="en-GB" b="1"/>
              <a:t> </a:t>
            </a:r>
          </a:p>
          <a:p>
            <a:pPr lvl="1"/>
            <a:r>
              <a:rPr lang="en-GB"/>
              <a:t>Call us on </a:t>
            </a:r>
            <a:r>
              <a:rPr lang="en-GB" b="1"/>
              <a:t>1300 859 028</a:t>
            </a:r>
          </a:p>
          <a:p>
            <a:pPr lvl="1"/>
            <a:r>
              <a:rPr lang="en-GB"/>
              <a:t>Follow us on social Media </a:t>
            </a:r>
          </a:p>
          <a:p>
            <a:pPr algn="l" rtl="0" fontAlgn="base"/>
            <a:r>
              <a:rPr lang="en-AU" sz="1400" i="0" u="sng" strike="noStrike">
                <a:solidFill>
                  <a:schemeClr val="accent4"/>
                </a:solidFill>
                <a:effectLst/>
                <a:latin typeface="+mj-lt"/>
                <a:hlinkClick r:id="rId3">
                  <a:extLst>
                    <a:ext uri="{A12FA001-AC4F-418D-AE19-62706E023703}">
                      <ahyp:hlinkClr xmlns:ahyp="http://schemas.microsoft.com/office/drawing/2018/hyperlinkcolor" val="tx"/>
                    </a:ext>
                  </a:extLst>
                </a:hlinkClick>
              </a:rPr>
              <a:t>Facebook</a:t>
            </a:r>
            <a:r>
              <a:rPr lang="en-AU" sz="1400" i="0">
                <a:solidFill>
                  <a:schemeClr val="accent4"/>
                </a:solidFill>
                <a:effectLst/>
                <a:latin typeface="+mj-lt"/>
              </a:rPr>
              <a:t>​</a:t>
            </a:r>
          </a:p>
          <a:p>
            <a:pPr algn="l" rtl="0" fontAlgn="base"/>
            <a:r>
              <a:rPr lang="en-AU" sz="1400" b="0" i="0">
                <a:solidFill>
                  <a:schemeClr val="accent4"/>
                </a:solidFill>
                <a:effectLst/>
                <a:latin typeface="+mj-lt"/>
              </a:rPr>
              <a:t>​</a:t>
            </a:r>
            <a:r>
              <a:rPr lang="en-AU" sz="1400" i="0" u="sng" strike="noStrike" err="1">
                <a:solidFill>
                  <a:schemeClr val="accent4"/>
                </a:solidFill>
                <a:effectLst/>
                <a:latin typeface="+mj-lt"/>
                <a:hlinkClick r:id="rId4">
                  <a:extLst>
                    <a:ext uri="{A12FA001-AC4F-418D-AE19-62706E023703}">
                      <ahyp:hlinkClr xmlns:ahyp="http://schemas.microsoft.com/office/drawing/2018/hyperlinkcolor" val="tx"/>
                    </a:ext>
                  </a:extLst>
                </a:hlinkClick>
              </a:rPr>
              <a:t>Youtube</a:t>
            </a:r>
            <a:r>
              <a:rPr lang="en-AU" sz="1400" i="0">
                <a:solidFill>
                  <a:schemeClr val="accent4"/>
                </a:solidFill>
                <a:effectLst/>
                <a:latin typeface="+mj-lt"/>
              </a:rPr>
              <a:t>​</a:t>
            </a:r>
          </a:p>
          <a:p>
            <a:pPr algn="l" rtl="0" fontAlgn="base"/>
            <a:r>
              <a:rPr lang="en-AU" sz="1400" b="0" i="0">
                <a:solidFill>
                  <a:schemeClr val="accent4"/>
                </a:solidFill>
                <a:effectLst/>
                <a:latin typeface="+mj-lt"/>
              </a:rPr>
              <a:t>​</a:t>
            </a:r>
            <a:r>
              <a:rPr lang="en-AU" sz="1400" i="0" u="sng" strike="noStrike">
                <a:solidFill>
                  <a:schemeClr val="accent4"/>
                </a:solidFill>
                <a:effectLst/>
                <a:latin typeface="+mj-lt"/>
                <a:hlinkClick r:id="rId5">
                  <a:extLst>
                    <a:ext uri="{A12FA001-AC4F-418D-AE19-62706E023703}">
                      <ahyp:hlinkClr xmlns:ahyp="http://schemas.microsoft.com/office/drawing/2018/hyperlinkcolor" val="tx"/>
                    </a:ext>
                  </a:extLst>
                </a:hlinkClick>
              </a:rPr>
              <a:t>LinkedIn</a:t>
            </a:r>
            <a:endParaRPr lang="en-AU" sz="1400" i="0">
              <a:solidFill>
                <a:schemeClr val="accent4"/>
              </a:solidFill>
              <a:effectLst/>
              <a:latin typeface="+mj-lt"/>
            </a:endParaRPr>
          </a:p>
          <a:p>
            <a:pPr lvl="1"/>
            <a:endParaRPr lang="en-GB"/>
          </a:p>
          <a:p>
            <a:pPr lvl="1"/>
            <a:endParaRPr lang="en-GB"/>
          </a:p>
          <a:p>
            <a:pPr lvl="1"/>
            <a:endParaRPr lang="en-GB"/>
          </a:p>
          <a:p>
            <a:pPr lvl="1"/>
            <a:endParaRPr lang="en-GB"/>
          </a:p>
        </p:txBody>
      </p:sp>
      <p:sp>
        <p:nvSpPr>
          <p:cNvPr id="2" name="Title 1">
            <a:extLst>
              <a:ext uri="{FF2B5EF4-FFF2-40B4-BE49-F238E27FC236}">
                <a16:creationId xmlns:a16="http://schemas.microsoft.com/office/drawing/2014/main" id="{9765B6F4-138C-D471-07E8-51CA6CE681DE}"/>
              </a:ext>
            </a:extLst>
          </p:cNvPr>
          <p:cNvSpPr>
            <a:spLocks noGrp="1"/>
          </p:cNvSpPr>
          <p:nvPr>
            <p:ph type="title"/>
          </p:nvPr>
        </p:nvSpPr>
        <p:spPr>
          <a:xfrm>
            <a:off x="638301" y="623887"/>
            <a:ext cx="3951805" cy="374904"/>
          </a:xfrm>
        </p:spPr>
        <p:txBody>
          <a:bodyPr/>
          <a:lstStyle/>
          <a:p>
            <a:r>
              <a:rPr lang="en-GB"/>
              <a:t>Stay Connected</a:t>
            </a:r>
          </a:p>
        </p:txBody>
      </p:sp>
      <p:sp>
        <p:nvSpPr>
          <p:cNvPr id="9" name="Footer Placeholder 8">
            <a:extLst>
              <a:ext uri="{FF2B5EF4-FFF2-40B4-BE49-F238E27FC236}">
                <a16:creationId xmlns:a16="http://schemas.microsoft.com/office/drawing/2014/main" id="{A4AF26CF-0E4F-35C0-BE95-D4FA8892CF19}"/>
              </a:ext>
            </a:extLst>
          </p:cNvPr>
          <p:cNvSpPr>
            <a:spLocks noGrp="1"/>
          </p:cNvSpPr>
          <p:nvPr>
            <p:ph type="ftr" sz="quarter" idx="11"/>
          </p:nvPr>
        </p:nvSpPr>
        <p:spPr/>
        <p:txBody>
          <a:bodyPr/>
          <a:lstStyle/>
          <a:p>
            <a:r>
              <a:rPr lang="en-GB"/>
              <a:t>Slide title</a:t>
            </a:r>
          </a:p>
        </p:txBody>
      </p:sp>
      <p:sp>
        <p:nvSpPr>
          <p:cNvPr id="10" name="Slide Number Placeholder 9">
            <a:extLst>
              <a:ext uri="{FF2B5EF4-FFF2-40B4-BE49-F238E27FC236}">
                <a16:creationId xmlns:a16="http://schemas.microsoft.com/office/drawing/2014/main" id="{EF3B16BB-8076-3847-37CD-833DB36023FD}"/>
              </a:ext>
            </a:extLst>
          </p:cNvPr>
          <p:cNvSpPr>
            <a:spLocks noGrp="1"/>
          </p:cNvSpPr>
          <p:nvPr>
            <p:ph type="sldNum" sz="quarter" idx="12"/>
          </p:nvPr>
        </p:nvSpPr>
        <p:spPr/>
        <p:txBody>
          <a:bodyPr/>
          <a:lstStyle/>
          <a:p>
            <a:fld id="{F5AEA0E0-5CC6-4BD0-905C-A0021E419432}" type="slidenum">
              <a:rPr lang="en-GB" smtClean="0"/>
              <a:t>16</a:t>
            </a:fld>
            <a:endParaRPr lang="en-GB"/>
          </a:p>
        </p:txBody>
      </p:sp>
      <p:pic>
        <p:nvPicPr>
          <p:cNvPr id="32" name="Picture Placeholder 31" descr="A blue cover with white text&#10;&#10;Description automatically generated">
            <a:extLst>
              <a:ext uri="{FF2B5EF4-FFF2-40B4-BE49-F238E27FC236}">
                <a16:creationId xmlns:a16="http://schemas.microsoft.com/office/drawing/2014/main" id="{F99BAD0C-FDC4-85B9-33A5-795F7652F47D}"/>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5579" b="5579"/>
          <a:stretch>
            <a:fillRect/>
          </a:stretch>
        </p:blipFill>
        <p:spPr/>
      </p:pic>
      <p:pic>
        <p:nvPicPr>
          <p:cNvPr id="4" name="Picture 3" descr="A qr code on a blue background&#10;&#10;Description automatically generated">
            <a:extLst>
              <a:ext uri="{FF2B5EF4-FFF2-40B4-BE49-F238E27FC236}">
                <a16:creationId xmlns:a16="http://schemas.microsoft.com/office/drawing/2014/main" id="{47DFD541-8CA6-14B6-CB03-97378C047A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8" y="0"/>
            <a:ext cx="6096001" cy="6858000"/>
          </a:xfrm>
          <a:prstGeom prst="rect">
            <a:avLst/>
          </a:prstGeom>
        </p:spPr>
      </p:pic>
    </p:spTree>
    <p:extLst>
      <p:ext uri="{BB962C8B-B14F-4D97-AF65-F5344CB8AC3E}">
        <p14:creationId xmlns:p14="http://schemas.microsoft.com/office/powerpoint/2010/main" val="4037793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552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2546A-435B-9D1E-9539-27C906A97D3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F6A747F-3C7B-B524-2FBA-0B5C4279398F}"/>
              </a:ext>
            </a:extLst>
          </p:cNvPr>
          <p:cNvSpPr>
            <a:spLocks noGrp="1"/>
          </p:cNvSpPr>
          <p:nvPr>
            <p:ph type="body" sz="quarter" idx="13"/>
          </p:nvPr>
        </p:nvSpPr>
        <p:spPr/>
        <p:txBody>
          <a:bodyPr/>
          <a:lstStyle/>
          <a:p>
            <a:endParaRPr lang="en-GB"/>
          </a:p>
        </p:txBody>
      </p:sp>
      <p:pic>
        <p:nvPicPr>
          <p:cNvPr id="3" name="Picture 2">
            <a:extLst>
              <a:ext uri="{FF2B5EF4-FFF2-40B4-BE49-F238E27FC236}">
                <a16:creationId xmlns:a16="http://schemas.microsoft.com/office/drawing/2014/main" id="{AF947CCB-CA65-C60A-9DB8-0527F60DA2FE}"/>
              </a:ext>
            </a:extLst>
          </p:cNvPr>
          <p:cNvPicPr>
            <a:picLocks noChangeAspect="1"/>
          </p:cNvPicPr>
          <p:nvPr/>
        </p:nvPicPr>
        <p:blipFill>
          <a:blip r:embed="rId2"/>
          <a:stretch>
            <a:fillRect/>
          </a:stretch>
        </p:blipFill>
        <p:spPr>
          <a:xfrm>
            <a:off x="2511003" y="2237061"/>
            <a:ext cx="5469274" cy="2383878"/>
          </a:xfrm>
          <a:prstGeom prst="rect">
            <a:avLst/>
          </a:prstGeom>
        </p:spPr>
      </p:pic>
      <p:sp>
        <p:nvSpPr>
          <p:cNvPr id="6" name="TextBox 5">
            <a:extLst>
              <a:ext uri="{FF2B5EF4-FFF2-40B4-BE49-F238E27FC236}">
                <a16:creationId xmlns:a16="http://schemas.microsoft.com/office/drawing/2014/main" id="{2263C962-EB43-4E7E-6311-04B0AA761D98}"/>
              </a:ext>
            </a:extLst>
          </p:cNvPr>
          <p:cNvSpPr txBox="1"/>
          <p:nvPr/>
        </p:nvSpPr>
        <p:spPr>
          <a:xfrm>
            <a:off x="2649025" y="3789942"/>
            <a:ext cx="6406551" cy="830997"/>
          </a:xfrm>
          <a:prstGeom prst="rect">
            <a:avLst/>
          </a:prstGeom>
          <a:noFill/>
        </p:spPr>
        <p:txBody>
          <a:bodyPr wrap="square">
            <a:spAutoFit/>
          </a:bodyPr>
          <a:lstStyle/>
          <a:p>
            <a:r>
              <a:rPr lang="en-AU" sz="4800">
                <a:solidFill>
                  <a:schemeClr val="bg2"/>
                </a:solidFill>
              </a:rPr>
              <a:t>Questions?</a:t>
            </a:r>
          </a:p>
        </p:txBody>
      </p:sp>
    </p:spTree>
    <p:extLst>
      <p:ext uri="{BB962C8B-B14F-4D97-AF65-F5344CB8AC3E}">
        <p14:creationId xmlns:p14="http://schemas.microsoft.com/office/powerpoint/2010/main" val="3350519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0DA0-E752-A8A4-65E1-EE4520A8B103}"/>
              </a:ext>
            </a:extLst>
          </p:cNvPr>
          <p:cNvSpPr>
            <a:spLocks noGrp="1"/>
          </p:cNvSpPr>
          <p:nvPr>
            <p:ph type="title"/>
          </p:nvPr>
        </p:nvSpPr>
        <p:spPr/>
        <p:txBody>
          <a:bodyPr/>
          <a:lstStyle/>
          <a:p>
            <a:r>
              <a:rPr lang="en-GB"/>
              <a:t>Agenda for today:</a:t>
            </a:r>
          </a:p>
        </p:txBody>
      </p:sp>
      <p:sp>
        <p:nvSpPr>
          <p:cNvPr id="3" name="Footer Placeholder 2">
            <a:extLst>
              <a:ext uri="{FF2B5EF4-FFF2-40B4-BE49-F238E27FC236}">
                <a16:creationId xmlns:a16="http://schemas.microsoft.com/office/drawing/2014/main" id="{169FF2DB-B94E-840D-9306-E2F045630F92}"/>
              </a:ext>
            </a:extLst>
          </p:cNvPr>
          <p:cNvSpPr>
            <a:spLocks noGrp="1"/>
          </p:cNvSpPr>
          <p:nvPr>
            <p:ph type="ftr" sz="quarter" idx="11"/>
          </p:nvPr>
        </p:nvSpPr>
        <p:spPr/>
        <p:txBody>
          <a:bodyPr/>
          <a:lstStyle/>
          <a:p>
            <a:r>
              <a:rPr lang="en-GB"/>
              <a:t>Slide title</a:t>
            </a:r>
          </a:p>
        </p:txBody>
      </p:sp>
      <p:sp>
        <p:nvSpPr>
          <p:cNvPr id="4" name="Slide Number Placeholder 3">
            <a:extLst>
              <a:ext uri="{FF2B5EF4-FFF2-40B4-BE49-F238E27FC236}">
                <a16:creationId xmlns:a16="http://schemas.microsoft.com/office/drawing/2014/main" id="{978E6878-9111-015D-0C10-9B457676CF9B}"/>
              </a:ext>
            </a:extLst>
          </p:cNvPr>
          <p:cNvSpPr>
            <a:spLocks noGrp="1"/>
          </p:cNvSpPr>
          <p:nvPr>
            <p:ph type="sldNum" sz="quarter" idx="12"/>
          </p:nvPr>
        </p:nvSpPr>
        <p:spPr/>
        <p:txBody>
          <a:bodyPr/>
          <a:lstStyle/>
          <a:p>
            <a:fld id="{F5AEA0E0-5CC6-4BD0-905C-A0021E419432}" type="slidenum">
              <a:rPr lang="en-GB" smtClean="0"/>
              <a:t>2</a:t>
            </a:fld>
            <a:endParaRPr lang="en-GB"/>
          </a:p>
        </p:txBody>
      </p:sp>
      <p:sp>
        <p:nvSpPr>
          <p:cNvPr id="5" name="Text Placeholder 4">
            <a:extLst>
              <a:ext uri="{FF2B5EF4-FFF2-40B4-BE49-F238E27FC236}">
                <a16:creationId xmlns:a16="http://schemas.microsoft.com/office/drawing/2014/main" id="{20A4CAA7-6CB9-4BDC-FD69-FE062F1D5558}"/>
              </a:ext>
            </a:extLst>
          </p:cNvPr>
          <p:cNvSpPr>
            <a:spLocks noGrp="1"/>
          </p:cNvSpPr>
          <p:nvPr>
            <p:ph type="body" sz="quarter" idx="20"/>
          </p:nvPr>
        </p:nvSpPr>
        <p:spPr/>
        <p:txBody>
          <a:bodyPr/>
          <a:lstStyle/>
          <a:p>
            <a:r>
              <a:rPr lang="en-GB"/>
              <a:t>1</a:t>
            </a:r>
          </a:p>
        </p:txBody>
      </p:sp>
      <p:sp>
        <p:nvSpPr>
          <p:cNvPr id="6" name="Text Placeholder 5">
            <a:extLst>
              <a:ext uri="{FF2B5EF4-FFF2-40B4-BE49-F238E27FC236}">
                <a16:creationId xmlns:a16="http://schemas.microsoft.com/office/drawing/2014/main" id="{5D253842-7636-CBB5-61D6-922023795EFD}"/>
              </a:ext>
            </a:extLst>
          </p:cNvPr>
          <p:cNvSpPr>
            <a:spLocks noGrp="1"/>
          </p:cNvSpPr>
          <p:nvPr>
            <p:ph type="body" sz="quarter" idx="21"/>
          </p:nvPr>
        </p:nvSpPr>
        <p:spPr/>
        <p:txBody>
          <a:bodyPr/>
          <a:lstStyle/>
          <a:p>
            <a:r>
              <a:rPr lang="en-GB"/>
              <a:t>2</a:t>
            </a:r>
          </a:p>
        </p:txBody>
      </p:sp>
      <p:sp>
        <p:nvSpPr>
          <p:cNvPr id="7" name="Text Placeholder 6">
            <a:extLst>
              <a:ext uri="{FF2B5EF4-FFF2-40B4-BE49-F238E27FC236}">
                <a16:creationId xmlns:a16="http://schemas.microsoft.com/office/drawing/2014/main" id="{10D6BFFF-1206-C51B-2F5E-9BF492C1DFBA}"/>
              </a:ext>
            </a:extLst>
          </p:cNvPr>
          <p:cNvSpPr>
            <a:spLocks noGrp="1"/>
          </p:cNvSpPr>
          <p:nvPr>
            <p:ph type="body" sz="quarter" idx="22"/>
          </p:nvPr>
        </p:nvSpPr>
        <p:spPr/>
        <p:txBody>
          <a:bodyPr/>
          <a:lstStyle/>
          <a:p>
            <a:r>
              <a:rPr lang="en-GB"/>
              <a:t>3</a:t>
            </a:r>
          </a:p>
        </p:txBody>
      </p:sp>
      <p:sp>
        <p:nvSpPr>
          <p:cNvPr id="8" name="Text Placeholder 7">
            <a:extLst>
              <a:ext uri="{FF2B5EF4-FFF2-40B4-BE49-F238E27FC236}">
                <a16:creationId xmlns:a16="http://schemas.microsoft.com/office/drawing/2014/main" id="{A2A580C2-073D-C44C-3A89-545B469BF056}"/>
              </a:ext>
            </a:extLst>
          </p:cNvPr>
          <p:cNvSpPr>
            <a:spLocks noGrp="1"/>
          </p:cNvSpPr>
          <p:nvPr>
            <p:ph type="body" sz="quarter" idx="23"/>
          </p:nvPr>
        </p:nvSpPr>
        <p:spPr/>
        <p:txBody>
          <a:bodyPr/>
          <a:lstStyle/>
          <a:p>
            <a:r>
              <a:rPr lang="en-GB"/>
              <a:t>4</a:t>
            </a:r>
          </a:p>
        </p:txBody>
      </p:sp>
      <p:sp>
        <p:nvSpPr>
          <p:cNvPr id="9" name="Text Placeholder 8">
            <a:extLst>
              <a:ext uri="{FF2B5EF4-FFF2-40B4-BE49-F238E27FC236}">
                <a16:creationId xmlns:a16="http://schemas.microsoft.com/office/drawing/2014/main" id="{0840B161-E3C4-950F-FEB5-A978D40E1953}"/>
              </a:ext>
            </a:extLst>
          </p:cNvPr>
          <p:cNvSpPr>
            <a:spLocks noGrp="1"/>
          </p:cNvSpPr>
          <p:nvPr>
            <p:ph type="body" sz="quarter" idx="24"/>
          </p:nvPr>
        </p:nvSpPr>
        <p:spPr/>
        <p:txBody>
          <a:bodyPr/>
          <a:lstStyle/>
          <a:p>
            <a:r>
              <a:rPr lang="en-GB"/>
              <a:t>About the PHN </a:t>
            </a:r>
          </a:p>
        </p:txBody>
      </p:sp>
      <p:sp>
        <p:nvSpPr>
          <p:cNvPr id="10" name="Text Placeholder 9">
            <a:extLst>
              <a:ext uri="{FF2B5EF4-FFF2-40B4-BE49-F238E27FC236}">
                <a16:creationId xmlns:a16="http://schemas.microsoft.com/office/drawing/2014/main" id="{A3491334-D9AA-1CAC-C86C-B1DC7B4FC88B}"/>
              </a:ext>
            </a:extLst>
          </p:cNvPr>
          <p:cNvSpPr>
            <a:spLocks noGrp="1"/>
          </p:cNvSpPr>
          <p:nvPr>
            <p:ph type="body" sz="quarter" idx="25"/>
          </p:nvPr>
        </p:nvSpPr>
        <p:spPr/>
        <p:txBody>
          <a:bodyPr/>
          <a:lstStyle/>
          <a:p>
            <a:r>
              <a:rPr lang="en-GB"/>
              <a:t>How the PHN support Allied Health </a:t>
            </a:r>
          </a:p>
        </p:txBody>
      </p:sp>
      <p:sp>
        <p:nvSpPr>
          <p:cNvPr id="11" name="Text Placeholder 10">
            <a:extLst>
              <a:ext uri="{FF2B5EF4-FFF2-40B4-BE49-F238E27FC236}">
                <a16:creationId xmlns:a16="http://schemas.microsoft.com/office/drawing/2014/main" id="{249DD0CE-628D-2986-077A-5903557738BE}"/>
              </a:ext>
            </a:extLst>
          </p:cNvPr>
          <p:cNvSpPr>
            <a:spLocks noGrp="1"/>
          </p:cNvSpPr>
          <p:nvPr>
            <p:ph type="body" sz="quarter" idx="26"/>
          </p:nvPr>
        </p:nvSpPr>
        <p:spPr/>
        <p:txBody>
          <a:bodyPr/>
          <a:lstStyle/>
          <a:p>
            <a:r>
              <a:rPr lang="en-GB"/>
              <a:t>National Allied Health work </a:t>
            </a:r>
          </a:p>
        </p:txBody>
      </p:sp>
      <p:sp>
        <p:nvSpPr>
          <p:cNvPr id="12" name="Text Placeholder 11">
            <a:extLst>
              <a:ext uri="{FF2B5EF4-FFF2-40B4-BE49-F238E27FC236}">
                <a16:creationId xmlns:a16="http://schemas.microsoft.com/office/drawing/2014/main" id="{40CB0043-2E3A-5718-768F-95525264AA0B}"/>
              </a:ext>
            </a:extLst>
          </p:cNvPr>
          <p:cNvSpPr>
            <a:spLocks noGrp="1"/>
          </p:cNvSpPr>
          <p:nvPr>
            <p:ph type="body" sz="quarter" idx="27"/>
          </p:nvPr>
        </p:nvSpPr>
        <p:spPr/>
        <p:txBody>
          <a:bodyPr/>
          <a:lstStyle/>
          <a:p>
            <a:r>
              <a:rPr lang="en-GB"/>
              <a:t>Current opportunities </a:t>
            </a:r>
          </a:p>
        </p:txBody>
      </p:sp>
      <p:pic>
        <p:nvPicPr>
          <p:cNvPr id="14" name="Picture Placeholder 8" descr="A group of people sitting around tables in a room&#10;&#10;Description automatically generated">
            <a:extLst>
              <a:ext uri="{FF2B5EF4-FFF2-40B4-BE49-F238E27FC236}">
                <a16:creationId xmlns:a16="http://schemas.microsoft.com/office/drawing/2014/main" id="{68324725-BAB7-675A-805B-A16A00DE053F}"/>
              </a:ext>
            </a:extLst>
          </p:cNvPr>
          <p:cNvPicPr>
            <a:picLocks noChangeAspect="1"/>
          </p:cNvPicPr>
          <p:nvPr/>
        </p:nvPicPr>
        <p:blipFill>
          <a:blip r:embed="rId2">
            <a:extLst>
              <a:ext uri="{28A0092B-C50C-407E-A947-70E740481C1C}">
                <a14:useLocalDpi xmlns:a14="http://schemas.microsoft.com/office/drawing/2010/main" val="0"/>
              </a:ext>
            </a:extLst>
          </a:blip>
          <a:srcRect l="16667" r="16667"/>
          <a:stretch>
            <a:fillRect/>
          </a:stretch>
        </p:blipFill>
        <p:spPr>
          <a:xfrm>
            <a:off x="6771992" y="0"/>
            <a:ext cx="5420008" cy="6858000"/>
          </a:xfrm>
          <a:prstGeom prst="rect">
            <a:avLst/>
          </a:prstGeom>
        </p:spPr>
      </p:pic>
    </p:spTree>
    <p:extLst>
      <p:ext uri="{BB962C8B-B14F-4D97-AF65-F5344CB8AC3E}">
        <p14:creationId xmlns:p14="http://schemas.microsoft.com/office/powerpoint/2010/main" val="337473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66B28C-5A55-818B-78A6-4A507694C67A}"/>
              </a:ext>
            </a:extLst>
          </p:cNvPr>
          <p:cNvSpPr>
            <a:spLocks noGrp="1"/>
          </p:cNvSpPr>
          <p:nvPr>
            <p:ph sz="quarter" idx="14"/>
          </p:nvPr>
        </p:nvSpPr>
        <p:spPr>
          <a:xfrm>
            <a:off x="638302" y="1022494"/>
            <a:ext cx="5219290" cy="4680000"/>
          </a:xfrm>
        </p:spPr>
        <p:txBody>
          <a:bodyPr/>
          <a:lstStyle/>
          <a:p>
            <a:pPr lvl="1"/>
            <a:endParaRPr lang="en-GB"/>
          </a:p>
          <a:p>
            <a:pPr lvl="1"/>
            <a:r>
              <a:rPr lang="en-US"/>
              <a:t>The role of Primary Health Networks is to coordinate and fill gaps in primary care services, and to commission (or broker) primary care services. PHN’s do not provide health services to communities and do not receive funding to deliver acute care or workforce services.</a:t>
            </a:r>
            <a:r>
              <a:rPr lang="en-GB"/>
              <a:t> </a:t>
            </a:r>
          </a:p>
          <a:p>
            <a:pPr lvl="1"/>
            <a:endParaRPr lang="en-GB"/>
          </a:p>
          <a:p>
            <a:pPr lvl="1"/>
            <a:endParaRPr lang="en-GB"/>
          </a:p>
          <a:p>
            <a:pPr lvl="1"/>
            <a:endParaRPr lang="en-GB"/>
          </a:p>
        </p:txBody>
      </p:sp>
      <p:sp>
        <p:nvSpPr>
          <p:cNvPr id="2" name="Title 1">
            <a:extLst>
              <a:ext uri="{FF2B5EF4-FFF2-40B4-BE49-F238E27FC236}">
                <a16:creationId xmlns:a16="http://schemas.microsoft.com/office/drawing/2014/main" id="{9765B6F4-138C-D471-07E8-51CA6CE681DE}"/>
              </a:ext>
            </a:extLst>
          </p:cNvPr>
          <p:cNvSpPr>
            <a:spLocks noGrp="1"/>
          </p:cNvSpPr>
          <p:nvPr>
            <p:ph type="title"/>
          </p:nvPr>
        </p:nvSpPr>
        <p:spPr>
          <a:xfrm>
            <a:off x="638301" y="623887"/>
            <a:ext cx="3951805" cy="374904"/>
          </a:xfrm>
        </p:spPr>
        <p:txBody>
          <a:bodyPr/>
          <a:lstStyle/>
          <a:p>
            <a:r>
              <a:rPr lang="en-GB"/>
              <a:t>Our purpose and our long – term goal </a:t>
            </a:r>
          </a:p>
        </p:txBody>
      </p:sp>
      <p:sp>
        <p:nvSpPr>
          <p:cNvPr id="9" name="Footer Placeholder 8">
            <a:extLst>
              <a:ext uri="{FF2B5EF4-FFF2-40B4-BE49-F238E27FC236}">
                <a16:creationId xmlns:a16="http://schemas.microsoft.com/office/drawing/2014/main" id="{A4AF26CF-0E4F-35C0-BE95-D4FA8892CF19}"/>
              </a:ext>
            </a:extLst>
          </p:cNvPr>
          <p:cNvSpPr>
            <a:spLocks noGrp="1"/>
          </p:cNvSpPr>
          <p:nvPr>
            <p:ph type="ftr" sz="quarter" idx="11"/>
          </p:nvPr>
        </p:nvSpPr>
        <p:spPr/>
        <p:txBody>
          <a:bodyPr/>
          <a:lstStyle/>
          <a:p>
            <a:r>
              <a:rPr lang="en-GB"/>
              <a:t>Slide title</a:t>
            </a:r>
          </a:p>
        </p:txBody>
      </p:sp>
      <p:sp>
        <p:nvSpPr>
          <p:cNvPr id="10" name="Slide Number Placeholder 9">
            <a:extLst>
              <a:ext uri="{FF2B5EF4-FFF2-40B4-BE49-F238E27FC236}">
                <a16:creationId xmlns:a16="http://schemas.microsoft.com/office/drawing/2014/main" id="{EF3B16BB-8076-3847-37CD-833DB36023FD}"/>
              </a:ext>
            </a:extLst>
          </p:cNvPr>
          <p:cNvSpPr>
            <a:spLocks noGrp="1"/>
          </p:cNvSpPr>
          <p:nvPr>
            <p:ph type="sldNum" sz="quarter" idx="12"/>
          </p:nvPr>
        </p:nvSpPr>
        <p:spPr/>
        <p:txBody>
          <a:bodyPr/>
          <a:lstStyle/>
          <a:p>
            <a:fld id="{F5AEA0E0-5CC6-4BD0-905C-A0021E419432}" type="slidenum">
              <a:rPr lang="en-GB" smtClean="0"/>
              <a:t>3</a:t>
            </a:fld>
            <a:endParaRPr lang="en-GB"/>
          </a:p>
        </p:txBody>
      </p:sp>
      <p:pic>
        <p:nvPicPr>
          <p:cNvPr id="6" name="Picture 5">
            <a:extLst>
              <a:ext uri="{FF2B5EF4-FFF2-40B4-BE49-F238E27FC236}">
                <a16:creationId xmlns:a16="http://schemas.microsoft.com/office/drawing/2014/main" id="{402E618D-03F2-F932-EBC3-4077E9724FEC}"/>
              </a:ext>
            </a:extLst>
          </p:cNvPr>
          <p:cNvPicPr>
            <a:picLocks noChangeAspect="1"/>
          </p:cNvPicPr>
          <p:nvPr/>
        </p:nvPicPr>
        <p:blipFill rotWithShape="1">
          <a:blip r:embed="rId2"/>
          <a:srcRect t="6554" r="1365"/>
          <a:stretch/>
        </p:blipFill>
        <p:spPr>
          <a:xfrm>
            <a:off x="591237" y="3078178"/>
            <a:ext cx="4686934" cy="1298872"/>
          </a:xfrm>
          <a:prstGeom prst="rect">
            <a:avLst/>
          </a:prstGeom>
        </p:spPr>
      </p:pic>
      <p:pic>
        <p:nvPicPr>
          <p:cNvPr id="8" name="Picture 7">
            <a:extLst>
              <a:ext uri="{FF2B5EF4-FFF2-40B4-BE49-F238E27FC236}">
                <a16:creationId xmlns:a16="http://schemas.microsoft.com/office/drawing/2014/main" id="{551C6183-72D9-2EBB-DA8E-F71B99EB8995}"/>
              </a:ext>
            </a:extLst>
          </p:cNvPr>
          <p:cNvPicPr>
            <a:picLocks noChangeAspect="1"/>
          </p:cNvPicPr>
          <p:nvPr/>
        </p:nvPicPr>
        <p:blipFill>
          <a:blip r:embed="rId3"/>
          <a:stretch>
            <a:fillRect/>
          </a:stretch>
        </p:blipFill>
        <p:spPr>
          <a:xfrm>
            <a:off x="591238" y="4608214"/>
            <a:ext cx="4686934" cy="1298871"/>
          </a:xfrm>
          <a:prstGeom prst="rect">
            <a:avLst/>
          </a:prstGeom>
        </p:spPr>
      </p:pic>
      <p:pic>
        <p:nvPicPr>
          <p:cNvPr id="32" name="Picture Placeholder 31" descr="A blue cover with white text&#10;&#10;Description automatically generated">
            <a:extLst>
              <a:ext uri="{FF2B5EF4-FFF2-40B4-BE49-F238E27FC236}">
                <a16:creationId xmlns:a16="http://schemas.microsoft.com/office/drawing/2014/main" id="{F99BAD0C-FDC4-85B9-33A5-795F7652F47D}"/>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5579" b="5579"/>
          <a:stretch>
            <a:fillRect/>
          </a:stretch>
        </p:blipFill>
        <p:spPr/>
      </p:pic>
    </p:spTree>
    <p:extLst>
      <p:ext uri="{BB962C8B-B14F-4D97-AF65-F5344CB8AC3E}">
        <p14:creationId xmlns:p14="http://schemas.microsoft.com/office/powerpoint/2010/main" val="2153842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hart Placeholder 10" descr="A map of the state of new england">
            <a:extLst>
              <a:ext uri="{FF2B5EF4-FFF2-40B4-BE49-F238E27FC236}">
                <a16:creationId xmlns:a16="http://schemas.microsoft.com/office/drawing/2014/main" id="{C5384DA0-4750-B963-90E5-20C1A0F4883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tretch/>
        </p:blipFill>
        <p:spPr>
          <a:xfrm>
            <a:off x="6186487" y="0"/>
            <a:ext cx="5915025" cy="6858000"/>
          </a:xfrm>
          <a:prstGeom prst="rect">
            <a:avLst/>
          </a:prstGeom>
          <a:noFill/>
        </p:spPr>
      </p:pic>
      <p:sp>
        <p:nvSpPr>
          <p:cNvPr id="3" name="Content Placeholder 2">
            <a:extLst>
              <a:ext uri="{FF2B5EF4-FFF2-40B4-BE49-F238E27FC236}">
                <a16:creationId xmlns:a16="http://schemas.microsoft.com/office/drawing/2014/main" id="{7E66B28C-5A55-818B-78A6-4A507694C67A}"/>
              </a:ext>
            </a:extLst>
          </p:cNvPr>
          <p:cNvSpPr>
            <a:spLocks noGrp="1"/>
          </p:cNvSpPr>
          <p:nvPr>
            <p:ph sz="quarter" idx="14"/>
          </p:nvPr>
        </p:nvSpPr>
        <p:spPr>
          <a:xfrm>
            <a:off x="691107" y="998791"/>
            <a:ext cx="5993317" cy="4680000"/>
          </a:xfrm>
        </p:spPr>
        <p:txBody>
          <a:bodyPr>
            <a:normAutofit/>
          </a:bodyPr>
          <a:lstStyle/>
          <a:p>
            <a:r>
              <a:rPr lang="en-GB"/>
              <a:t>Hunter New England Central Coast Region </a:t>
            </a:r>
          </a:p>
          <a:p>
            <a:pPr lvl="3">
              <a:buFont typeface="Wingdings" panose="05000000000000000000" pitchFamily="2" charset="2"/>
              <a:buChar char="Ø"/>
            </a:pPr>
            <a:endParaRPr lang="en-GB" sz="1600">
              <a:solidFill>
                <a:schemeClr val="accent1"/>
              </a:solidFill>
            </a:endParaRPr>
          </a:p>
          <a:p>
            <a:pPr lvl="3">
              <a:buFont typeface="Wingdings" panose="05000000000000000000" pitchFamily="2" charset="2"/>
              <a:buChar char="Ø"/>
            </a:pPr>
            <a:endParaRPr lang="en-GB" sz="1600">
              <a:solidFill>
                <a:schemeClr val="accent1"/>
              </a:solidFill>
            </a:endParaRPr>
          </a:p>
          <a:p>
            <a:pPr lvl="3">
              <a:buFont typeface="Wingdings" panose="05000000000000000000" pitchFamily="2" charset="2"/>
              <a:buChar char="Ø"/>
            </a:pPr>
            <a:r>
              <a:rPr lang="en-GB" sz="1600">
                <a:solidFill>
                  <a:schemeClr val="accent1"/>
                </a:solidFill>
              </a:rPr>
              <a:t>23 Local Government areas</a:t>
            </a:r>
          </a:p>
          <a:p>
            <a:pPr lvl="3">
              <a:buFont typeface="Wingdings" panose="05000000000000000000" pitchFamily="2" charset="2"/>
              <a:buChar char="Ø"/>
            </a:pPr>
            <a:r>
              <a:rPr lang="en-GB" sz="1600">
                <a:solidFill>
                  <a:schemeClr val="accent1"/>
                </a:solidFill>
              </a:rPr>
              <a:t>2 Local Health Districts </a:t>
            </a:r>
          </a:p>
          <a:p>
            <a:pPr lvl="3">
              <a:buFont typeface="Wingdings" panose="05000000000000000000" pitchFamily="2" charset="2"/>
              <a:buChar char="Ø"/>
            </a:pPr>
            <a:r>
              <a:rPr lang="en-GB" sz="1600">
                <a:solidFill>
                  <a:schemeClr val="accent1"/>
                </a:solidFill>
              </a:rPr>
              <a:t>1.2 million people </a:t>
            </a:r>
          </a:p>
          <a:p>
            <a:pPr lvl="3">
              <a:buFont typeface="Wingdings" panose="05000000000000000000" pitchFamily="2" charset="2"/>
              <a:buChar char="Ø"/>
            </a:pPr>
            <a:r>
              <a:rPr lang="en-GB" sz="1600">
                <a:solidFill>
                  <a:schemeClr val="accent1"/>
                </a:solidFill>
              </a:rPr>
              <a:t>Diverse population</a:t>
            </a:r>
          </a:p>
          <a:p>
            <a:pPr lvl="3">
              <a:buFont typeface="Wingdings" panose="05000000000000000000" pitchFamily="2" charset="2"/>
              <a:buChar char="Ø"/>
            </a:pPr>
            <a:r>
              <a:rPr lang="en-GB" sz="1600">
                <a:solidFill>
                  <a:schemeClr val="accent1"/>
                </a:solidFill>
              </a:rPr>
              <a:t>Over 300 Allied Health Provider locations on the Central Coast and close to 700 in the Hunter New England Region </a:t>
            </a:r>
          </a:p>
          <a:p>
            <a:pPr marL="0" lvl="3" indent="0">
              <a:buNone/>
            </a:pPr>
            <a:endParaRPr lang="en-GB" sz="1500">
              <a:solidFill>
                <a:schemeClr val="accent1"/>
              </a:solidFill>
            </a:endParaRPr>
          </a:p>
        </p:txBody>
      </p:sp>
      <p:sp>
        <p:nvSpPr>
          <p:cNvPr id="16" name="Title 3">
            <a:extLst>
              <a:ext uri="{FF2B5EF4-FFF2-40B4-BE49-F238E27FC236}">
                <a16:creationId xmlns:a16="http://schemas.microsoft.com/office/drawing/2014/main" id="{FCD83089-C513-EEE8-29AE-632B29BDF17B}"/>
              </a:ext>
            </a:extLst>
          </p:cNvPr>
          <p:cNvSpPr>
            <a:spLocks noGrp="1"/>
          </p:cNvSpPr>
          <p:nvPr>
            <p:ph type="title"/>
          </p:nvPr>
        </p:nvSpPr>
        <p:spPr>
          <a:xfrm>
            <a:off x="638302" y="623887"/>
            <a:ext cx="6098928" cy="374904"/>
          </a:xfrm>
        </p:spPr>
        <p:txBody>
          <a:bodyPr/>
          <a:lstStyle/>
          <a:p>
            <a:r>
              <a:rPr lang="en-US"/>
              <a:t>The Primary health Network </a:t>
            </a:r>
          </a:p>
        </p:txBody>
      </p:sp>
      <p:sp>
        <p:nvSpPr>
          <p:cNvPr id="9" name="Footer Placeholder 8">
            <a:extLst>
              <a:ext uri="{FF2B5EF4-FFF2-40B4-BE49-F238E27FC236}">
                <a16:creationId xmlns:a16="http://schemas.microsoft.com/office/drawing/2014/main" id="{A4AF26CF-0E4F-35C0-BE95-D4FA8892CF19}"/>
              </a:ext>
            </a:extLst>
          </p:cNvPr>
          <p:cNvSpPr>
            <a:spLocks noGrp="1"/>
          </p:cNvSpPr>
          <p:nvPr>
            <p:ph type="ftr" sz="quarter" idx="11"/>
          </p:nvPr>
        </p:nvSpPr>
        <p:spPr>
          <a:xfrm>
            <a:off x="288926" y="6365344"/>
            <a:ext cx="3883024" cy="360000"/>
          </a:xfrm>
        </p:spPr>
        <p:txBody>
          <a:bodyPr anchor="ctr">
            <a:normAutofit/>
          </a:bodyPr>
          <a:lstStyle/>
          <a:p>
            <a:pPr>
              <a:spcAft>
                <a:spcPts val="600"/>
              </a:spcAft>
            </a:pPr>
            <a:r>
              <a:rPr lang="en-GB"/>
              <a:t>Slide title</a:t>
            </a:r>
          </a:p>
        </p:txBody>
      </p:sp>
      <p:sp>
        <p:nvSpPr>
          <p:cNvPr id="10" name="Slide Number Placeholder 9">
            <a:extLst>
              <a:ext uri="{FF2B5EF4-FFF2-40B4-BE49-F238E27FC236}">
                <a16:creationId xmlns:a16="http://schemas.microsoft.com/office/drawing/2014/main" id="{EF3B16BB-8076-3847-37CD-833DB36023FD}"/>
              </a:ext>
            </a:extLst>
          </p:cNvPr>
          <p:cNvSpPr>
            <a:spLocks noGrp="1"/>
          </p:cNvSpPr>
          <p:nvPr>
            <p:ph type="sldNum" sz="quarter" idx="12"/>
          </p:nvPr>
        </p:nvSpPr>
        <p:spPr>
          <a:xfrm>
            <a:off x="11268075" y="6375400"/>
            <a:ext cx="923925" cy="482600"/>
          </a:xfrm>
        </p:spPr>
        <p:txBody>
          <a:bodyPr anchor="ctr">
            <a:normAutofit/>
          </a:bodyPr>
          <a:lstStyle/>
          <a:p>
            <a:pPr>
              <a:spcAft>
                <a:spcPts val="600"/>
              </a:spcAft>
            </a:pPr>
            <a:fld id="{F5AEA0E0-5CC6-4BD0-905C-A0021E419432}" type="slidenum">
              <a:rPr lang="en-GB" smtClean="0"/>
              <a:pPr>
                <a:spcAft>
                  <a:spcPts val="600"/>
                </a:spcAft>
              </a:pPr>
              <a:t>4</a:t>
            </a:fld>
            <a:endParaRPr lang="en-GB"/>
          </a:p>
        </p:txBody>
      </p:sp>
    </p:spTree>
    <p:extLst>
      <p:ext uri="{BB962C8B-B14F-4D97-AF65-F5344CB8AC3E}">
        <p14:creationId xmlns:p14="http://schemas.microsoft.com/office/powerpoint/2010/main" val="10171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66B28C-5A55-818B-78A6-4A507694C67A}"/>
              </a:ext>
            </a:extLst>
          </p:cNvPr>
          <p:cNvSpPr>
            <a:spLocks noGrp="1"/>
          </p:cNvSpPr>
          <p:nvPr>
            <p:ph sz="quarter" idx="14"/>
          </p:nvPr>
        </p:nvSpPr>
        <p:spPr>
          <a:xfrm>
            <a:off x="638302" y="1243584"/>
            <a:ext cx="5219290" cy="2569464"/>
          </a:xfrm>
        </p:spPr>
        <p:txBody>
          <a:bodyPr/>
          <a:lstStyle/>
          <a:p>
            <a:pPr marL="285750" lvl="1" indent="-285750">
              <a:buFont typeface="Wingdings" panose="05000000000000000000" pitchFamily="2" charset="2"/>
              <a:buChar char="Ø"/>
            </a:pPr>
            <a:r>
              <a:rPr lang="en-US" sz="1600" b="0" i="0">
                <a:effectLst/>
                <a:latin typeface="sofia-pro"/>
              </a:rPr>
              <a:t>Health care commissioning is defined as the process of “</a:t>
            </a:r>
            <a:r>
              <a:rPr lang="en-US" sz="1600" b="0" i="1">
                <a:effectLst/>
                <a:latin typeface="sofia-pro"/>
              </a:rPr>
              <a:t>planning and purchasing health services to meet the health needs of a local population</a:t>
            </a:r>
            <a:r>
              <a:rPr lang="en-US" sz="1600" b="0" i="0">
                <a:effectLst/>
                <a:latin typeface="sofia-pro"/>
              </a:rPr>
              <a:t>” </a:t>
            </a:r>
          </a:p>
          <a:p>
            <a:pPr marL="285750" lvl="1" indent="-285750">
              <a:buFont typeface="Wingdings" panose="05000000000000000000" pitchFamily="2" charset="2"/>
              <a:buChar char="Ø"/>
            </a:pPr>
            <a:endParaRPr lang="en-US" sz="1600">
              <a:latin typeface="sofia-pro"/>
            </a:endParaRPr>
          </a:p>
          <a:p>
            <a:pPr marL="285750" lvl="1" indent="-285750">
              <a:buFont typeface="Wingdings" panose="05000000000000000000" pitchFamily="2" charset="2"/>
              <a:buChar char="Ø"/>
            </a:pPr>
            <a:r>
              <a:rPr lang="en-US" sz="1600" b="0" i="0">
                <a:effectLst/>
                <a:latin typeface="sofia-pro"/>
              </a:rPr>
              <a:t>It is a continual cycle that involves planning, designing or procuring, monitoring and evaluating health services to make sure they are performing well and improving the health of the communities that they work within.</a:t>
            </a:r>
          </a:p>
          <a:p>
            <a:pPr marL="285750" lvl="1" indent="-285750">
              <a:buFont typeface="Wingdings" panose="05000000000000000000" pitchFamily="2" charset="2"/>
              <a:buChar char="Ø"/>
            </a:pPr>
            <a:endParaRPr lang="en-US" sz="1600">
              <a:latin typeface="sofia-pro"/>
            </a:endParaRPr>
          </a:p>
          <a:p>
            <a:pPr marL="285750" lvl="1" indent="-285750">
              <a:buFont typeface="Wingdings" panose="05000000000000000000" pitchFamily="2" charset="2"/>
              <a:buChar char="Ø"/>
            </a:pPr>
            <a:r>
              <a:rPr lang="en-US" sz="1600">
                <a:latin typeface="sofia-pro"/>
              </a:rPr>
              <a:t>Quintuple Aim approach had been adopted by the PHN to ensure Health Equity </a:t>
            </a:r>
            <a:endParaRPr lang="en-GB" sz="1600"/>
          </a:p>
          <a:p>
            <a:pPr lvl="1"/>
            <a:endParaRPr lang="en-GB" sz="1600"/>
          </a:p>
          <a:p>
            <a:pPr lvl="1"/>
            <a:endParaRPr lang="en-GB"/>
          </a:p>
          <a:p>
            <a:pPr lvl="1"/>
            <a:endParaRPr lang="en-GB" b="1"/>
          </a:p>
        </p:txBody>
      </p:sp>
      <p:sp>
        <p:nvSpPr>
          <p:cNvPr id="2" name="Title 1">
            <a:extLst>
              <a:ext uri="{FF2B5EF4-FFF2-40B4-BE49-F238E27FC236}">
                <a16:creationId xmlns:a16="http://schemas.microsoft.com/office/drawing/2014/main" id="{9765B6F4-138C-D471-07E8-51CA6CE681DE}"/>
              </a:ext>
            </a:extLst>
          </p:cNvPr>
          <p:cNvSpPr>
            <a:spLocks noGrp="1"/>
          </p:cNvSpPr>
          <p:nvPr>
            <p:ph type="title"/>
          </p:nvPr>
        </p:nvSpPr>
        <p:spPr>
          <a:xfrm>
            <a:off x="638301" y="623887"/>
            <a:ext cx="3951805" cy="374904"/>
          </a:xfrm>
        </p:spPr>
        <p:txBody>
          <a:bodyPr/>
          <a:lstStyle/>
          <a:p>
            <a:r>
              <a:rPr lang="en-GB"/>
              <a:t>Commission services </a:t>
            </a:r>
          </a:p>
        </p:txBody>
      </p:sp>
      <p:sp>
        <p:nvSpPr>
          <p:cNvPr id="9" name="Footer Placeholder 8">
            <a:extLst>
              <a:ext uri="{FF2B5EF4-FFF2-40B4-BE49-F238E27FC236}">
                <a16:creationId xmlns:a16="http://schemas.microsoft.com/office/drawing/2014/main" id="{A4AF26CF-0E4F-35C0-BE95-D4FA8892CF19}"/>
              </a:ext>
            </a:extLst>
          </p:cNvPr>
          <p:cNvSpPr>
            <a:spLocks noGrp="1"/>
          </p:cNvSpPr>
          <p:nvPr>
            <p:ph type="ftr" sz="quarter" idx="11"/>
          </p:nvPr>
        </p:nvSpPr>
        <p:spPr/>
        <p:txBody>
          <a:bodyPr/>
          <a:lstStyle/>
          <a:p>
            <a:r>
              <a:rPr lang="en-GB"/>
              <a:t>Slide title</a:t>
            </a:r>
          </a:p>
        </p:txBody>
      </p:sp>
      <p:sp>
        <p:nvSpPr>
          <p:cNvPr id="10" name="Slide Number Placeholder 9">
            <a:extLst>
              <a:ext uri="{FF2B5EF4-FFF2-40B4-BE49-F238E27FC236}">
                <a16:creationId xmlns:a16="http://schemas.microsoft.com/office/drawing/2014/main" id="{EF3B16BB-8076-3847-37CD-833DB36023FD}"/>
              </a:ext>
            </a:extLst>
          </p:cNvPr>
          <p:cNvSpPr>
            <a:spLocks noGrp="1"/>
          </p:cNvSpPr>
          <p:nvPr>
            <p:ph type="sldNum" sz="quarter" idx="12"/>
          </p:nvPr>
        </p:nvSpPr>
        <p:spPr/>
        <p:txBody>
          <a:bodyPr/>
          <a:lstStyle/>
          <a:p>
            <a:fld id="{F5AEA0E0-5CC6-4BD0-905C-A0021E419432}" type="slidenum">
              <a:rPr lang="en-GB" smtClean="0"/>
              <a:t>5</a:t>
            </a:fld>
            <a:endParaRPr lang="en-GB"/>
          </a:p>
        </p:txBody>
      </p:sp>
      <p:pic>
        <p:nvPicPr>
          <p:cNvPr id="11" name="Picture Placeholder 10" descr="A diagram of a health care process&#10;&#10;Description automatically generated with medium confidence">
            <a:extLst>
              <a:ext uri="{FF2B5EF4-FFF2-40B4-BE49-F238E27FC236}">
                <a16:creationId xmlns:a16="http://schemas.microsoft.com/office/drawing/2014/main" id="{2550CF72-20BE-A269-8F2E-76F73981A58B}"/>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8258" r="18258"/>
          <a:stretch>
            <a:fillRect/>
          </a:stretch>
        </p:blipFill>
        <p:spPr/>
      </p:pic>
      <p:sp>
        <p:nvSpPr>
          <p:cNvPr id="14" name="Title 1">
            <a:extLst>
              <a:ext uri="{FF2B5EF4-FFF2-40B4-BE49-F238E27FC236}">
                <a16:creationId xmlns:a16="http://schemas.microsoft.com/office/drawing/2014/main" id="{C808D1E1-063D-174B-C895-DF6DF033E5A6}"/>
              </a:ext>
            </a:extLst>
          </p:cNvPr>
          <p:cNvSpPr txBox="1">
            <a:spLocks/>
          </p:cNvSpPr>
          <p:nvPr/>
        </p:nvSpPr>
        <p:spPr>
          <a:xfrm>
            <a:off x="8037577" y="3227832"/>
            <a:ext cx="4154424" cy="56939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1500" b="1" kern="1200" cap="all" spc="350" baseline="0">
                <a:solidFill>
                  <a:schemeClr val="accent1"/>
                </a:solidFill>
                <a:latin typeface="+mn-lt"/>
                <a:ea typeface="+mj-ea"/>
                <a:cs typeface="+mj-cs"/>
              </a:defRPr>
            </a:lvl1pPr>
          </a:lstStyle>
          <a:p>
            <a:r>
              <a:rPr lang="en-GB" sz="2000"/>
              <a:t>Quintuple aim  </a:t>
            </a:r>
          </a:p>
        </p:txBody>
      </p:sp>
    </p:spTree>
    <p:extLst>
      <p:ext uri="{BB962C8B-B14F-4D97-AF65-F5344CB8AC3E}">
        <p14:creationId xmlns:p14="http://schemas.microsoft.com/office/powerpoint/2010/main" val="3139312634"/>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CF8235-4F62-80C0-68D0-C98EDCE79655}"/>
              </a:ext>
            </a:extLst>
          </p:cNvPr>
          <p:cNvSpPr>
            <a:spLocks noGrp="1"/>
          </p:cNvSpPr>
          <p:nvPr>
            <p:ph type="body" sz="quarter" idx="13"/>
          </p:nvPr>
        </p:nvSpPr>
        <p:spPr/>
        <p:txBody>
          <a:bodyPr/>
          <a:lstStyle/>
          <a:p>
            <a:r>
              <a:rPr lang="en-GB"/>
              <a:t># AHRG </a:t>
            </a:r>
          </a:p>
          <a:p>
            <a:pPr lvl="1"/>
            <a:r>
              <a:rPr lang="en-GB"/>
              <a:t>Allied health reference Group</a:t>
            </a:r>
          </a:p>
          <a:p>
            <a:pPr lvl="1"/>
            <a:endParaRPr lang="en-GB"/>
          </a:p>
          <a:p>
            <a:pPr lvl="1"/>
            <a:r>
              <a:rPr lang="en-GB"/>
              <a:t>Multidisciplinary advisory group </a:t>
            </a:r>
          </a:p>
        </p:txBody>
      </p:sp>
      <p:sp>
        <p:nvSpPr>
          <p:cNvPr id="3" name="Text Placeholder 2">
            <a:extLst>
              <a:ext uri="{FF2B5EF4-FFF2-40B4-BE49-F238E27FC236}">
                <a16:creationId xmlns:a16="http://schemas.microsoft.com/office/drawing/2014/main" id="{881A2CA8-01EE-2757-8124-431EA0E6D3E0}"/>
              </a:ext>
            </a:extLst>
          </p:cNvPr>
          <p:cNvSpPr>
            <a:spLocks noGrp="1"/>
          </p:cNvSpPr>
          <p:nvPr>
            <p:ph type="body" sz="quarter" idx="14"/>
          </p:nvPr>
        </p:nvSpPr>
        <p:spPr/>
        <p:txBody>
          <a:bodyPr/>
          <a:lstStyle/>
          <a:p>
            <a:pPr lvl="1"/>
            <a:r>
              <a:rPr lang="en-GB"/>
              <a:t>Developed our PHN’s </a:t>
            </a:r>
          </a:p>
          <a:p>
            <a:r>
              <a:rPr lang="en-GB"/>
              <a:t># ALLIED HEALTH STRATEGY</a:t>
            </a:r>
          </a:p>
          <a:p>
            <a:pPr lvl="1"/>
            <a:r>
              <a:rPr lang="en-GB"/>
              <a:t>IN PARTNERSHIP WITH ALLIED HEALTH PROFESIONALS </a:t>
            </a:r>
          </a:p>
        </p:txBody>
      </p:sp>
      <p:sp>
        <p:nvSpPr>
          <p:cNvPr id="4" name="Text Placeholder 3">
            <a:extLst>
              <a:ext uri="{FF2B5EF4-FFF2-40B4-BE49-F238E27FC236}">
                <a16:creationId xmlns:a16="http://schemas.microsoft.com/office/drawing/2014/main" id="{C6CEFFD9-3909-820A-3B66-C32A52B6A5A1}"/>
              </a:ext>
            </a:extLst>
          </p:cNvPr>
          <p:cNvSpPr>
            <a:spLocks noGrp="1"/>
          </p:cNvSpPr>
          <p:nvPr>
            <p:ph type="body" sz="quarter" idx="15"/>
          </p:nvPr>
        </p:nvSpPr>
        <p:spPr/>
        <p:txBody>
          <a:bodyPr/>
          <a:lstStyle/>
          <a:p>
            <a:pPr lvl="1"/>
            <a:r>
              <a:rPr lang="en-AU" sz="2800" cap="none" spc="0">
                <a:solidFill>
                  <a:schemeClr val="accent2"/>
                </a:solidFill>
              </a:rPr>
              <a:t>STRATEGY FOCUS </a:t>
            </a:r>
            <a:endParaRPr lang="en-GB" sz="2800"/>
          </a:p>
          <a:p>
            <a:pPr lvl="1"/>
            <a:r>
              <a:rPr lang="en-GB"/>
              <a:t>Data, Quality &amp; digital maturity</a:t>
            </a:r>
          </a:p>
          <a:p>
            <a:pPr lvl="1"/>
            <a:r>
              <a:rPr lang="en-GB"/>
              <a:t>Practice engagement &amp; workforce </a:t>
            </a:r>
          </a:p>
          <a:p>
            <a:pPr lvl="1"/>
            <a:r>
              <a:rPr lang="en-GB"/>
              <a:t>Advocacy  </a:t>
            </a:r>
          </a:p>
          <a:p>
            <a:pPr lvl="1"/>
            <a:endParaRPr lang="en-GB"/>
          </a:p>
        </p:txBody>
      </p:sp>
      <p:sp>
        <p:nvSpPr>
          <p:cNvPr id="5" name="Text Placeholder 4">
            <a:extLst>
              <a:ext uri="{FF2B5EF4-FFF2-40B4-BE49-F238E27FC236}">
                <a16:creationId xmlns:a16="http://schemas.microsoft.com/office/drawing/2014/main" id="{59BE5628-63B3-2123-73C6-E1908C771EE5}"/>
              </a:ext>
            </a:extLst>
          </p:cNvPr>
          <p:cNvSpPr>
            <a:spLocks noGrp="1"/>
          </p:cNvSpPr>
          <p:nvPr>
            <p:ph type="body" sz="quarter" idx="16"/>
          </p:nvPr>
        </p:nvSpPr>
        <p:spPr>
          <a:xfrm>
            <a:off x="6184537" y="3557412"/>
            <a:ext cx="5364000" cy="2664000"/>
          </a:xfrm>
        </p:spPr>
        <p:txBody>
          <a:bodyPr vert="horz" lIns="324000" tIns="252000" rIns="324000" bIns="252000" rtlCol="0" anchor="t">
            <a:noAutofit/>
          </a:bodyPr>
          <a:lstStyle/>
          <a:p>
            <a:pPr lvl="1">
              <a:lnSpc>
                <a:spcPct val="100000"/>
              </a:lnSpc>
              <a:spcAft>
                <a:spcPts val="0"/>
              </a:spcAft>
            </a:pPr>
            <a:r>
              <a:rPr lang="pt-BR" sz="2800" cap="none" spc="0">
                <a:solidFill>
                  <a:schemeClr val="accent2"/>
                </a:solidFill>
              </a:rPr>
              <a:t>NATIONAL WORK </a:t>
            </a:r>
          </a:p>
          <a:p>
            <a:pPr lvl="1">
              <a:lnSpc>
                <a:spcPct val="100000"/>
              </a:lnSpc>
              <a:spcAft>
                <a:spcPts val="0"/>
              </a:spcAft>
            </a:pPr>
            <a:endParaRPr lang="pt-BR" spc="100"/>
          </a:p>
          <a:p>
            <a:pPr lvl="1">
              <a:lnSpc>
                <a:spcPct val="100000"/>
              </a:lnSpc>
              <a:spcAft>
                <a:spcPts val="0"/>
              </a:spcAft>
            </a:pPr>
            <a:r>
              <a:rPr lang="pt-BR" spc="100" err="1"/>
              <a:t>national</a:t>
            </a:r>
            <a:r>
              <a:rPr lang="pt-BR" spc="100"/>
              <a:t> PHN Allied </a:t>
            </a:r>
            <a:r>
              <a:rPr lang="pt-BR" spc="100" err="1"/>
              <a:t>health</a:t>
            </a:r>
            <a:r>
              <a:rPr lang="pt-BR" spc="100"/>
              <a:t> in </a:t>
            </a:r>
            <a:r>
              <a:rPr lang="pt-BR" spc="100" err="1"/>
              <a:t>primary</a:t>
            </a:r>
            <a:r>
              <a:rPr lang="pt-BR" spc="100"/>
              <a:t> </a:t>
            </a:r>
            <a:r>
              <a:rPr lang="pt-BR" spc="100" err="1"/>
              <a:t>Care</a:t>
            </a:r>
            <a:r>
              <a:rPr lang="pt-BR" spc="100"/>
              <a:t> </a:t>
            </a:r>
            <a:r>
              <a:rPr lang="pt-BR" spc="100" err="1"/>
              <a:t>Engagement</a:t>
            </a:r>
            <a:r>
              <a:rPr lang="pt-BR" spc="100"/>
              <a:t> Framework  </a:t>
            </a:r>
          </a:p>
          <a:p>
            <a:pPr lvl="1">
              <a:lnSpc>
                <a:spcPct val="100000"/>
              </a:lnSpc>
              <a:spcAft>
                <a:spcPts val="0"/>
              </a:spcAft>
            </a:pPr>
            <a:endParaRPr lang="pt-BR" spc="100"/>
          </a:p>
          <a:p>
            <a:pPr lvl="1">
              <a:lnSpc>
                <a:spcPct val="100000"/>
              </a:lnSpc>
              <a:spcAft>
                <a:spcPts val="0"/>
              </a:spcAft>
            </a:pPr>
            <a:r>
              <a:rPr lang="pt-BR" spc="100"/>
              <a:t>Allied </a:t>
            </a:r>
            <a:r>
              <a:rPr lang="pt-BR" spc="100" err="1"/>
              <a:t>helath</a:t>
            </a:r>
            <a:r>
              <a:rPr lang="pt-BR" spc="100"/>
              <a:t> </a:t>
            </a:r>
            <a:r>
              <a:rPr lang="pt-BR" spc="100" err="1"/>
              <a:t>Practice</a:t>
            </a:r>
            <a:r>
              <a:rPr lang="pt-BR" spc="100"/>
              <a:t> </a:t>
            </a:r>
            <a:r>
              <a:rPr lang="pt-BR" spc="100" err="1"/>
              <a:t>Support</a:t>
            </a:r>
            <a:r>
              <a:rPr lang="pt-BR" spc="100"/>
              <a:t> toolkit</a:t>
            </a:r>
            <a:endParaRPr lang="en-GB" spc="100"/>
          </a:p>
        </p:txBody>
      </p:sp>
      <p:sp>
        <p:nvSpPr>
          <p:cNvPr id="6" name="Footer Placeholder 5">
            <a:extLst>
              <a:ext uri="{FF2B5EF4-FFF2-40B4-BE49-F238E27FC236}">
                <a16:creationId xmlns:a16="http://schemas.microsoft.com/office/drawing/2014/main" id="{1CD2E37C-23A5-5670-5F1C-1DAB552A4F83}"/>
              </a:ext>
            </a:extLst>
          </p:cNvPr>
          <p:cNvSpPr>
            <a:spLocks noGrp="1"/>
          </p:cNvSpPr>
          <p:nvPr>
            <p:ph type="ftr" sz="quarter" idx="11"/>
          </p:nvPr>
        </p:nvSpPr>
        <p:spPr/>
        <p:txBody>
          <a:bodyPr/>
          <a:lstStyle/>
          <a:p>
            <a:r>
              <a:rPr lang="en-GB"/>
              <a:t>Slide title</a:t>
            </a:r>
          </a:p>
        </p:txBody>
      </p:sp>
      <p:sp>
        <p:nvSpPr>
          <p:cNvPr id="7" name="Slide Number Placeholder 6">
            <a:extLst>
              <a:ext uri="{FF2B5EF4-FFF2-40B4-BE49-F238E27FC236}">
                <a16:creationId xmlns:a16="http://schemas.microsoft.com/office/drawing/2014/main" id="{134EC3EC-56C6-798F-6518-939ED38AA487}"/>
              </a:ext>
            </a:extLst>
          </p:cNvPr>
          <p:cNvSpPr>
            <a:spLocks noGrp="1"/>
          </p:cNvSpPr>
          <p:nvPr>
            <p:ph type="sldNum" sz="quarter" idx="12"/>
          </p:nvPr>
        </p:nvSpPr>
        <p:spPr/>
        <p:txBody>
          <a:bodyPr/>
          <a:lstStyle/>
          <a:p>
            <a:fld id="{F5AEA0E0-5CC6-4BD0-905C-A0021E419432}" type="slidenum">
              <a:rPr lang="en-GB" smtClean="0"/>
              <a:t>6</a:t>
            </a:fld>
            <a:endParaRPr lang="en-GB"/>
          </a:p>
        </p:txBody>
      </p:sp>
    </p:spTree>
    <p:extLst>
      <p:ext uri="{BB962C8B-B14F-4D97-AF65-F5344CB8AC3E}">
        <p14:creationId xmlns:p14="http://schemas.microsoft.com/office/powerpoint/2010/main" val="2425881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B6F4-138C-D471-07E8-51CA6CE681DE}"/>
              </a:ext>
            </a:extLst>
          </p:cNvPr>
          <p:cNvSpPr>
            <a:spLocks noGrp="1"/>
          </p:cNvSpPr>
          <p:nvPr>
            <p:ph type="title"/>
          </p:nvPr>
        </p:nvSpPr>
        <p:spPr>
          <a:xfrm>
            <a:off x="400558" y="623887"/>
            <a:ext cx="4737743" cy="374904"/>
          </a:xfrm>
        </p:spPr>
        <p:txBody>
          <a:bodyPr vert="horz" lIns="0" tIns="0" rIns="0" bIns="0" rtlCol="0" anchor="t">
            <a:normAutofit/>
          </a:bodyPr>
          <a:lstStyle/>
          <a:p>
            <a:r>
              <a:rPr lang="en-GB"/>
              <a:t>Introducing the PHN Team </a:t>
            </a:r>
          </a:p>
        </p:txBody>
      </p:sp>
      <p:pic>
        <p:nvPicPr>
          <p:cNvPr id="29" name="Picture 28" descr="A blue background with white text&#10;&#10;Description automatically generated">
            <a:extLst>
              <a:ext uri="{FF2B5EF4-FFF2-40B4-BE49-F238E27FC236}">
                <a16:creationId xmlns:a16="http://schemas.microsoft.com/office/drawing/2014/main" id="{9AFBED3B-5DE7-4C47-4E41-FFB647F30585}"/>
              </a:ext>
            </a:extLst>
          </p:cNvPr>
          <p:cNvPicPr>
            <a:picLocks noChangeAspect="1"/>
          </p:cNvPicPr>
          <p:nvPr/>
        </p:nvPicPr>
        <p:blipFill rotWithShape="1">
          <a:blip r:embed="rId4">
            <a:extLst>
              <a:ext uri="{28A0092B-C50C-407E-A947-70E740481C1C}">
                <a14:useLocalDpi xmlns:a14="http://schemas.microsoft.com/office/drawing/2010/main" val="0"/>
              </a:ext>
            </a:extLst>
          </a:blip>
          <a:srcRect l="11713" r="27710"/>
          <a:stretch/>
        </p:blipFill>
        <p:spPr>
          <a:xfrm>
            <a:off x="520630" y="1166868"/>
            <a:ext cx="3246409" cy="2481305"/>
          </a:xfrm>
          <a:prstGeom prst="rect">
            <a:avLst/>
          </a:prstGeom>
          <a:noFill/>
        </p:spPr>
      </p:pic>
      <p:sp>
        <p:nvSpPr>
          <p:cNvPr id="5" name="Content Placeholder 2">
            <a:extLst>
              <a:ext uri="{FF2B5EF4-FFF2-40B4-BE49-F238E27FC236}">
                <a16:creationId xmlns:a16="http://schemas.microsoft.com/office/drawing/2014/main" id="{F4E54A57-2127-D953-CB6D-3515D303865A}"/>
              </a:ext>
            </a:extLst>
          </p:cNvPr>
          <p:cNvSpPr txBox="1">
            <a:spLocks/>
          </p:cNvSpPr>
          <p:nvPr/>
        </p:nvSpPr>
        <p:spPr>
          <a:xfrm>
            <a:off x="4333875" y="1096384"/>
            <a:ext cx="7781832" cy="2818391"/>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1600"/>
              </a:spcAft>
              <a:buFont typeface="Arial" panose="020B0604020202020204" pitchFamily="34" charset="0"/>
              <a:buNone/>
              <a:defRPr sz="1500" b="1" kern="1200" spc="350" baseline="0">
                <a:solidFill>
                  <a:schemeClr val="accent1"/>
                </a:solidFill>
                <a:latin typeface="+mn-lt"/>
                <a:ea typeface="+mn-ea"/>
                <a:cs typeface="+mn-cs"/>
              </a:defRPr>
            </a:lvl1pPr>
            <a:lvl2pPr marL="0" indent="0" algn="l" defTabSz="914400" rtl="0" eaLnBrk="1" latinLnBrk="0" hangingPunct="1">
              <a:lnSpc>
                <a:spcPct val="13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2pPr>
            <a:lvl3pPr marL="0" indent="0" algn="l" defTabSz="914400" rtl="0" eaLnBrk="1" latinLnBrk="0" hangingPunct="1">
              <a:lnSpc>
                <a:spcPct val="138000"/>
              </a:lnSpc>
              <a:spcBef>
                <a:spcPts val="0"/>
              </a:spcBef>
              <a:spcAft>
                <a:spcPts val="1000"/>
              </a:spcAft>
              <a:buFont typeface="Arial" panose="020B0604020202020204" pitchFamily="34" charset="0"/>
              <a:buNone/>
              <a:defRPr sz="1200" b="1" kern="1200">
                <a:solidFill>
                  <a:schemeClr val="tx2"/>
                </a:solidFill>
                <a:latin typeface="+mn-lt"/>
                <a:ea typeface="+mn-ea"/>
                <a:cs typeface="+mn-cs"/>
              </a:defRPr>
            </a:lvl3pPr>
            <a:lvl4pPr marL="252000" indent="-252000" algn="l" defTabSz="914400" rtl="0" eaLnBrk="1" latinLnBrk="0" hangingPunct="1">
              <a:lnSpc>
                <a:spcPct val="138000"/>
              </a:lnSpc>
              <a:spcBef>
                <a:spcPts val="0"/>
              </a:spcBef>
              <a:spcAft>
                <a:spcPts val="300"/>
              </a:spcAft>
              <a:buFont typeface="Sofia Pro Light" panose="00000400000000000000" pitchFamily="50" charset="0"/>
              <a:buChar char="–"/>
              <a:defRPr sz="1200" b="0" kern="1200">
                <a:solidFill>
                  <a:schemeClr val="tx2"/>
                </a:solidFill>
                <a:latin typeface="+mn-lt"/>
                <a:ea typeface="+mn-ea"/>
                <a:cs typeface="+mn-cs"/>
              </a:defRPr>
            </a:lvl4pPr>
            <a:lvl5pPr marL="216000" indent="-216000" algn="l" defTabSz="914400" rtl="0" eaLnBrk="1" latinLnBrk="0" hangingPunct="1">
              <a:lnSpc>
                <a:spcPct val="138000"/>
              </a:lnSpc>
              <a:spcBef>
                <a:spcPts val="0"/>
              </a:spcBef>
              <a:spcAft>
                <a:spcPts val="300"/>
              </a:spcAft>
              <a:buFont typeface="+mj-lt"/>
              <a:buAutoNum type="arabicPeriod"/>
              <a:defRPr sz="1200" kern="1200">
                <a:solidFill>
                  <a:schemeClr val="tx2"/>
                </a:solidFill>
                <a:latin typeface="+mn-lt"/>
                <a:ea typeface="+mn-ea"/>
                <a:cs typeface="+mn-cs"/>
              </a:defRPr>
            </a:lvl5pPr>
            <a:lvl6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6pPr>
            <a:lvl7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7pPr>
            <a:lvl8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8pPr>
            <a:lvl9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9pPr>
          </a:lstStyle>
          <a:p>
            <a:pPr>
              <a:lnSpc>
                <a:spcPct val="90000"/>
              </a:lnSpc>
            </a:pPr>
            <a:r>
              <a:rPr lang="en-US"/>
              <a:t>Board Members who are Allied Health Professionals </a:t>
            </a:r>
          </a:p>
          <a:p>
            <a:pPr lvl="1">
              <a:lnSpc>
                <a:spcPct val="90000"/>
              </a:lnSpc>
              <a:spcBef>
                <a:spcPts val="600"/>
              </a:spcBef>
              <a:spcAft>
                <a:spcPts val="1600"/>
              </a:spcAft>
            </a:pPr>
            <a:r>
              <a:rPr lang="en-US"/>
              <a:t>Trent Watson &amp; Elizabeth Ward</a:t>
            </a:r>
          </a:p>
          <a:p>
            <a:pPr>
              <a:lnSpc>
                <a:spcPct val="90000"/>
              </a:lnSpc>
            </a:pPr>
            <a:r>
              <a:rPr lang="en-US"/>
              <a:t>PHN Integrated Care (Allied Health) Team Members </a:t>
            </a:r>
          </a:p>
          <a:p>
            <a:pPr lvl="1">
              <a:lnSpc>
                <a:spcPct val="90000"/>
              </a:lnSpc>
              <a:spcBef>
                <a:spcPts val="600"/>
              </a:spcBef>
              <a:spcAft>
                <a:spcPts val="0"/>
              </a:spcAft>
            </a:pPr>
            <a:r>
              <a:rPr lang="en-US"/>
              <a:t>Catherine Turner | Executive Manager Commissioning    </a:t>
            </a:r>
          </a:p>
          <a:p>
            <a:pPr lvl="1">
              <a:lnSpc>
                <a:spcPct val="90000"/>
              </a:lnSpc>
              <a:spcBef>
                <a:spcPts val="600"/>
              </a:spcBef>
              <a:spcAft>
                <a:spcPts val="0"/>
              </a:spcAft>
            </a:pPr>
            <a:r>
              <a:rPr lang="en-US"/>
              <a:t>Joanna Coutts | Integrated Health Manager </a:t>
            </a:r>
          </a:p>
          <a:p>
            <a:pPr lvl="1">
              <a:lnSpc>
                <a:spcPct val="90000"/>
              </a:lnSpc>
              <a:spcBef>
                <a:spcPts val="600"/>
              </a:spcBef>
              <a:spcAft>
                <a:spcPts val="0"/>
              </a:spcAft>
            </a:pPr>
            <a:r>
              <a:rPr lang="en-US"/>
              <a:t>Joanne Dean | Senior Project Officer </a:t>
            </a:r>
          </a:p>
          <a:p>
            <a:pPr lvl="1">
              <a:lnSpc>
                <a:spcPct val="90000"/>
              </a:lnSpc>
              <a:spcBef>
                <a:spcPts val="600"/>
              </a:spcBef>
              <a:spcAft>
                <a:spcPts val="0"/>
              </a:spcAft>
            </a:pPr>
            <a:r>
              <a:rPr lang="en-US"/>
              <a:t>Sara James  | Central Coast Integrated Care Health Officer </a:t>
            </a:r>
          </a:p>
          <a:p>
            <a:pPr lvl="1">
              <a:lnSpc>
                <a:spcPct val="90000"/>
              </a:lnSpc>
              <a:spcBef>
                <a:spcPts val="600"/>
              </a:spcBef>
              <a:spcAft>
                <a:spcPts val="0"/>
              </a:spcAft>
            </a:pPr>
            <a:r>
              <a:rPr lang="en-US"/>
              <a:t>Ellen Meinel | New England Integrated Health Officer </a:t>
            </a:r>
          </a:p>
        </p:txBody>
      </p:sp>
      <p:sp>
        <p:nvSpPr>
          <p:cNvPr id="10" name="Slide Number Placeholder 9">
            <a:extLst>
              <a:ext uri="{FF2B5EF4-FFF2-40B4-BE49-F238E27FC236}">
                <a16:creationId xmlns:a16="http://schemas.microsoft.com/office/drawing/2014/main" id="{EF3B16BB-8076-3847-37CD-833DB36023FD}"/>
              </a:ext>
            </a:extLst>
          </p:cNvPr>
          <p:cNvSpPr>
            <a:spLocks noGrp="1"/>
          </p:cNvSpPr>
          <p:nvPr>
            <p:ph type="sldNum" sz="quarter" idx="12"/>
          </p:nvPr>
        </p:nvSpPr>
        <p:spPr>
          <a:xfrm>
            <a:off x="11268075" y="6375400"/>
            <a:ext cx="923925" cy="482600"/>
          </a:xfrm>
        </p:spPr>
        <p:txBody>
          <a:bodyPr vert="horz" lIns="0" tIns="0" rIns="0" bIns="0" rtlCol="0" anchor="ctr">
            <a:normAutofit/>
          </a:bodyPr>
          <a:lstStyle/>
          <a:p>
            <a:pPr>
              <a:spcAft>
                <a:spcPts val="600"/>
              </a:spcAft>
            </a:pPr>
            <a:fld id="{F5AEA0E0-5CC6-4BD0-905C-A0021E419432}" type="slidenum">
              <a:rPr lang="en-GB" smtClean="0"/>
              <a:pPr>
                <a:spcAft>
                  <a:spcPts val="600"/>
                </a:spcAft>
              </a:pPr>
              <a:t>7</a:t>
            </a:fld>
            <a:endParaRPr lang="en-GB"/>
          </a:p>
        </p:txBody>
      </p:sp>
      <p:pic>
        <p:nvPicPr>
          <p:cNvPr id="4" name="Picture 3" descr="Two men holding a sign&#10;&#10;Description automatically generated">
            <a:extLst>
              <a:ext uri="{FF2B5EF4-FFF2-40B4-BE49-F238E27FC236}">
                <a16:creationId xmlns:a16="http://schemas.microsoft.com/office/drawing/2014/main" id="{8C72EB23-854F-1181-AFEC-10CCC7622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630" y="4216889"/>
            <a:ext cx="3233820" cy="2158511"/>
          </a:xfrm>
          <a:prstGeom prst="rect">
            <a:avLst/>
          </a:prstGeom>
        </p:spPr>
      </p:pic>
      <p:sp>
        <p:nvSpPr>
          <p:cNvPr id="6" name="Content Placeholder 2">
            <a:extLst>
              <a:ext uri="{FF2B5EF4-FFF2-40B4-BE49-F238E27FC236}">
                <a16:creationId xmlns:a16="http://schemas.microsoft.com/office/drawing/2014/main" id="{C5884F2E-9897-A4E9-B0A7-DAA51CBD4D6F}"/>
              </a:ext>
            </a:extLst>
          </p:cNvPr>
          <p:cNvSpPr txBox="1">
            <a:spLocks/>
          </p:cNvSpPr>
          <p:nvPr/>
        </p:nvSpPr>
        <p:spPr>
          <a:xfrm>
            <a:off x="4333875" y="4366139"/>
            <a:ext cx="7229382" cy="2009261"/>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1600"/>
              </a:spcAft>
              <a:buFont typeface="Arial" panose="020B0604020202020204" pitchFamily="34" charset="0"/>
              <a:buNone/>
              <a:defRPr sz="1500" b="1" kern="1200" spc="350" baseline="0">
                <a:solidFill>
                  <a:schemeClr val="accent1"/>
                </a:solidFill>
                <a:latin typeface="+mn-lt"/>
                <a:ea typeface="+mn-ea"/>
                <a:cs typeface="+mn-cs"/>
              </a:defRPr>
            </a:lvl1pPr>
            <a:lvl2pPr marL="0" indent="0" algn="l" defTabSz="914400" rtl="0" eaLnBrk="1" latinLnBrk="0" hangingPunct="1">
              <a:lnSpc>
                <a:spcPct val="13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2pPr>
            <a:lvl3pPr marL="0" indent="0" algn="l" defTabSz="914400" rtl="0" eaLnBrk="1" latinLnBrk="0" hangingPunct="1">
              <a:lnSpc>
                <a:spcPct val="138000"/>
              </a:lnSpc>
              <a:spcBef>
                <a:spcPts val="0"/>
              </a:spcBef>
              <a:spcAft>
                <a:spcPts val="1000"/>
              </a:spcAft>
              <a:buFont typeface="Arial" panose="020B0604020202020204" pitchFamily="34" charset="0"/>
              <a:buNone/>
              <a:defRPr sz="1200" b="1" kern="1200">
                <a:solidFill>
                  <a:schemeClr val="tx2"/>
                </a:solidFill>
                <a:latin typeface="+mn-lt"/>
                <a:ea typeface="+mn-ea"/>
                <a:cs typeface="+mn-cs"/>
              </a:defRPr>
            </a:lvl3pPr>
            <a:lvl4pPr marL="252000" indent="-252000" algn="l" defTabSz="914400" rtl="0" eaLnBrk="1" latinLnBrk="0" hangingPunct="1">
              <a:lnSpc>
                <a:spcPct val="138000"/>
              </a:lnSpc>
              <a:spcBef>
                <a:spcPts val="0"/>
              </a:spcBef>
              <a:spcAft>
                <a:spcPts val="300"/>
              </a:spcAft>
              <a:buFont typeface="Sofia Pro Light" panose="00000400000000000000" pitchFamily="50" charset="0"/>
              <a:buChar char="–"/>
              <a:defRPr sz="1200" b="0" kern="1200">
                <a:solidFill>
                  <a:schemeClr val="tx2"/>
                </a:solidFill>
                <a:latin typeface="+mn-lt"/>
                <a:ea typeface="+mn-ea"/>
                <a:cs typeface="+mn-cs"/>
              </a:defRPr>
            </a:lvl4pPr>
            <a:lvl5pPr marL="216000" indent="-216000" algn="l" defTabSz="914400" rtl="0" eaLnBrk="1" latinLnBrk="0" hangingPunct="1">
              <a:lnSpc>
                <a:spcPct val="138000"/>
              </a:lnSpc>
              <a:spcBef>
                <a:spcPts val="0"/>
              </a:spcBef>
              <a:spcAft>
                <a:spcPts val="300"/>
              </a:spcAft>
              <a:buFont typeface="+mj-lt"/>
              <a:buAutoNum type="arabicPeriod"/>
              <a:defRPr sz="1200" kern="1200">
                <a:solidFill>
                  <a:schemeClr val="tx2"/>
                </a:solidFill>
                <a:latin typeface="+mn-lt"/>
                <a:ea typeface="+mn-ea"/>
                <a:cs typeface="+mn-cs"/>
              </a:defRPr>
            </a:lvl5pPr>
            <a:lvl6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6pPr>
            <a:lvl7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7pPr>
            <a:lvl8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8pPr>
            <a:lvl9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9pPr>
          </a:lstStyle>
          <a:p>
            <a:pPr>
              <a:lnSpc>
                <a:spcPct val="90000"/>
              </a:lnSpc>
            </a:pPr>
            <a:r>
              <a:rPr lang="en-US"/>
              <a:t>Allied Health Reference group and Clinical Council </a:t>
            </a:r>
          </a:p>
        </p:txBody>
      </p:sp>
      <p:sp>
        <p:nvSpPr>
          <p:cNvPr id="7" name="Content Placeholder 2">
            <a:extLst>
              <a:ext uri="{FF2B5EF4-FFF2-40B4-BE49-F238E27FC236}">
                <a16:creationId xmlns:a16="http://schemas.microsoft.com/office/drawing/2014/main" id="{3C87C078-F5D2-13D3-F296-8FFD4053A47C}"/>
              </a:ext>
            </a:extLst>
          </p:cNvPr>
          <p:cNvSpPr txBox="1">
            <a:spLocks/>
          </p:cNvSpPr>
          <p:nvPr/>
        </p:nvSpPr>
        <p:spPr>
          <a:xfrm>
            <a:off x="4331420" y="4664661"/>
            <a:ext cx="7781832" cy="2818391"/>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spcAft>
                <a:spcPts val="1600"/>
              </a:spcAft>
              <a:buFont typeface="Arial" panose="020B0604020202020204" pitchFamily="34" charset="0"/>
              <a:buNone/>
              <a:defRPr sz="1500" b="1" kern="1200" spc="350" baseline="0">
                <a:solidFill>
                  <a:schemeClr val="accent1"/>
                </a:solidFill>
                <a:latin typeface="+mn-lt"/>
                <a:ea typeface="+mn-ea"/>
                <a:cs typeface="+mn-cs"/>
              </a:defRPr>
            </a:lvl1pPr>
            <a:lvl2pPr marL="0" indent="0" algn="l" defTabSz="914400" rtl="0" eaLnBrk="1" latinLnBrk="0" hangingPunct="1">
              <a:lnSpc>
                <a:spcPct val="13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2pPr>
            <a:lvl3pPr marL="0" indent="0" algn="l" defTabSz="914400" rtl="0" eaLnBrk="1" latinLnBrk="0" hangingPunct="1">
              <a:lnSpc>
                <a:spcPct val="138000"/>
              </a:lnSpc>
              <a:spcBef>
                <a:spcPts val="0"/>
              </a:spcBef>
              <a:spcAft>
                <a:spcPts val="1000"/>
              </a:spcAft>
              <a:buFont typeface="Arial" panose="020B0604020202020204" pitchFamily="34" charset="0"/>
              <a:buNone/>
              <a:defRPr sz="1200" b="1" kern="1200">
                <a:solidFill>
                  <a:schemeClr val="tx2"/>
                </a:solidFill>
                <a:latin typeface="+mn-lt"/>
                <a:ea typeface="+mn-ea"/>
                <a:cs typeface="+mn-cs"/>
              </a:defRPr>
            </a:lvl3pPr>
            <a:lvl4pPr marL="252000" indent="-252000" algn="l" defTabSz="914400" rtl="0" eaLnBrk="1" latinLnBrk="0" hangingPunct="1">
              <a:lnSpc>
                <a:spcPct val="138000"/>
              </a:lnSpc>
              <a:spcBef>
                <a:spcPts val="0"/>
              </a:spcBef>
              <a:spcAft>
                <a:spcPts val="300"/>
              </a:spcAft>
              <a:buFont typeface="Sofia Pro Light" panose="00000400000000000000" pitchFamily="50" charset="0"/>
              <a:buChar char="–"/>
              <a:defRPr sz="1200" b="0" kern="1200">
                <a:solidFill>
                  <a:schemeClr val="tx2"/>
                </a:solidFill>
                <a:latin typeface="+mn-lt"/>
                <a:ea typeface="+mn-ea"/>
                <a:cs typeface="+mn-cs"/>
              </a:defRPr>
            </a:lvl4pPr>
            <a:lvl5pPr marL="216000" indent="-216000" algn="l" defTabSz="914400" rtl="0" eaLnBrk="1" latinLnBrk="0" hangingPunct="1">
              <a:lnSpc>
                <a:spcPct val="138000"/>
              </a:lnSpc>
              <a:spcBef>
                <a:spcPts val="0"/>
              </a:spcBef>
              <a:spcAft>
                <a:spcPts val="300"/>
              </a:spcAft>
              <a:buFont typeface="+mj-lt"/>
              <a:buAutoNum type="arabicPeriod"/>
              <a:defRPr sz="1200" kern="1200">
                <a:solidFill>
                  <a:schemeClr val="tx2"/>
                </a:solidFill>
                <a:latin typeface="+mn-lt"/>
                <a:ea typeface="+mn-ea"/>
                <a:cs typeface="+mn-cs"/>
              </a:defRPr>
            </a:lvl5pPr>
            <a:lvl6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6pPr>
            <a:lvl7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7pPr>
            <a:lvl8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8pPr>
            <a:lvl9pPr marL="0" indent="0" algn="l" defTabSz="914400" rtl="0" eaLnBrk="1" latinLnBrk="0" hangingPunct="1">
              <a:lnSpc>
                <a:spcPct val="138000"/>
              </a:lnSpc>
              <a:spcBef>
                <a:spcPts val="0"/>
              </a:spcBef>
              <a:spcAft>
                <a:spcPts val="1000"/>
              </a:spcAft>
              <a:buFont typeface="Arial" panose="020B0604020202020204" pitchFamily="34" charset="0"/>
              <a:buNone/>
              <a:defRPr sz="1200" kern="1200">
                <a:solidFill>
                  <a:schemeClr val="tx2"/>
                </a:solidFill>
                <a:latin typeface="+mn-lt"/>
                <a:ea typeface="+mn-ea"/>
                <a:cs typeface="+mn-cs"/>
              </a:defRPr>
            </a:lvl9pPr>
          </a:lstStyle>
          <a:p>
            <a:pPr lvl="1">
              <a:lnSpc>
                <a:spcPct val="90000"/>
              </a:lnSpc>
              <a:spcBef>
                <a:spcPts val="600"/>
              </a:spcBef>
              <a:spcAft>
                <a:spcPts val="0"/>
              </a:spcAft>
            </a:pPr>
            <a:endParaRPr lang="en-US"/>
          </a:p>
          <a:p>
            <a:pPr lvl="1">
              <a:lnSpc>
                <a:spcPct val="90000"/>
              </a:lnSpc>
              <a:spcBef>
                <a:spcPts val="600"/>
              </a:spcBef>
              <a:spcAft>
                <a:spcPts val="0"/>
              </a:spcAft>
            </a:pPr>
            <a:r>
              <a:rPr lang="en-US"/>
              <a:t>Multidisciplinary allied health professions are represented in both our Clinical Councils and our Allied Health Reference Group. </a:t>
            </a:r>
          </a:p>
          <a:p>
            <a:pPr lvl="1">
              <a:lnSpc>
                <a:spcPct val="90000"/>
              </a:lnSpc>
              <a:spcBef>
                <a:spcPts val="600"/>
              </a:spcBef>
              <a:spcAft>
                <a:spcPts val="0"/>
              </a:spcAft>
            </a:pPr>
            <a:endParaRPr lang="en-US"/>
          </a:p>
          <a:p>
            <a:pPr lvl="1">
              <a:lnSpc>
                <a:spcPct val="90000"/>
              </a:lnSpc>
              <a:spcBef>
                <a:spcPts val="600"/>
              </a:spcBef>
              <a:spcAft>
                <a:spcPts val="0"/>
              </a:spcAft>
            </a:pPr>
            <a:r>
              <a:rPr lang="en-US"/>
              <a:t>A full list of members can be viewed via the flowing links; </a:t>
            </a:r>
          </a:p>
          <a:p>
            <a:pPr lvl="1">
              <a:lnSpc>
                <a:spcPct val="90000"/>
              </a:lnSpc>
              <a:spcBef>
                <a:spcPts val="600"/>
              </a:spcBef>
              <a:spcAft>
                <a:spcPts val="0"/>
              </a:spcAft>
            </a:pPr>
            <a:r>
              <a:rPr lang="en-US"/>
              <a:t>Clinical Council members – </a:t>
            </a:r>
            <a:r>
              <a:rPr lang="en-US" b="1">
                <a:hlinkClick r:id="rId6">
                  <a:extLst>
                    <a:ext uri="{A12FA001-AC4F-418D-AE19-62706E023703}">
                      <ahyp:hlinkClr xmlns:ahyp="http://schemas.microsoft.com/office/drawing/2018/hyperlinkcolor" val="tx"/>
                    </a:ext>
                  </a:extLst>
                </a:hlinkClick>
              </a:rPr>
              <a:t>select here </a:t>
            </a:r>
            <a:endParaRPr lang="en-US" b="1"/>
          </a:p>
          <a:p>
            <a:pPr lvl="1">
              <a:lnSpc>
                <a:spcPct val="90000"/>
              </a:lnSpc>
              <a:spcBef>
                <a:spcPts val="600"/>
              </a:spcBef>
              <a:spcAft>
                <a:spcPts val="0"/>
              </a:spcAft>
            </a:pPr>
            <a:r>
              <a:rPr lang="en-US"/>
              <a:t>Allied Health Reference Group members – </a:t>
            </a:r>
            <a:r>
              <a:rPr lang="en-US" b="1">
                <a:hlinkClick r:id="rId7">
                  <a:extLst>
                    <a:ext uri="{A12FA001-AC4F-418D-AE19-62706E023703}">
                      <ahyp:hlinkClr xmlns:ahyp="http://schemas.microsoft.com/office/drawing/2018/hyperlinkcolor" val="tx"/>
                    </a:ext>
                  </a:extLst>
                </a:hlinkClick>
              </a:rPr>
              <a:t>select here</a:t>
            </a:r>
            <a:endParaRPr lang="en-US" b="1"/>
          </a:p>
          <a:p>
            <a:pPr lvl="1">
              <a:lnSpc>
                <a:spcPct val="90000"/>
              </a:lnSpc>
              <a:spcBef>
                <a:spcPts val="600"/>
              </a:spcBef>
              <a:spcAft>
                <a:spcPts val="0"/>
              </a:spcAft>
            </a:pPr>
            <a:r>
              <a:rPr lang="en-US"/>
              <a:t>  </a:t>
            </a:r>
          </a:p>
        </p:txBody>
      </p:sp>
      <p:pic>
        <p:nvPicPr>
          <p:cNvPr id="1028" name="Picture 4" descr="A group of women posing for a photo&#10;&#10;Description automatically generated">
            <a:extLst>
              <a:ext uri="{FF2B5EF4-FFF2-40B4-BE49-F238E27FC236}">
                <a16:creationId xmlns:a16="http://schemas.microsoft.com/office/drawing/2014/main" id="{43BBDDAF-2848-E8C7-9377-A871255C84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6558" y="2410324"/>
            <a:ext cx="2563479" cy="1879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54472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66B28C-5A55-818B-78A6-4A507694C67A}"/>
              </a:ext>
            </a:extLst>
          </p:cNvPr>
          <p:cNvSpPr>
            <a:spLocks noGrp="1"/>
          </p:cNvSpPr>
          <p:nvPr>
            <p:ph sz="quarter" idx="14"/>
          </p:nvPr>
        </p:nvSpPr>
        <p:spPr>
          <a:xfrm>
            <a:off x="496061" y="1105151"/>
            <a:ext cx="5219290" cy="2569464"/>
          </a:xfrm>
        </p:spPr>
        <p:txBody>
          <a:bodyPr/>
          <a:lstStyle/>
          <a:p>
            <a:pPr marL="285750" lvl="1" indent="-285750">
              <a:buFont typeface="Arial" panose="020B0604020202020204" pitchFamily="34" charset="0"/>
              <a:buChar char="•"/>
            </a:pPr>
            <a:r>
              <a:rPr lang="en-US" sz="1600" b="0" i="0">
                <a:effectLst/>
              </a:rPr>
              <a:t>Communications and engagement plan </a:t>
            </a:r>
          </a:p>
          <a:p>
            <a:pPr marL="285750" lvl="1" indent="-285750">
              <a:buFont typeface="Arial" panose="020B0604020202020204" pitchFamily="34" charset="0"/>
              <a:buChar char="•"/>
            </a:pPr>
            <a:r>
              <a:rPr lang="en-US" sz="1600" b="0" i="0">
                <a:effectLst/>
              </a:rPr>
              <a:t>Allied health Breakfast and practice visits </a:t>
            </a:r>
          </a:p>
          <a:p>
            <a:pPr marL="285750" lvl="1" indent="-285750">
              <a:buFont typeface="Arial" panose="020B0604020202020204" pitchFamily="34" charset="0"/>
              <a:buChar char="•"/>
            </a:pPr>
            <a:r>
              <a:rPr lang="en-US" sz="1600"/>
              <a:t>Business Skills workshop</a:t>
            </a:r>
          </a:p>
          <a:p>
            <a:pPr marL="285750" lvl="1" indent="-285750">
              <a:buFont typeface="Arial" panose="020B0604020202020204" pitchFamily="34" charset="0"/>
              <a:buChar char="•"/>
            </a:pPr>
            <a:r>
              <a:rPr lang="en-US" sz="1600" b="0" i="0">
                <a:effectLst/>
              </a:rPr>
              <a:t>Allied Health Conference’s 2022 and 2024</a:t>
            </a:r>
          </a:p>
          <a:p>
            <a:pPr marL="285750" lvl="1" indent="-285750">
              <a:buFont typeface="Arial" panose="020B0604020202020204" pitchFamily="34" charset="0"/>
              <a:buChar char="•"/>
            </a:pPr>
            <a:r>
              <a:rPr lang="en-US" sz="1600"/>
              <a:t>Improving Patient Care with your Allied Health Assistants  </a:t>
            </a:r>
            <a:r>
              <a:rPr lang="en-US" sz="1600">
                <a:solidFill>
                  <a:schemeClr val="accent4"/>
                </a:solidFill>
                <a:hlinkClick r:id="rId3">
                  <a:extLst>
                    <a:ext uri="{A12FA001-AC4F-418D-AE19-62706E023703}">
                      <ahyp:hlinkClr xmlns:ahyp="http://schemas.microsoft.com/office/drawing/2018/hyperlinkcolor" val="tx"/>
                    </a:ext>
                  </a:extLst>
                </a:hlinkClick>
              </a:rPr>
              <a:t>select to view short clip </a:t>
            </a:r>
            <a:endParaRPr lang="en-US" sz="1600" b="0" i="0">
              <a:solidFill>
                <a:schemeClr val="accent4"/>
              </a:solidFill>
              <a:effectLst/>
            </a:endParaRPr>
          </a:p>
          <a:p>
            <a:pPr marL="285750" lvl="1" indent="-285750">
              <a:buFont typeface="Arial" panose="020B0604020202020204" pitchFamily="34" charset="0"/>
              <a:buChar char="•"/>
            </a:pPr>
            <a:r>
              <a:rPr lang="en-US" sz="1600"/>
              <a:t>Education ATO, NDIS changes, clinician wellbeing , Chronic Pain, CALD Communities to name a few </a:t>
            </a:r>
          </a:p>
          <a:p>
            <a:pPr marL="285750" lvl="1" indent="-285750">
              <a:buFont typeface="Arial" panose="020B0604020202020204" pitchFamily="34" charset="0"/>
              <a:buChar char="•"/>
            </a:pPr>
            <a:r>
              <a:rPr lang="en-US" sz="1600"/>
              <a:t>Inclusive Care training - LGBTQ+ Pride and Health and Wellbeing Membership </a:t>
            </a:r>
          </a:p>
          <a:p>
            <a:pPr lvl="1"/>
            <a:endParaRPr lang="en-US" sz="1600">
              <a:latin typeface="sofia-pro"/>
            </a:endParaRPr>
          </a:p>
          <a:p>
            <a:pPr lvl="1"/>
            <a:endParaRPr lang="en-US" sz="1600">
              <a:latin typeface="sofia-pro"/>
            </a:endParaRPr>
          </a:p>
          <a:p>
            <a:pPr lvl="1"/>
            <a:endParaRPr lang="en-GB" sz="1600"/>
          </a:p>
          <a:p>
            <a:pPr lvl="1"/>
            <a:endParaRPr lang="en-GB"/>
          </a:p>
          <a:p>
            <a:pPr lvl="1"/>
            <a:endParaRPr lang="en-GB" b="1"/>
          </a:p>
        </p:txBody>
      </p:sp>
      <p:sp>
        <p:nvSpPr>
          <p:cNvPr id="2" name="Title 1">
            <a:extLst>
              <a:ext uri="{FF2B5EF4-FFF2-40B4-BE49-F238E27FC236}">
                <a16:creationId xmlns:a16="http://schemas.microsoft.com/office/drawing/2014/main" id="{9765B6F4-138C-D471-07E8-51CA6CE681DE}"/>
              </a:ext>
            </a:extLst>
          </p:cNvPr>
          <p:cNvSpPr>
            <a:spLocks noGrp="1"/>
          </p:cNvSpPr>
          <p:nvPr>
            <p:ph type="title"/>
          </p:nvPr>
        </p:nvSpPr>
        <p:spPr>
          <a:xfrm>
            <a:off x="374905" y="623887"/>
            <a:ext cx="4594138" cy="360000"/>
          </a:xfrm>
        </p:spPr>
        <p:txBody>
          <a:bodyPr/>
          <a:lstStyle/>
          <a:p>
            <a:r>
              <a:rPr lang="en-GB"/>
              <a:t>Education and engagement </a:t>
            </a:r>
          </a:p>
        </p:txBody>
      </p:sp>
      <p:sp>
        <p:nvSpPr>
          <p:cNvPr id="10" name="Slide Number Placeholder 9">
            <a:extLst>
              <a:ext uri="{FF2B5EF4-FFF2-40B4-BE49-F238E27FC236}">
                <a16:creationId xmlns:a16="http://schemas.microsoft.com/office/drawing/2014/main" id="{EF3B16BB-8076-3847-37CD-833DB36023FD}"/>
              </a:ext>
            </a:extLst>
          </p:cNvPr>
          <p:cNvSpPr>
            <a:spLocks noGrp="1"/>
          </p:cNvSpPr>
          <p:nvPr>
            <p:ph type="sldNum" sz="quarter" idx="12"/>
          </p:nvPr>
        </p:nvSpPr>
        <p:spPr/>
        <p:txBody>
          <a:bodyPr/>
          <a:lstStyle/>
          <a:p>
            <a:fld id="{F5AEA0E0-5CC6-4BD0-905C-A0021E419432}" type="slidenum">
              <a:rPr lang="en-GB" smtClean="0"/>
              <a:t>8</a:t>
            </a:fld>
            <a:endParaRPr lang="en-GB"/>
          </a:p>
        </p:txBody>
      </p:sp>
      <p:pic>
        <p:nvPicPr>
          <p:cNvPr id="6" name="Picture 5" descr="A person and a child in a hammock&#10;&#10;Description automatically generated">
            <a:extLst>
              <a:ext uri="{FF2B5EF4-FFF2-40B4-BE49-F238E27FC236}">
                <a16:creationId xmlns:a16="http://schemas.microsoft.com/office/drawing/2014/main" id="{3E34087A-D293-4D20-2A44-33059A7BC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345" y="457110"/>
            <a:ext cx="2684301" cy="2890773"/>
          </a:xfrm>
          <a:prstGeom prst="rect">
            <a:avLst/>
          </a:prstGeom>
        </p:spPr>
      </p:pic>
      <p:pic>
        <p:nvPicPr>
          <p:cNvPr id="8" name="Picture 7" descr="A person holding a piece of cake&#10;&#10;Description automatically generated">
            <a:extLst>
              <a:ext uri="{FF2B5EF4-FFF2-40B4-BE49-F238E27FC236}">
                <a16:creationId xmlns:a16="http://schemas.microsoft.com/office/drawing/2014/main" id="{09BA9B34-3DCA-2D79-5D3F-8C375988C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2672" y="3429000"/>
            <a:ext cx="2519865" cy="3018503"/>
          </a:xfrm>
          <a:prstGeom prst="rect">
            <a:avLst/>
          </a:prstGeom>
        </p:spPr>
      </p:pic>
      <p:sp>
        <p:nvSpPr>
          <p:cNvPr id="16" name="Rectangle 15">
            <a:extLst>
              <a:ext uri="{FF2B5EF4-FFF2-40B4-BE49-F238E27FC236}">
                <a16:creationId xmlns:a16="http://schemas.microsoft.com/office/drawing/2014/main" id="{C872B233-3024-948C-C4EB-1B508FE791DA}"/>
              </a:ext>
            </a:extLst>
          </p:cNvPr>
          <p:cNvSpPr/>
          <p:nvPr/>
        </p:nvSpPr>
        <p:spPr>
          <a:xfrm>
            <a:off x="9298236" y="782197"/>
            <a:ext cx="2684301" cy="17696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Dave @ </a:t>
            </a:r>
          </a:p>
          <a:p>
            <a:pPr algn="ctr"/>
            <a:r>
              <a:rPr lang="en-AU" err="1"/>
              <a:t>MoveAbout</a:t>
            </a:r>
            <a:r>
              <a:rPr lang="en-AU"/>
              <a:t> Therapy featured in  </a:t>
            </a:r>
          </a:p>
          <a:p>
            <a:pPr algn="ctr"/>
            <a:r>
              <a:rPr lang="en-AU"/>
              <a:t>Occupational Therapist week – </a:t>
            </a:r>
            <a:r>
              <a:rPr lang="en-AU">
                <a:solidFill>
                  <a:schemeClr val="bg1"/>
                </a:solidFill>
                <a:hlinkClick r:id="rId6">
                  <a:extLst>
                    <a:ext uri="{A12FA001-AC4F-418D-AE19-62706E023703}">
                      <ahyp:hlinkClr xmlns:ahyp="http://schemas.microsoft.com/office/drawing/2018/hyperlinkcolor" val="tx"/>
                    </a:ext>
                  </a:extLst>
                </a:hlinkClick>
              </a:rPr>
              <a:t>select here</a:t>
            </a:r>
            <a:endParaRPr lang="en-AU">
              <a:solidFill>
                <a:schemeClr val="bg1"/>
              </a:solidFill>
            </a:endParaRPr>
          </a:p>
        </p:txBody>
      </p:sp>
      <p:sp>
        <p:nvSpPr>
          <p:cNvPr id="17" name="Rectangle 16">
            <a:extLst>
              <a:ext uri="{FF2B5EF4-FFF2-40B4-BE49-F238E27FC236}">
                <a16:creationId xmlns:a16="http://schemas.microsoft.com/office/drawing/2014/main" id="{9498ACF0-351E-E157-C912-0F7632D26786}"/>
              </a:ext>
            </a:extLst>
          </p:cNvPr>
          <p:cNvSpPr/>
          <p:nvPr/>
        </p:nvSpPr>
        <p:spPr>
          <a:xfrm>
            <a:off x="6228345" y="4684714"/>
            <a:ext cx="2830542" cy="1602551"/>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Emma @ </a:t>
            </a:r>
          </a:p>
          <a:p>
            <a:pPr algn="ctr"/>
            <a:r>
              <a:rPr lang="en-AU"/>
              <a:t>A Growing Understanding featured in Inclusive Care good news – </a:t>
            </a:r>
            <a:r>
              <a:rPr lang="en-AU">
                <a:solidFill>
                  <a:schemeClr val="bg1"/>
                </a:solidFill>
                <a:hlinkClick r:id="rId7">
                  <a:extLst>
                    <a:ext uri="{A12FA001-AC4F-418D-AE19-62706E023703}">
                      <ahyp:hlinkClr xmlns:ahyp="http://schemas.microsoft.com/office/drawing/2018/hyperlinkcolor" val="tx"/>
                    </a:ext>
                  </a:extLst>
                </a:hlinkClick>
              </a:rPr>
              <a:t>select here</a:t>
            </a:r>
            <a:endParaRPr lang="en-AU">
              <a:solidFill>
                <a:schemeClr val="bg1"/>
              </a:solidFill>
            </a:endParaRPr>
          </a:p>
        </p:txBody>
      </p:sp>
    </p:spTree>
    <p:extLst>
      <p:ext uri="{BB962C8B-B14F-4D97-AF65-F5344CB8AC3E}">
        <p14:creationId xmlns:p14="http://schemas.microsoft.com/office/powerpoint/2010/main" val="2387290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66B28C-5A55-818B-78A6-4A507694C67A}"/>
              </a:ext>
            </a:extLst>
          </p:cNvPr>
          <p:cNvSpPr>
            <a:spLocks noGrp="1"/>
          </p:cNvSpPr>
          <p:nvPr>
            <p:ph sz="quarter" idx="14"/>
          </p:nvPr>
        </p:nvSpPr>
        <p:spPr>
          <a:xfrm>
            <a:off x="638301" y="1395984"/>
            <a:ext cx="5219290" cy="2569464"/>
          </a:xfrm>
        </p:spPr>
        <p:txBody>
          <a:bodyPr/>
          <a:lstStyle/>
          <a:p>
            <a:pPr marL="285750" lvl="1" indent="-285750">
              <a:buFont typeface="Arial" panose="020B0604020202020204" pitchFamily="34" charset="0"/>
              <a:buChar char="•"/>
            </a:pPr>
            <a:r>
              <a:rPr lang="en-US" sz="1600" b="0" i="0">
                <a:effectLst/>
                <a:latin typeface="sofia-pro"/>
              </a:rPr>
              <a:t>Digital Health Maturity Assessment </a:t>
            </a:r>
          </a:p>
          <a:p>
            <a:pPr marL="285750" lvl="1" indent="-285750">
              <a:buFont typeface="Arial" panose="020B0604020202020204" pitchFamily="34" charset="0"/>
              <a:buChar char="•"/>
            </a:pPr>
            <a:r>
              <a:rPr lang="en-US" sz="1600">
                <a:latin typeface="sofia-pro"/>
              </a:rPr>
              <a:t>Health-e Together Digital Care Toolbox </a:t>
            </a:r>
          </a:p>
          <a:p>
            <a:pPr marL="285750" lvl="1" indent="-285750">
              <a:buFont typeface="Arial" panose="020B0604020202020204" pitchFamily="34" charset="0"/>
              <a:buChar char="•"/>
            </a:pPr>
            <a:r>
              <a:rPr lang="en-US" sz="1600">
                <a:latin typeface="sofia-pro"/>
              </a:rPr>
              <a:t>Funded Telehealth Software for allied health                   </a:t>
            </a:r>
            <a:r>
              <a:rPr lang="en-US" sz="1600" b="1">
                <a:solidFill>
                  <a:schemeClr val="accent4"/>
                </a:solidFill>
                <a:latin typeface="sofia-pro"/>
                <a:hlinkClick r:id="rId3">
                  <a:extLst>
                    <a:ext uri="{A12FA001-AC4F-418D-AE19-62706E023703}">
                      <ahyp:hlinkClr xmlns:ahyp="http://schemas.microsoft.com/office/drawing/2018/hyperlinkcolor" val="tx"/>
                    </a:ext>
                  </a:extLst>
                </a:hlinkClick>
              </a:rPr>
              <a:t>Video call with </a:t>
            </a:r>
            <a:r>
              <a:rPr lang="en-US" sz="1600" b="1" err="1">
                <a:solidFill>
                  <a:schemeClr val="accent4"/>
                </a:solidFill>
                <a:latin typeface="sofia-pro"/>
                <a:hlinkClick r:id="rId3">
                  <a:extLst>
                    <a:ext uri="{A12FA001-AC4F-418D-AE19-62706E023703}">
                      <ahyp:hlinkClr xmlns:ahyp="http://schemas.microsoft.com/office/drawing/2018/hyperlinkcolor" val="tx"/>
                    </a:ext>
                  </a:extLst>
                </a:hlinkClick>
              </a:rPr>
              <a:t>healthdirect</a:t>
            </a:r>
            <a:r>
              <a:rPr lang="en-US" sz="1600" b="1">
                <a:solidFill>
                  <a:schemeClr val="accent4"/>
                </a:solidFill>
                <a:latin typeface="sofia-pro"/>
                <a:hlinkClick r:id="rId3">
                  <a:extLst>
                    <a:ext uri="{A12FA001-AC4F-418D-AE19-62706E023703}">
                      <ahyp:hlinkClr xmlns:ahyp="http://schemas.microsoft.com/office/drawing/2018/hyperlinkcolor" val="tx"/>
                    </a:ext>
                  </a:extLst>
                </a:hlinkClick>
              </a:rPr>
              <a:t> Australia </a:t>
            </a:r>
            <a:endParaRPr lang="en-US" sz="1600" b="1">
              <a:solidFill>
                <a:schemeClr val="accent4"/>
              </a:solidFill>
              <a:latin typeface="sofia-pro"/>
            </a:endParaRPr>
          </a:p>
          <a:p>
            <a:pPr lvl="1"/>
            <a:endParaRPr lang="en-US" sz="1600">
              <a:latin typeface="sofia-pro"/>
            </a:endParaRPr>
          </a:p>
          <a:p>
            <a:pPr lvl="1"/>
            <a:endParaRPr lang="en-GB" sz="1600"/>
          </a:p>
          <a:p>
            <a:pPr lvl="1"/>
            <a:endParaRPr lang="en-GB"/>
          </a:p>
          <a:p>
            <a:pPr lvl="1"/>
            <a:endParaRPr lang="en-GB" b="1"/>
          </a:p>
        </p:txBody>
      </p:sp>
      <p:sp>
        <p:nvSpPr>
          <p:cNvPr id="2" name="Title 1">
            <a:extLst>
              <a:ext uri="{FF2B5EF4-FFF2-40B4-BE49-F238E27FC236}">
                <a16:creationId xmlns:a16="http://schemas.microsoft.com/office/drawing/2014/main" id="{9765B6F4-138C-D471-07E8-51CA6CE681DE}"/>
              </a:ext>
            </a:extLst>
          </p:cNvPr>
          <p:cNvSpPr>
            <a:spLocks noGrp="1"/>
          </p:cNvSpPr>
          <p:nvPr>
            <p:ph type="title"/>
          </p:nvPr>
        </p:nvSpPr>
        <p:spPr>
          <a:xfrm>
            <a:off x="638301" y="623887"/>
            <a:ext cx="5219290" cy="360000"/>
          </a:xfrm>
        </p:spPr>
        <p:txBody>
          <a:bodyPr/>
          <a:lstStyle/>
          <a:p>
            <a:r>
              <a:rPr lang="en-GB"/>
              <a:t>Data, quality &amp; Digital Maturity </a:t>
            </a:r>
          </a:p>
        </p:txBody>
      </p:sp>
      <p:sp>
        <p:nvSpPr>
          <p:cNvPr id="10" name="Slide Number Placeholder 9">
            <a:extLst>
              <a:ext uri="{FF2B5EF4-FFF2-40B4-BE49-F238E27FC236}">
                <a16:creationId xmlns:a16="http://schemas.microsoft.com/office/drawing/2014/main" id="{EF3B16BB-8076-3847-37CD-833DB36023FD}"/>
              </a:ext>
            </a:extLst>
          </p:cNvPr>
          <p:cNvSpPr>
            <a:spLocks noGrp="1"/>
          </p:cNvSpPr>
          <p:nvPr>
            <p:ph type="sldNum" sz="quarter" idx="12"/>
          </p:nvPr>
        </p:nvSpPr>
        <p:spPr/>
        <p:txBody>
          <a:bodyPr/>
          <a:lstStyle/>
          <a:p>
            <a:fld id="{F5AEA0E0-5CC6-4BD0-905C-A0021E419432}" type="slidenum">
              <a:rPr lang="en-GB" smtClean="0"/>
              <a:t>9</a:t>
            </a:fld>
            <a:endParaRPr lang="en-GB"/>
          </a:p>
        </p:txBody>
      </p:sp>
      <p:pic>
        <p:nvPicPr>
          <p:cNvPr id="16" name="Picture 15">
            <a:extLst>
              <a:ext uri="{FF2B5EF4-FFF2-40B4-BE49-F238E27FC236}">
                <a16:creationId xmlns:a16="http://schemas.microsoft.com/office/drawing/2014/main" id="{970A336C-C3FA-2059-0B20-F7A4345CD4B7}"/>
              </a:ext>
            </a:extLst>
          </p:cNvPr>
          <p:cNvPicPr>
            <a:picLocks noChangeAspect="1"/>
          </p:cNvPicPr>
          <p:nvPr/>
        </p:nvPicPr>
        <p:blipFill>
          <a:blip r:embed="rId4"/>
          <a:stretch>
            <a:fillRect/>
          </a:stretch>
        </p:blipFill>
        <p:spPr>
          <a:xfrm>
            <a:off x="7470580" y="1243584"/>
            <a:ext cx="3797495" cy="1568531"/>
          </a:xfrm>
          <a:prstGeom prst="rect">
            <a:avLst/>
          </a:prstGeom>
        </p:spPr>
      </p:pic>
      <p:pic>
        <p:nvPicPr>
          <p:cNvPr id="18" name="Picture 17">
            <a:extLst>
              <a:ext uri="{FF2B5EF4-FFF2-40B4-BE49-F238E27FC236}">
                <a16:creationId xmlns:a16="http://schemas.microsoft.com/office/drawing/2014/main" id="{6E4F35E2-B0EC-00A0-1DC0-5F74D7BE9CDC}"/>
              </a:ext>
            </a:extLst>
          </p:cNvPr>
          <p:cNvPicPr>
            <a:picLocks noChangeAspect="1"/>
          </p:cNvPicPr>
          <p:nvPr/>
        </p:nvPicPr>
        <p:blipFill>
          <a:blip r:embed="rId5"/>
          <a:stretch>
            <a:fillRect/>
          </a:stretch>
        </p:blipFill>
        <p:spPr>
          <a:xfrm>
            <a:off x="5982158" y="897108"/>
            <a:ext cx="6209841" cy="2159924"/>
          </a:xfrm>
          <a:prstGeom prst="rect">
            <a:avLst/>
          </a:prstGeom>
        </p:spPr>
      </p:pic>
      <p:pic>
        <p:nvPicPr>
          <p:cNvPr id="1026" name="Picture 2" descr="A close-up of a computer screen&#10;&#10;Description automatically generated">
            <a:extLst>
              <a:ext uri="{FF2B5EF4-FFF2-40B4-BE49-F238E27FC236}">
                <a16:creationId xmlns:a16="http://schemas.microsoft.com/office/drawing/2014/main" id="{E8C54ABC-7B3C-9075-3046-12B1CDF4D0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053" y="3429000"/>
            <a:ext cx="5693947" cy="315817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80F7E3B-43AE-95A4-93DB-53E5A04B74FB}"/>
              </a:ext>
            </a:extLst>
          </p:cNvPr>
          <p:cNvSpPr/>
          <p:nvPr/>
        </p:nvSpPr>
        <p:spPr>
          <a:xfrm>
            <a:off x="7390997" y="1951521"/>
            <a:ext cx="4683489" cy="989983"/>
          </a:xfrm>
          <a:prstGeom prst="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D477DDA1-427D-E1E6-5121-C74D34CF276F}"/>
              </a:ext>
            </a:extLst>
          </p:cNvPr>
          <p:cNvSpPr txBox="1"/>
          <p:nvPr/>
        </p:nvSpPr>
        <p:spPr>
          <a:xfrm>
            <a:off x="6219057" y="4111445"/>
            <a:ext cx="6094476" cy="646331"/>
          </a:xfrm>
          <a:prstGeom prst="rect">
            <a:avLst/>
          </a:prstGeom>
          <a:noFill/>
        </p:spPr>
        <p:txBody>
          <a:bodyPr wrap="square">
            <a:spAutoFit/>
          </a:bodyPr>
          <a:lstStyle/>
          <a:p>
            <a:r>
              <a:rPr lang="en-US">
                <a:solidFill>
                  <a:schemeClr val="accent1"/>
                </a:solidFill>
                <a:hlinkClick r:id="rId7">
                  <a:extLst>
                    <a:ext uri="{A12FA001-AC4F-418D-AE19-62706E023703}">
                      <ahyp:hlinkClr xmlns:ahyp="http://schemas.microsoft.com/office/drawing/2018/hyperlinkcolor" val="tx"/>
                    </a:ext>
                  </a:extLst>
                </a:hlinkClick>
              </a:rPr>
              <a:t>Digital Health Training Champion Grants 2024 - Primary Health Network (thephn.com.au)</a:t>
            </a:r>
            <a:endParaRPr lang="en-AU">
              <a:solidFill>
                <a:schemeClr val="accent1"/>
              </a:solidFill>
            </a:endParaRPr>
          </a:p>
        </p:txBody>
      </p:sp>
    </p:spTree>
    <p:extLst>
      <p:ext uri="{BB962C8B-B14F-4D97-AF65-F5344CB8AC3E}">
        <p14:creationId xmlns:p14="http://schemas.microsoft.com/office/powerpoint/2010/main" val="2439143559"/>
      </p:ext>
    </p:extLst>
  </p:cSld>
  <p:clrMapOvr>
    <a:masterClrMapping/>
  </p:clrMapOvr>
</p:sld>
</file>

<file path=ppt/theme/theme1.xml><?xml version="1.0" encoding="utf-8"?>
<a:theme xmlns:a="http://schemas.openxmlformats.org/drawingml/2006/main" name="Primary Health Network">
  <a:themeElements>
    <a:clrScheme name="PHN">
      <a:dk1>
        <a:sysClr val="windowText" lastClr="000000"/>
      </a:dk1>
      <a:lt1>
        <a:sysClr val="window" lastClr="FFFFFF"/>
      </a:lt1>
      <a:dk2>
        <a:srgbClr val="1A1A1A"/>
      </a:dk2>
      <a:lt2>
        <a:srgbClr val="FFFFFF"/>
      </a:lt2>
      <a:accent1>
        <a:srgbClr val="0033A0"/>
      </a:accent1>
      <a:accent2>
        <a:srgbClr val="A4DBE8"/>
      </a:accent2>
      <a:accent3>
        <a:srgbClr val="ECECEB"/>
      </a:accent3>
      <a:accent4>
        <a:srgbClr val="0033A0"/>
      </a:accent4>
      <a:accent5>
        <a:srgbClr val="A4DBE8"/>
      </a:accent5>
      <a:accent6>
        <a:srgbClr val="8C8C8C"/>
      </a:accent6>
      <a:hlink>
        <a:srgbClr val="1A1A1A"/>
      </a:hlink>
      <a:folHlink>
        <a:srgbClr val="1A1A1A"/>
      </a:folHlink>
    </a:clrScheme>
    <a:fontScheme name="PHN [System Fo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 PowerPoint  -  Read-Only" id="{4328902F-C732-4883-9C5E-36AA979472CD}" vid="{827FDC91-90CB-400B-9D86-E65F645DE2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BB9F886F335E439F70D05737DEB866" ma:contentTypeVersion="29" ma:contentTypeDescription="Create a new document." ma:contentTypeScope="" ma:versionID="10d081a3c09e5a1f1823045340c58310">
  <xsd:schema xmlns:xsd="http://www.w3.org/2001/XMLSchema" xmlns:xs="http://www.w3.org/2001/XMLSchema" xmlns:p="http://schemas.microsoft.com/office/2006/metadata/properties" xmlns:ns2="8121c63c-c079-4dde-9368-6615550d9e69" xmlns:ns3="7acb38cf-83ee-4021-986a-91676412a9e3" xmlns:ns4="11627f60-91cb-47c6-bf39-d28b6e0e7344" targetNamespace="http://schemas.microsoft.com/office/2006/metadata/properties" ma:root="true" ma:fieldsID="ea2b7d1e113761acec2841df91258fb4" ns2:_="" ns3:_="" ns4:_="">
    <xsd:import namespace="8121c63c-c079-4dde-9368-6615550d9e69"/>
    <xsd:import namespace="7acb38cf-83ee-4021-986a-91676412a9e3"/>
    <xsd:import namespace="11627f60-91cb-47c6-bf39-d28b6e0e7344"/>
    <xsd:element name="properties">
      <xsd:complexType>
        <xsd:sequence>
          <xsd:element name="documentManagement">
            <xsd:complexType>
              <xsd:all>
                <xsd:element ref="ns2:PHN_x0020_Location"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21c63c-c079-4dde-9368-6615550d9e69" elementFormDefault="qualified">
    <xsd:import namespace="http://schemas.microsoft.com/office/2006/documentManagement/types"/>
    <xsd:import namespace="http://schemas.microsoft.com/office/infopath/2007/PartnerControls"/>
    <xsd:element name="PHN_x0020_Location" ma:index="8" nillable="true" ma:displayName="PHN Location" ma:format="Dropdown" ma:internalName="PHN_x0020_Location">
      <xsd:simpleType>
        <xsd:restriction base="dms:Choice">
          <xsd:enumeration value="Central Coast"/>
          <xsd:enumeration value="Hunter"/>
          <xsd:enumeration value="New England"/>
          <xsd:enumeration value="All"/>
        </xsd:restriction>
      </xsd:simpleType>
    </xsd:element>
  </xsd:schema>
  <xsd:schema xmlns:xsd="http://www.w3.org/2001/XMLSchema" xmlns:xs="http://www.w3.org/2001/XMLSchema" xmlns:dms="http://schemas.microsoft.com/office/2006/documentManagement/types" xmlns:pc="http://schemas.microsoft.com/office/infopath/2007/PartnerControls" targetNamespace="7acb38cf-83ee-4021-986a-91676412a9e3"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fed01f9-cc88-473d-afbc-199b91779a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627f60-91cb-47c6-bf39-d28b6e0e734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2aab229-987d-4a9f-b537-795c34c6eb33}" ma:internalName="TaxCatchAll" ma:showField="CatchAllData" ma:web="11627f60-91cb-47c6-bf39-d28b6e0e73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1627f60-91cb-47c6-bf39-d28b6e0e7344">
      <UserInfo>
        <DisplayName>SharingLinks.f1a57e0e-8f5b-4020-848a-7cafaeb6858a.OrganizationView.ee042517-7dce-4778-8ef5-e6e54e3b029e</DisplayName>
        <AccountId>51</AccountId>
        <AccountType/>
      </UserInfo>
      <UserInfo>
        <DisplayName>SharingLinks.86f54036-158a-4083-85ca-e48e1d89f18f.OrganizationView.afa0e9da-610c-4911-b88b-3957bc1bed2e</DisplayName>
        <AccountId>586</AccountId>
        <AccountType/>
      </UserInfo>
      <UserInfo>
        <DisplayName>SharingLinks.5080de2f-e3d9-4c1e-a857-ab30116c2b26.OrganizationView.b5be6e7b-7b56-4617-818a-7cc8a200ba22</DisplayName>
        <AccountId>786</AccountId>
        <AccountType/>
      </UserInfo>
      <UserInfo>
        <DisplayName>Joanna Coutts (she/her)</DisplayName>
        <AccountId>208</AccountId>
        <AccountType/>
      </UserInfo>
    </SharedWithUsers>
    <PHN_x0020_Location xmlns="8121c63c-c079-4dde-9368-6615550d9e69" xsi:nil="true"/>
    <lcf76f155ced4ddcb4097134ff3c332f xmlns="7acb38cf-83ee-4021-986a-91676412a9e3">
      <Terms xmlns="http://schemas.microsoft.com/office/infopath/2007/PartnerControls"/>
    </lcf76f155ced4ddcb4097134ff3c332f>
    <TaxCatchAll xmlns="11627f60-91cb-47c6-bf39-d28b6e0e7344" xsi:nil="true"/>
  </documentManagement>
</p:properties>
</file>

<file path=customXml/itemProps1.xml><?xml version="1.0" encoding="utf-8"?>
<ds:datastoreItem xmlns:ds="http://schemas.openxmlformats.org/officeDocument/2006/customXml" ds:itemID="{A6AFA865-5701-4D70-B183-455EF2520A08}">
  <ds:schemaRefs>
    <ds:schemaRef ds:uri="http://schemas.microsoft.com/sharepoint/v3/contenttype/forms"/>
  </ds:schemaRefs>
</ds:datastoreItem>
</file>

<file path=customXml/itemProps2.xml><?xml version="1.0" encoding="utf-8"?>
<ds:datastoreItem xmlns:ds="http://schemas.openxmlformats.org/officeDocument/2006/customXml" ds:itemID="{914F4A4B-60DD-4D9A-8915-FF0E123D3BC8}">
  <ds:schemaRefs>
    <ds:schemaRef ds:uri="11627f60-91cb-47c6-bf39-d28b6e0e7344"/>
    <ds:schemaRef ds:uri="7acb38cf-83ee-4021-986a-91676412a9e3"/>
    <ds:schemaRef ds:uri="8121c63c-c079-4dde-9368-6615550d9e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BA28F5E-6112-4095-917C-71B9BD7F1632}">
  <ds:schemaRefs>
    <ds:schemaRef ds:uri="11627f60-91cb-47c6-bf39-d28b6e0e7344"/>
    <ds:schemaRef ds:uri="7acb38cf-83ee-4021-986a-91676412a9e3"/>
    <ds:schemaRef ds:uri="8121c63c-c079-4dde-9368-6615550d9e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 PowerPoint</Template>
  <Application>Microsoft Office PowerPoint</Application>
  <PresentationFormat>Widescreen</PresentationFormat>
  <Slides>18</Slides>
  <Notes>10</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Primary Health Network</vt:lpstr>
      <vt:lpstr>PowerPoint Presentation</vt:lpstr>
      <vt:lpstr>Agenda for today:</vt:lpstr>
      <vt:lpstr>Our purpose and our long – term goal </vt:lpstr>
      <vt:lpstr>The Primary health Network </vt:lpstr>
      <vt:lpstr>Commission services </vt:lpstr>
      <vt:lpstr>PowerPoint Presentation</vt:lpstr>
      <vt:lpstr>Introducing the PHN Team </vt:lpstr>
      <vt:lpstr>Education and engagement </vt:lpstr>
      <vt:lpstr>Data, quality &amp; Digital Maturity </vt:lpstr>
      <vt:lpstr>What is the National PHN Allied Health in Primary Care Engagement Framework?</vt:lpstr>
      <vt:lpstr>NATIONAL ALLIED HEALTH Practice toolkit Development </vt:lpstr>
      <vt:lpstr>Other areas of support </vt:lpstr>
      <vt:lpstr>Is your practice listed on HealthPathways? </vt:lpstr>
      <vt:lpstr>Current opportunities for allied health </vt:lpstr>
      <vt:lpstr>You are invited </vt:lpstr>
      <vt:lpstr>Stay Connected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Sharnna Graves (she/her)</dc:creator>
  <cp:revision>1</cp:revision>
  <dcterms:created xsi:type="dcterms:W3CDTF">2024-02-11T23:07:49Z</dcterms:created>
  <dcterms:modified xsi:type="dcterms:W3CDTF">2024-05-08T00:47:44Z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0x010100A3BB9F886F335E439F70D05737DEB866</vt:lpwstr>
  </property>
  <property fmtid="{D5CDD505-2E9C-101B-9397-08002B2CF9AE}" pid="3" name="MediaServiceImageTags">
    <vt:lpwstr/>
  </property>
</Properties>
</file>