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</p:sldMasterIdLst>
  <p:notesMasterIdLst>
    <p:notesMasterId r:id="rId13"/>
  </p:notesMasterIdLst>
  <p:sldIdLst>
    <p:sldId id="257" r:id="rId6"/>
    <p:sldId id="577" r:id="rId7"/>
    <p:sldId id="264" r:id="rId8"/>
    <p:sldId id="578" r:id="rId9"/>
    <p:sldId id="579" r:id="rId10"/>
    <p:sldId id="581" r:id="rId11"/>
    <p:sldId id="576" r:id="rId12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F2170A-A8A6-DC36-51DD-7890B89A2735}" name="Sarah Evans" initials="SE" userId="S::Sarah.Evans@coalservices.com.au::67cf6835-24c7-4dea-a442-ae9d9e9c3ea2" providerId="AD"/>
  <p188:author id="{2E7995F0-967F-0CBA-4271-6CC1600EFA8F}" name="Emma McNamara" initials="EM" userId="S::emma.mcnamara@coalservices.com.au::9b44f254-2468-48ea-84e5-2d64859ffcdf" providerId="AD"/>
  <p188:author id="{E9315DF4-F72B-A939-3C8A-775595B5E60C}" name="Chris Catchpole" initials="CC" userId="S::Chris.Catchpole@coalservices.com.au::382bda2e-13dd-410b-a22b-c980c29d5b0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antha Euston" initials="SE" lastIdx="11" clrIdx="0">
    <p:extLst>
      <p:ext uri="{19B8F6BF-5375-455C-9EA6-DF929625EA0E}">
        <p15:presenceInfo xmlns:p15="http://schemas.microsoft.com/office/powerpoint/2012/main" userId="S::samantha.euston@coalservices.com.au::5b67c8ff-2eef-4058-adbb-955ce4de5ef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370B1C-6BEE-3413-1005-606E1191C1B9}" v="19" dt="2024-04-30T03:41:10.7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71390" autoAdjust="0"/>
  </p:normalViewPr>
  <p:slideViewPr>
    <p:cSldViewPr snapToGrid="0">
      <p:cViewPr varScale="1">
        <p:scale>
          <a:sx n="78" d="100"/>
          <a:sy n="78" d="100"/>
        </p:scale>
        <p:origin x="3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James" userId="S::sjames@thephn.com.au::8c0c3dc5-9d70-4500-9e29-96eee1cee992" providerId="AD" clId="Web-{A4370B1C-6BEE-3413-1005-606E1191C1B9}"/>
    <pc:docChg chg="delSld modSld">
      <pc:chgData name="Sara James" userId="S::sjames@thephn.com.au::8c0c3dc5-9d70-4500-9e29-96eee1cee992" providerId="AD" clId="Web-{A4370B1C-6BEE-3413-1005-606E1191C1B9}" dt="2024-04-30T03:41:10.793" v="13" actId="1076"/>
      <pc:docMkLst>
        <pc:docMk/>
      </pc:docMkLst>
      <pc:sldChg chg="modSp del">
        <pc:chgData name="Sara James" userId="S::sjames@thephn.com.au::8c0c3dc5-9d70-4500-9e29-96eee1cee992" providerId="AD" clId="Web-{A4370B1C-6BEE-3413-1005-606E1191C1B9}" dt="2024-04-30T03:41:10.793" v="13" actId="1076"/>
        <pc:sldMkLst>
          <pc:docMk/>
          <pc:sldMk cId="2373107051" sldId="576"/>
        </pc:sldMkLst>
        <pc:spChg chg="mod">
          <ac:chgData name="Sara James" userId="S::sjames@thephn.com.au::8c0c3dc5-9d70-4500-9e29-96eee1cee992" providerId="AD" clId="Web-{A4370B1C-6BEE-3413-1005-606E1191C1B9}" dt="2024-04-30T03:41:10.793" v="13" actId="1076"/>
          <ac:spMkLst>
            <pc:docMk/>
            <pc:sldMk cId="2373107051" sldId="576"/>
            <ac:spMk id="5" creationId="{3642D1C3-01A6-4837-886B-5DF475D1CE7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06725242658051"/>
          <c:y val="0.1143768032232217"/>
          <c:w val="0.66537973075946144"/>
          <c:h val="0.690395173095272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Data!$B$18</c:f>
              <c:strCache>
                <c:ptCount val="1"/>
                <c:pt idx="0">
                  <c:v>Average Weight loss (kg)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Data!$A$19:$A$20</c:f>
              <c:strCache>
                <c:ptCount val="2"/>
                <c:pt idx="0">
                  <c:v>1-6 </c:v>
                </c:pt>
                <c:pt idx="1">
                  <c:v>7-12 </c:v>
                </c:pt>
              </c:strCache>
            </c:strRef>
          </c:cat>
          <c:val>
            <c:numRef>
              <c:f>Data!$B$19:$B$20</c:f>
              <c:numCache>
                <c:formatCode>General</c:formatCode>
                <c:ptCount val="2"/>
                <c:pt idx="0">
                  <c:v>1.6</c:v>
                </c:pt>
                <c:pt idx="1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95-4413-A96B-E4E7FC5D0FDE}"/>
            </c:ext>
          </c:extLst>
        </c:ser>
        <c:ser>
          <c:idx val="1"/>
          <c:order val="1"/>
          <c:tx>
            <c:strRef>
              <c:f>Data!$C$18</c:f>
              <c:strCache>
                <c:ptCount val="1"/>
                <c:pt idx="0">
                  <c:v>Average waist loss (cm)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Data!$A$19:$A$20</c:f>
              <c:strCache>
                <c:ptCount val="2"/>
                <c:pt idx="0">
                  <c:v>1-6 </c:v>
                </c:pt>
                <c:pt idx="1">
                  <c:v>7-12 </c:v>
                </c:pt>
              </c:strCache>
            </c:strRef>
          </c:cat>
          <c:val>
            <c:numRef>
              <c:f>Data!$C$19:$C$20</c:f>
              <c:numCache>
                <c:formatCode>General</c:formatCode>
                <c:ptCount val="2"/>
                <c:pt idx="0">
                  <c:v>2.5</c:v>
                </c:pt>
                <c:pt idx="1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95-4413-A96B-E4E7FC5D0FD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9498944"/>
        <c:axId val="309503936"/>
      </c:barChart>
      <c:catAx>
        <c:axId val="3094989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>
                    <a:solidFill>
                      <a:schemeClr val="tx1"/>
                    </a:solidFill>
                  </a:rPr>
                  <a:t>Number of sessions completed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503936"/>
        <c:crosses val="autoZero"/>
        <c:auto val="1"/>
        <c:lblAlgn val="ctr"/>
        <c:lblOffset val="100"/>
        <c:noMultiLvlLbl val="0"/>
      </c:catAx>
      <c:valAx>
        <c:axId val="30950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 baseline="0" dirty="0">
                    <a:solidFill>
                      <a:schemeClr val="tx1"/>
                    </a:solidFill>
                  </a:rPr>
                  <a:t>W</a:t>
                </a:r>
                <a:r>
                  <a:rPr lang="en-AU" sz="1600" dirty="0">
                    <a:solidFill>
                      <a:schemeClr val="tx1"/>
                    </a:solidFill>
                  </a:rPr>
                  <a:t>eight and waist loss (kg /cm)</a:t>
                </a:r>
              </a:p>
            </c:rich>
          </c:tx>
          <c:layout>
            <c:manualLayout>
              <c:xMode val="edge"/>
              <c:yMode val="edge"/>
              <c:x val="4.6358277424668583E-3"/>
              <c:y val="0.188761979989171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498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933341376378707"/>
          <c:y val="0.28275335374744826"/>
          <c:w val="0.21066658623621293"/>
          <c:h val="0.496677165354330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4A31E-21E0-4FCB-9976-3DEC05F2BFF5}" type="datetimeFigureOut">
              <a:rPr lang="en-AU" smtClean="0"/>
              <a:t>29/04/2024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8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9" y="9440648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28665-CF52-4480-8FAC-F46F881454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3865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966788" y="614363"/>
            <a:ext cx="8640763" cy="4860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333A-64EB-482A-B0E1-14CB3C084F0A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1010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28CF5-5DBF-2146-E9E6-B480CA96D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AC8B84-1C2A-0533-1BFD-BD2F3A674A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FB0D9C-A7EE-E9D7-5CB7-CFD75B0844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17F75B-D155-2A56-47D1-699B91990F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3EFB-9224-1E40-841F-FB72EB68E7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16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3EFB-9224-1E40-841F-FB72EB68E7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07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28665-CF52-4480-8FAC-F46F88145494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9983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6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CF00B-11E4-4F90-9724-9919D8E75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A252C7-8AFC-4B93-8FD0-3C9D602C4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E1BFE-21F4-4F32-99C6-94CCDF942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5A69-9BA5-4923-9666-79899CA1D3C7}" type="datetimeFigureOut">
              <a:rPr lang="en-AU" smtClean="0"/>
              <a:t>29/04/2024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98777-061F-4AE0-8F31-C8EAC4B31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875AB-BC8B-4974-AA50-F4B31F75D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7B07E-E835-4A3E-8056-DF84DD84DA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3611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5BEC-70B7-45FE-8F20-E97ADEA88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055FFF-C277-4E67-AD69-3FF24CEC6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6A2E2-6333-44EA-8554-1A08D64EB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5A69-9BA5-4923-9666-79899CA1D3C7}" type="datetimeFigureOut">
              <a:rPr lang="en-AU" smtClean="0"/>
              <a:t>29/04/2024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1510B-B290-4336-B5EA-5BF9A0282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9CFFC-C45C-43DE-8195-DBF6436D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7B07E-E835-4A3E-8056-DF84DD84DA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73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81DA6F-91B4-42FA-9E6F-07F6ECD792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FA4EE1-AB9A-4D93-8CB2-6BBEF30DB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92ED1-B17B-490C-ACF7-E6B5700FA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5A69-9BA5-4923-9666-79899CA1D3C7}" type="datetimeFigureOut">
              <a:rPr lang="en-AU" smtClean="0"/>
              <a:t>29/04/2024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429A1-B23F-40D2-8BAD-389FD604E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3DE8B-B718-4BC1-92E4-0CD99FD5F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7B07E-E835-4A3E-8056-DF84DD84DA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9731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13C9B8-6677-564A-9369-60B5EEABF112}"/>
              </a:ext>
            </a:extLst>
          </p:cNvPr>
          <p:cNvSpPr/>
          <p:nvPr/>
        </p:nvSpPr>
        <p:spPr>
          <a:xfrm>
            <a:off x="0" y="2"/>
            <a:ext cx="7751763" cy="4869711"/>
          </a:xfrm>
          <a:prstGeom prst="rect">
            <a:avLst/>
          </a:prstGeom>
          <a:gradFill>
            <a:gsLst>
              <a:gs pos="0">
                <a:srgbClr val="002740"/>
              </a:gs>
              <a:gs pos="100000">
                <a:srgbClr val="00467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647E45A-A85D-B44A-8657-B4D3BDA127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5397" y="3971938"/>
            <a:ext cx="12197397" cy="889393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984529-BF5F-D441-B5B5-2BB08EB38B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4763" y="4865564"/>
            <a:ext cx="12196763" cy="1992436"/>
          </a:xfrm>
          <a:solidFill>
            <a:srgbClr val="919195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25ABDC-06E4-774F-93D9-3247276B3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7" y="1041400"/>
            <a:ext cx="6267635" cy="1655762"/>
          </a:xfrm>
        </p:spPr>
        <p:txBody>
          <a:bodyPr lIns="0" anchor="t" anchorCtr="0">
            <a:normAutofit/>
          </a:bodyPr>
          <a:lstStyle>
            <a:lvl1pPr algn="l">
              <a:defRPr sz="277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E4E915-F4D5-314F-A74C-3B6AB35AD8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2715850"/>
            <a:ext cx="6267635" cy="872308"/>
          </a:xfrm>
        </p:spPr>
        <p:txBody>
          <a:bodyPr lIns="0" anchor="b" anchorCtr="0"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0197070-8156-C74A-A075-60829AB2FE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1764" y="5189207"/>
            <a:ext cx="2052637" cy="296863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## Month 20##</a:t>
            </a:r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1633129-7953-F841-AC32-6386ED0843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5656265"/>
            <a:ext cx="2524975" cy="904875"/>
          </a:xfrm>
        </p:spPr>
        <p:txBody>
          <a:bodyPr>
            <a:noAutofit/>
          </a:bodyPr>
          <a:lstStyle>
            <a:lvl1pPr marL="0" indent="0">
              <a:spcBef>
                <a:spcPts val="150"/>
              </a:spcBef>
              <a:spcAft>
                <a:spcPts val="150"/>
              </a:spcAft>
              <a:buNone/>
              <a:defRPr sz="135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 marL="685800" indent="0">
              <a:buNone/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err="1"/>
              <a:t>Firstname</a:t>
            </a:r>
            <a:r>
              <a:rPr lang="en-GB"/>
              <a:t> </a:t>
            </a:r>
            <a:r>
              <a:rPr lang="en-GB" err="1"/>
              <a:t>Lastname</a:t>
            </a:r>
            <a:endParaRPr lang="en-GB"/>
          </a:p>
          <a:p>
            <a:pPr lvl="0"/>
            <a:r>
              <a:rPr lang="en-GB"/>
              <a:t>Job Title</a:t>
            </a:r>
            <a:endParaRPr lang="en-US"/>
          </a:p>
          <a:p>
            <a:pPr lvl="0"/>
            <a:r>
              <a:rPr lang="en-US"/>
              <a:t>Location</a:t>
            </a:r>
            <a:endParaRPr lang="en-GB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BFA33205-F808-CF43-BE09-C695D02F3E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5199065"/>
            <a:ext cx="2524975" cy="287005"/>
          </a:xfrm>
        </p:spPr>
        <p:txBody>
          <a:bodyPr>
            <a:noAutofit/>
          </a:bodyPr>
          <a:lstStyle>
            <a:lvl1pPr marL="0" indent="0">
              <a:spcBef>
                <a:spcPts val="150"/>
              </a:spcBef>
              <a:spcAft>
                <a:spcPts val="150"/>
              </a:spcAft>
              <a:buNone/>
              <a:defRPr sz="135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 marL="685800" indent="0">
              <a:buNone/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Prepared by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D79D0406-C2B4-7D41-A4E4-F7C766F67C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99110" y="5656265"/>
            <a:ext cx="2524975" cy="904875"/>
          </a:xfrm>
        </p:spPr>
        <p:txBody>
          <a:bodyPr>
            <a:noAutofit/>
          </a:bodyPr>
          <a:lstStyle>
            <a:lvl1pPr marL="0" indent="0">
              <a:spcBef>
                <a:spcPts val="150"/>
              </a:spcBef>
              <a:spcAft>
                <a:spcPts val="150"/>
              </a:spcAft>
              <a:buNone/>
              <a:defRPr sz="135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 marL="685800" indent="0">
              <a:buNone/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err="1"/>
              <a:t>Firstname</a:t>
            </a:r>
            <a:r>
              <a:rPr lang="en-GB"/>
              <a:t> </a:t>
            </a:r>
            <a:r>
              <a:rPr lang="en-GB" err="1"/>
              <a:t>Lastname</a:t>
            </a:r>
            <a:endParaRPr lang="en-GB"/>
          </a:p>
          <a:p>
            <a:pPr lvl="0"/>
            <a:r>
              <a:rPr lang="en-GB"/>
              <a:t>Job Title</a:t>
            </a:r>
            <a:endParaRPr lang="en-US"/>
          </a:p>
          <a:p>
            <a:pPr lvl="0"/>
            <a:r>
              <a:rPr lang="en-US"/>
              <a:t>Location</a:t>
            </a:r>
            <a:endParaRPr lang="en-GB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33B049B0-F81D-6C4D-A415-67177C53F5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28163" y="1967564"/>
            <a:ext cx="723600" cy="2898000"/>
          </a:xfrm>
          <a:solidFill>
            <a:srgbClr val="004673">
              <a:alpha val="50000"/>
            </a:srgbClr>
          </a:solidFill>
          <a:ln>
            <a:noFill/>
          </a:ln>
        </p:spPr>
        <p:txBody>
          <a:bodyPr>
            <a:noAutofit/>
          </a:bodyPr>
          <a:lstStyle>
            <a:lvl1pPr marL="0" indent="0">
              <a:spcBef>
                <a:spcPts val="150"/>
              </a:spcBef>
              <a:spcAft>
                <a:spcPts val="150"/>
              </a:spcAft>
              <a:buNone/>
              <a:defRPr sz="135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 marL="685800" indent="0">
              <a:buNone/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E5BEFECE-2D50-C448-8A04-AD079F5008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32626" y="1967564"/>
            <a:ext cx="5159375" cy="2902148"/>
          </a:xfrm>
        </p:spPr>
        <p:txBody>
          <a:bodyPr/>
          <a:lstStyle>
            <a:lvl1pPr>
              <a:defRPr>
                <a:solidFill>
                  <a:srgbClr val="919195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9" name="Picture 22">
            <a:extLst>
              <a:ext uri="{FF2B5EF4-FFF2-40B4-BE49-F238E27FC236}">
                <a16:creationId xmlns:a16="http://schemas.microsoft.com/office/drawing/2014/main" id="{9C258055-2504-8B45-8AF0-E76A4BA12E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96547" y="54473"/>
            <a:ext cx="1875340" cy="118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3081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13C9B8-6677-564A-9369-60B5EEABF112}"/>
              </a:ext>
            </a:extLst>
          </p:cNvPr>
          <p:cNvSpPr/>
          <p:nvPr/>
        </p:nvSpPr>
        <p:spPr>
          <a:xfrm>
            <a:off x="0" y="2"/>
            <a:ext cx="7751763" cy="4869711"/>
          </a:xfrm>
          <a:prstGeom prst="rect">
            <a:avLst/>
          </a:prstGeom>
          <a:gradFill>
            <a:gsLst>
              <a:gs pos="0">
                <a:srgbClr val="002740"/>
              </a:gs>
              <a:gs pos="100000">
                <a:srgbClr val="00467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647E45A-A85D-B44A-8657-B4D3BDA127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5397" y="3971938"/>
            <a:ext cx="12197397" cy="889393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984529-BF5F-D441-B5B5-2BB08EB38B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4763" y="4865564"/>
            <a:ext cx="12196763" cy="1992436"/>
          </a:xfrm>
          <a:solidFill>
            <a:srgbClr val="919195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25ABDC-06E4-774F-93D9-3247276B3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7" y="1041400"/>
            <a:ext cx="6267635" cy="1655762"/>
          </a:xfrm>
        </p:spPr>
        <p:txBody>
          <a:bodyPr lIns="0" anchor="t" anchorCtr="0">
            <a:normAutofit/>
          </a:bodyPr>
          <a:lstStyle>
            <a:lvl1pPr algn="l">
              <a:defRPr sz="277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E4E915-F4D5-314F-A74C-3B6AB35AD8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2715850"/>
            <a:ext cx="6267635" cy="872308"/>
          </a:xfrm>
        </p:spPr>
        <p:txBody>
          <a:bodyPr lIns="0" anchor="b" anchorCtr="0"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0197070-8156-C74A-A075-60829AB2FE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1764" y="5189207"/>
            <a:ext cx="2052637" cy="296863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## Month 20##</a:t>
            </a:r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1633129-7953-F841-AC32-6386ED0843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5656265"/>
            <a:ext cx="2524975" cy="904875"/>
          </a:xfrm>
        </p:spPr>
        <p:txBody>
          <a:bodyPr>
            <a:noAutofit/>
          </a:bodyPr>
          <a:lstStyle>
            <a:lvl1pPr marL="0" indent="0">
              <a:spcBef>
                <a:spcPts val="150"/>
              </a:spcBef>
              <a:spcAft>
                <a:spcPts val="150"/>
              </a:spcAft>
              <a:buNone/>
              <a:defRPr sz="135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 marL="685800" indent="0">
              <a:buNone/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err="1"/>
              <a:t>Firstname</a:t>
            </a:r>
            <a:r>
              <a:rPr lang="en-GB"/>
              <a:t> </a:t>
            </a:r>
            <a:r>
              <a:rPr lang="en-GB" err="1"/>
              <a:t>Lastname</a:t>
            </a:r>
            <a:endParaRPr lang="en-GB"/>
          </a:p>
          <a:p>
            <a:pPr lvl="0"/>
            <a:r>
              <a:rPr lang="en-GB"/>
              <a:t>Job Title</a:t>
            </a:r>
            <a:endParaRPr lang="en-US"/>
          </a:p>
          <a:p>
            <a:pPr lvl="0"/>
            <a:r>
              <a:rPr lang="en-US"/>
              <a:t>Location</a:t>
            </a:r>
            <a:endParaRPr lang="en-GB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BFA33205-F808-CF43-BE09-C695D02F3E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5199065"/>
            <a:ext cx="2524975" cy="287005"/>
          </a:xfrm>
        </p:spPr>
        <p:txBody>
          <a:bodyPr>
            <a:noAutofit/>
          </a:bodyPr>
          <a:lstStyle>
            <a:lvl1pPr marL="0" indent="0">
              <a:spcBef>
                <a:spcPts val="150"/>
              </a:spcBef>
              <a:spcAft>
                <a:spcPts val="150"/>
              </a:spcAft>
              <a:buNone/>
              <a:defRPr sz="135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 marL="685800" indent="0">
              <a:buNone/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Prepared by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D79D0406-C2B4-7D41-A4E4-F7C766F67C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99110" y="5656265"/>
            <a:ext cx="2524975" cy="904875"/>
          </a:xfrm>
        </p:spPr>
        <p:txBody>
          <a:bodyPr>
            <a:noAutofit/>
          </a:bodyPr>
          <a:lstStyle>
            <a:lvl1pPr marL="0" indent="0">
              <a:spcBef>
                <a:spcPts val="150"/>
              </a:spcBef>
              <a:spcAft>
                <a:spcPts val="150"/>
              </a:spcAft>
              <a:buNone/>
              <a:defRPr sz="135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 marL="685800" indent="0">
              <a:buNone/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err="1"/>
              <a:t>Firstname</a:t>
            </a:r>
            <a:r>
              <a:rPr lang="en-GB"/>
              <a:t> </a:t>
            </a:r>
            <a:r>
              <a:rPr lang="en-GB" err="1"/>
              <a:t>Lastname</a:t>
            </a:r>
            <a:endParaRPr lang="en-GB"/>
          </a:p>
          <a:p>
            <a:pPr lvl="0"/>
            <a:r>
              <a:rPr lang="en-GB"/>
              <a:t>Job Title</a:t>
            </a:r>
            <a:endParaRPr lang="en-US"/>
          </a:p>
          <a:p>
            <a:pPr lvl="0"/>
            <a:r>
              <a:rPr lang="en-US"/>
              <a:t>Location</a:t>
            </a:r>
            <a:endParaRPr lang="en-GB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33B049B0-F81D-6C4D-A415-67177C53F5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28163" y="1967564"/>
            <a:ext cx="723600" cy="2898000"/>
          </a:xfrm>
          <a:solidFill>
            <a:srgbClr val="004673">
              <a:alpha val="50000"/>
            </a:srgbClr>
          </a:solidFill>
          <a:ln>
            <a:noFill/>
          </a:ln>
        </p:spPr>
        <p:txBody>
          <a:bodyPr>
            <a:noAutofit/>
          </a:bodyPr>
          <a:lstStyle>
            <a:lvl1pPr marL="0" indent="0">
              <a:spcBef>
                <a:spcPts val="150"/>
              </a:spcBef>
              <a:spcAft>
                <a:spcPts val="150"/>
              </a:spcAft>
              <a:buNone/>
              <a:defRPr sz="135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 marL="685800" indent="0">
              <a:buNone/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E5BEFECE-2D50-C448-8A04-AD079F5008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32626" y="1967564"/>
            <a:ext cx="5159375" cy="2902148"/>
          </a:xfrm>
        </p:spPr>
        <p:txBody>
          <a:bodyPr/>
          <a:lstStyle>
            <a:lvl1pPr>
              <a:defRPr>
                <a:solidFill>
                  <a:srgbClr val="919195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9" name="Picture 22">
            <a:extLst>
              <a:ext uri="{FF2B5EF4-FFF2-40B4-BE49-F238E27FC236}">
                <a16:creationId xmlns:a16="http://schemas.microsoft.com/office/drawing/2014/main" id="{9C258055-2504-8B45-8AF0-E76A4BA12E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96547" y="54473"/>
            <a:ext cx="1875340" cy="118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043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13C9B8-6677-564A-9369-60B5EEABF112}"/>
              </a:ext>
            </a:extLst>
          </p:cNvPr>
          <p:cNvSpPr/>
          <p:nvPr/>
        </p:nvSpPr>
        <p:spPr>
          <a:xfrm>
            <a:off x="0" y="2"/>
            <a:ext cx="7751763" cy="4869711"/>
          </a:xfrm>
          <a:prstGeom prst="rect">
            <a:avLst/>
          </a:prstGeom>
          <a:gradFill>
            <a:gsLst>
              <a:gs pos="0">
                <a:srgbClr val="002740"/>
              </a:gs>
              <a:gs pos="100000">
                <a:srgbClr val="00467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647E45A-A85D-B44A-8657-B4D3BDA127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763" y="3959364"/>
            <a:ext cx="12196763" cy="90205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984529-BF5F-D441-B5B5-2BB08EB38B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4763" y="4865564"/>
            <a:ext cx="12196763" cy="1992436"/>
          </a:xfrm>
          <a:solidFill>
            <a:srgbClr val="919195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25ABDC-06E4-774F-93D9-3247276B3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7" y="1041400"/>
            <a:ext cx="6267635" cy="1655762"/>
          </a:xfrm>
        </p:spPr>
        <p:txBody>
          <a:bodyPr lIns="0" anchor="t" anchorCtr="0">
            <a:normAutofit/>
          </a:bodyPr>
          <a:lstStyle>
            <a:lvl1pPr algn="l">
              <a:defRPr sz="277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E4E915-F4D5-314F-A74C-3B6AB35AD8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2715850"/>
            <a:ext cx="6267635" cy="872308"/>
          </a:xfrm>
        </p:spPr>
        <p:txBody>
          <a:bodyPr lIns="0" anchor="b" anchorCtr="0"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0197070-8156-C74A-A075-60829AB2FE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1764" y="5189207"/>
            <a:ext cx="2052637" cy="296863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## Month 20##</a:t>
            </a:r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1633129-7953-F841-AC32-6386ED0843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5656265"/>
            <a:ext cx="2524975" cy="904875"/>
          </a:xfrm>
        </p:spPr>
        <p:txBody>
          <a:bodyPr>
            <a:noAutofit/>
          </a:bodyPr>
          <a:lstStyle>
            <a:lvl1pPr marL="0" indent="0">
              <a:spcBef>
                <a:spcPts val="150"/>
              </a:spcBef>
              <a:spcAft>
                <a:spcPts val="150"/>
              </a:spcAft>
              <a:buNone/>
              <a:defRPr sz="135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 marL="685800" indent="0">
              <a:buNone/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err="1"/>
              <a:t>Firstname</a:t>
            </a:r>
            <a:r>
              <a:rPr lang="en-GB"/>
              <a:t> </a:t>
            </a:r>
            <a:r>
              <a:rPr lang="en-GB" err="1"/>
              <a:t>Lastname</a:t>
            </a:r>
            <a:endParaRPr lang="en-GB"/>
          </a:p>
          <a:p>
            <a:pPr lvl="0"/>
            <a:r>
              <a:rPr lang="en-GB"/>
              <a:t>Job Title</a:t>
            </a:r>
            <a:endParaRPr lang="en-US"/>
          </a:p>
          <a:p>
            <a:pPr lvl="0"/>
            <a:r>
              <a:rPr lang="en-US"/>
              <a:t>Location</a:t>
            </a:r>
            <a:endParaRPr lang="en-GB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BFA33205-F808-CF43-BE09-C695D02F3E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5199065"/>
            <a:ext cx="2524975" cy="287005"/>
          </a:xfrm>
        </p:spPr>
        <p:txBody>
          <a:bodyPr>
            <a:noAutofit/>
          </a:bodyPr>
          <a:lstStyle>
            <a:lvl1pPr marL="0" indent="0">
              <a:spcBef>
                <a:spcPts val="150"/>
              </a:spcBef>
              <a:spcAft>
                <a:spcPts val="150"/>
              </a:spcAft>
              <a:buNone/>
              <a:defRPr sz="135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 marL="685800" indent="0">
              <a:buNone/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Prepared by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D79D0406-C2B4-7D41-A4E4-F7C766F67C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99110" y="5656265"/>
            <a:ext cx="2524975" cy="904875"/>
          </a:xfrm>
        </p:spPr>
        <p:txBody>
          <a:bodyPr>
            <a:noAutofit/>
          </a:bodyPr>
          <a:lstStyle>
            <a:lvl1pPr marL="0" indent="0">
              <a:spcBef>
                <a:spcPts val="150"/>
              </a:spcBef>
              <a:spcAft>
                <a:spcPts val="150"/>
              </a:spcAft>
              <a:buNone/>
              <a:defRPr sz="135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 marL="685800" indent="0">
              <a:buNone/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err="1"/>
              <a:t>Firstname</a:t>
            </a:r>
            <a:r>
              <a:rPr lang="en-GB"/>
              <a:t> </a:t>
            </a:r>
            <a:r>
              <a:rPr lang="en-GB" err="1"/>
              <a:t>Lastname</a:t>
            </a:r>
            <a:endParaRPr lang="en-GB"/>
          </a:p>
          <a:p>
            <a:pPr lvl="0"/>
            <a:r>
              <a:rPr lang="en-GB"/>
              <a:t>Job Title</a:t>
            </a:r>
            <a:endParaRPr lang="en-US"/>
          </a:p>
          <a:p>
            <a:pPr lvl="0"/>
            <a:r>
              <a:rPr lang="en-US"/>
              <a:t>Location</a:t>
            </a:r>
            <a:endParaRPr lang="en-GB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33B049B0-F81D-6C4D-A415-67177C53F5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28163" y="1967564"/>
            <a:ext cx="723600" cy="2898000"/>
          </a:xfrm>
          <a:solidFill>
            <a:srgbClr val="004673">
              <a:alpha val="50000"/>
            </a:srgbClr>
          </a:solidFill>
          <a:ln>
            <a:noFill/>
          </a:ln>
        </p:spPr>
        <p:txBody>
          <a:bodyPr>
            <a:noAutofit/>
          </a:bodyPr>
          <a:lstStyle>
            <a:lvl1pPr marL="0" indent="0">
              <a:spcBef>
                <a:spcPts val="150"/>
              </a:spcBef>
              <a:spcAft>
                <a:spcPts val="150"/>
              </a:spcAft>
              <a:buNone/>
              <a:defRPr sz="135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 marL="685800" indent="0">
              <a:buNone/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81C8A715-9BDC-6B4C-BB5B-B2B3240EE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32626" y="1967564"/>
            <a:ext cx="5159375" cy="2902148"/>
          </a:xfrm>
        </p:spPr>
        <p:txBody>
          <a:bodyPr/>
          <a:lstStyle>
            <a:lvl1pPr>
              <a:defRPr>
                <a:solidFill>
                  <a:srgbClr val="919195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5B50A5A-AB70-B447-8811-5E15D294A7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96547" y="54473"/>
            <a:ext cx="1875340" cy="118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71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13C9B8-6677-564A-9369-60B5EEABF112}"/>
              </a:ext>
            </a:extLst>
          </p:cNvPr>
          <p:cNvSpPr/>
          <p:nvPr/>
        </p:nvSpPr>
        <p:spPr>
          <a:xfrm>
            <a:off x="0" y="2"/>
            <a:ext cx="7751763" cy="4869711"/>
          </a:xfrm>
          <a:prstGeom prst="rect">
            <a:avLst/>
          </a:prstGeom>
          <a:gradFill>
            <a:gsLst>
              <a:gs pos="0">
                <a:srgbClr val="002740"/>
              </a:gs>
              <a:gs pos="100000">
                <a:srgbClr val="00467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647E45A-A85D-B44A-8657-B4D3BDA127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3959716"/>
            <a:ext cx="12191999" cy="9017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984529-BF5F-D441-B5B5-2BB08EB38B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4763" y="4865564"/>
            <a:ext cx="12196763" cy="1992436"/>
          </a:xfrm>
          <a:solidFill>
            <a:srgbClr val="919195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25ABDC-06E4-774F-93D9-3247276B3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7" y="1041400"/>
            <a:ext cx="6267635" cy="1655762"/>
          </a:xfrm>
        </p:spPr>
        <p:txBody>
          <a:bodyPr lIns="0" anchor="t" anchorCtr="0">
            <a:normAutofit/>
          </a:bodyPr>
          <a:lstStyle>
            <a:lvl1pPr algn="l">
              <a:defRPr sz="277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E4E915-F4D5-314F-A74C-3B6AB35AD8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2715850"/>
            <a:ext cx="6267635" cy="872308"/>
          </a:xfrm>
        </p:spPr>
        <p:txBody>
          <a:bodyPr lIns="0" anchor="b" anchorCtr="0"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0197070-8156-C74A-A075-60829AB2FE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1764" y="5189207"/>
            <a:ext cx="2052637" cy="296863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## Month 20##</a:t>
            </a:r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1633129-7953-F841-AC32-6386ED0843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5656265"/>
            <a:ext cx="2524975" cy="904875"/>
          </a:xfrm>
        </p:spPr>
        <p:txBody>
          <a:bodyPr>
            <a:noAutofit/>
          </a:bodyPr>
          <a:lstStyle>
            <a:lvl1pPr marL="0" indent="0">
              <a:spcBef>
                <a:spcPts val="150"/>
              </a:spcBef>
              <a:spcAft>
                <a:spcPts val="150"/>
              </a:spcAft>
              <a:buNone/>
              <a:defRPr sz="135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 marL="685800" indent="0">
              <a:buNone/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err="1"/>
              <a:t>Firstname</a:t>
            </a:r>
            <a:r>
              <a:rPr lang="en-GB"/>
              <a:t> </a:t>
            </a:r>
            <a:r>
              <a:rPr lang="en-GB" err="1"/>
              <a:t>Lastname</a:t>
            </a:r>
            <a:endParaRPr lang="en-GB"/>
          </a:p>
          <a:p>
            <a:pPr lvl="0"/>
            <a:r>
              <a:rPr lang="en-GB"/>
              <a:t>Job Title</a:t>
            </a:r>
            <a:endParaRPr lang="en-US"/>
          </a:p>
          <a:p>
            <a:pPr lvl="0"/>
            <a:r>
              <a:rPr lang="en-US"/>
              <a:t>Location</a:t>
            </a:r>
            <a:endParaRPr lang="en-GB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BFA33205-F808-CF43-BE09-C695D02F3E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5199065"/>
            <a:ext cx="2524975" cy="287005"/>
          </a:xfrm>
        </p:spPr>
        <p:txBody>
          <a:bodyPr>
            <a:noAutofit/>
          </a:bodyPr>
          <a:lstStyle>
            <a:lvl1pPr marL="0" indent="0">
              <a:spcBef>
                <a:spcPts val="150"/>
              </a:spcBef>
              <a:spcAft>
                <a:spcPts val="150"/>
              </a:spcAft>
              <a:buNone/>
              <a:defRPr sz="135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 marL="685800" indent="0">
              <a:buNone/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Prepared by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D79D0406-C2B4-7D41-A4E4-F7C766F67C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99110" y="5656265"/>
            <a:ext cx="2524975" cy="904875"/>
          </a:xfrm>
        </p:spPr>
        <p:txBody>
          <a:bodyPr>
            <a:noAutofit/>
          </a:bodyPr>
          <a:lstStyle>
            <a:lvl1pPr marL="0" indent="0">
              <a:spcBef>
                <a:spcPts val="150"/>
              </a:spcBef>
              <a:spcAft>
                <a:spcPts val="150"/>
              </a:spcAft>
              <a:buNone/>
              <a:defRPr sz="135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 marL="685800" indent="0">
              <a:buNone/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err="1"/>
              <a:t>Firstname</a:t>
            </a:r>
            <a:r>
              <a:rPr lang="en-GB"/>
              <a:t> </a:t>
            </a:r>
            <a:r>
              <a:rPr lang="en-GB" err="1"/>
              <a:t>Lastname</a:t>
            </a:r>
            <a:endParaRPr lang="en-GB"/>
          </a:p>
          <a:p>
            <a:pPr lvl="0"/>
            <a:r>
              <a:rPr lang="en-GB"/>
              <a:t>Job Title</a:t>
            </a:r>
            <a:endParaRPr lang="en-US"/>
          </a:p>
          <a:p>
            <a:pPr lvl="0"/>
            <a:r>
              <a:rPr lang="en-US"/>
              <a:t>Location</a:t>
            </a:r>
            <a:endParaRPr lang="en-GB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33B049B0-F81D-6C4D-A415-67177C53F5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28163" y="1967564"/>
            <a:ext cx="723600" cy="2898000"/>
          </a:xfrm>
          <a:solidFill>
            <a:srgbClr val="004673">
              <a:alpha val="50000"/>
            </a:srgbClr>
          </a:solidFill>
          <a:ln>
            <a:noFill/>
          </a:ln>
        </p:spPr>
        <p:txBody>
          <a:bodyPr>
            <a:noAutofit/>
          </a:bodyPr>
          <a:lstStyle>
            <a:lvl1pPr marL="0" indent="0">
              <a:spcBef>
                <a:spcPts val="150"/>
              </a:spcBef>
              <a:spcAft>
                <a:spcPts val="150"/>
              </a:spcAft>
              <a:buNone/>
              <a:defRPr sz="135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 marL="685800" indent="0">
              <a:buNone/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08DF7843-E15C-2A4D-A903-367C8379D79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32626" y="1967564"/>
            <a:ext cx="5159375" cy="2902148"/>
          </a:xfrm>
        </p:spPr>
        <p:txBody>
          <a:bodyPr/>
          <a:lstStyle>
            <a:lvl1pPr>
              <a:defRPr>
                <a:solidFill>
                  <a:srgbClr val="919195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694621F-B0A4-3942-9E4F-DD46CD9DBB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96547" y="54473"/>
            <a:ext cx="1875340" cy="118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01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13C9B8-6677-564A-9369-60B5EEABF112}"/>
              </a:ext>
            </a:extLst>
          </p:cNvPr>
          <p:cNvSpPr/>
          <p:nvPr/>
        </p:nvSpPr>
        <p:spPr>
          <a:xfrm>
            <a:off x="0" y="2"/>
            <a:ext cx="7751763" cy="4869711"/>
          </a:xfrm>
          <a:prstGeom prst="rect">
            <a:avLst/>
          </a:prstGeom>
          <a:gradFill>
            <a:gsLst>
              <a:gs pos="0">
                <a:srgbClr val="002740"/>
              </a:gs>
              <a:gs pos="100000">
                <a:srgbClr val="00467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647E45A-A85D-B44A-8657-B4D3BDA127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764" y="3917512"/>
            <a:ext cx="12818771" cy="94805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984529-BF5F-D441-B5B5-2BB08EB38B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4763" y="4865564"/>
            <a:ext cx="12196763" cy="1992436"/>
          </a:xfrm>
          <a:solidFill>
            <a:srgbClr val="919195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25ABDC-06E4-774F-93D9-3247276B3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7" y="1041400"/>
            <a:ext cx="6267635" cy="1655762"/>
          </a:xfrm>
        </p:spPr>
        <p:txBody>
          <a:bodyPr lIns="0" anchor="t" anchorCtr="0">
            <a:normAutofit/>
          </a:bodyPr>
          <a:lstStyle>
            <a:lvl1pPr algn="l">
              <a:defRPr sz="277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E4E915-F4D5-314F-A74C-3B6AB35AD8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2715850"/>
            <a:ext cx="6267635" cy="872308"/>
          </a:xfrm>
        </p:spPr>
        <p:txBody>
          <a:bodyPr lIns="0" anchor="b" anchorCtr="0"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0197070-8156-C74A-A075-60829AB2FE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1764" y="5189207"/>
            <a:ext cx="2052637" cy="296863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## Month 20##</a:t>
            </a:r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1633129-7953-F841-AC32-6386ED0843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5656265"/>
            <a:ext cx="2524975" cy="904875"/>
          </a:xfrm>
        </p:spPr>
        <p:txBody>
          <a:bodyPr>
            <a:noAutofit/>
          </a:bodyPr>
          <a:lstStyle>
            <a:lvl1pPr marL="0" indent="0">
              <a:spcBef>
                <a:spcPts val="150"/>
              </a:spcBef>
              <a:spcAft>
                <a:spcPts val="150"/>
              </a:spcAft>
              <a:buNone/>
              <a:defRPr sz="135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 marL="685800" indent="0">
              <a:buNone/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err="1"/>
              <a:t>Firstname</a:t>
            </a:r>
            <a:r>
              <a:rPr lang="en-GB"/>
              <a:t> </a:t>
            </a:r>
            <a:r>
              <a:rPr lang="en-GB" err="1"/>
              <a:t>Lastname</a:t>
            </a:r>
            <a:endParaRPr lang="en-GB"/>
          </a:p>
          <a:p>
            <a:pPr lvl="0"/>
            <a:r>
              <a:rPr lang="en-GB"/>
              <a:t>Job Title</a:t>
            </a:r>
            <a:endParaRPr lang="en-US"/>
          </a:p>
          <a:p>
            <a:pPr lvl="0"/>
            <a:r>
              <a:rPr lang="en-US"/>
              <a:t>Location</a:t>
            </a:r>
            <a:endParaRPr lang="en-GB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BFA33205-F808-CF43-BE09-C695D02F3E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5199065"/>
            <a:ext cx="2524975" cy="287005"/>
          </a:xfrm>
        </p:spPr>
        <p:txBody>
          <a:bodyPr>
            <a:noAutofit/>
          </a:bodyPr>
          <a:lstStyle>
            <a:lvl1pPr marL="0" indent="0">
              <a:spcBef>
                <a:spcPts val="150"/>
              </a:spcBef>
              <a:spcAft>
                <a:spcPts val="150"/>
              </a:spcAft>
              <a:buNone/>
              <a:defRPr sz="135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 marL="685800" indent="0">
              <a:buNone/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Prepared by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D79D0406-C2B4-7D41-A4E4-F7C766F67C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99110" y="5656265"/>
            <a:ext cx="2524975" cy="904875"/>
          </a:xfrm>
        </p:spPr>
        <p:txBody>
          <a:bodyPr>
            <a:noAutofit/>
          </a:bodyPr>
          <a:lstStyle>
            <a:lvl1pPr marL="0" indent="0">
              <a:spcBef>
                <a:spcPts val="150"/>
              </a:spcBef>
              <a:spcAft>
                <a:spcPts val="150"/>
              </a:spcAft>
              <a:buNone/>
              <a:defRPr sz="135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 marL="685800" indent="0">
              <a:buNone/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err="1"/>
              <a:t>Firstname</a:t>
            </a:r>
            <a:r>
              <a:rPr lang="en-GB"/>
              <a:t> </a:t>
            </a:r>
            <a:r>
              <a:rPr lang="en-GB" err="1"/>
              <a:t>Lastname</a:t>
            </a:r>
            <a:endParaRPr lang="en-GB"/>
          </a:p>
          <a:p>
            <a:pPr lvl="0"/>
            <a:r>
              <a:rPr lang="en-GB"/>
              <a:t>Job Title</a:t>
            </a:r>
            <a:endParaRPr lang="en-US"/>
          </a:p>
          <a:p>
            <a:pPr lvl="0"/>
            <a:r>
              <a:rPr lang="en-US"/>
              <a:t>Location</a:t>
            </a:r>
            <a:endParaRPr lang="en-GB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33B049B0-F81D-6C4D-A415-67177C53F5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28163" y="1967564"/>
            <a:ext cx="723600" cy="2898000"/>
          </a:xfrm>
          <a:solidFill>
            <a:srgbClr val="004673">
              <a:alpha val="50000"/>
            </a:srgbClr>
          </a:solidFill>
          <a:ln>
            <a:noFill/>
          </a:ln>
        </p:spPr>
        <p:txBody>
          <a:bodyPr>
            <a:noAutofit/>
          </a:bodyPr>
          <a:lstStyle>
            <a:lvl1pPr marL="0" indent="0">
              <a:spcBef>
                <a:spcPts val="150"/>
              </a:spcBef>
              <a:spcAft>
                <a:spcPts val="150"/>
              </a:spcAft>
              <a:buNone/>
              <a:defRPr sz="135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 marL="685800" indent="0">
              <a:buNone/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68E69E87-B83C-994F-AB46-DCFD39C1285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32626" y="1967564"/>
            <a:ext cx="5159375" cy="2902148"/>
          </a:xfrm>
        </p:spPr>
        <p:txBody>
          <a:bodyPr/>
          <a:lstStyle>
            <a:lvl1pPr>
              <a:defRPr>
                <a:solidFill>
                  <a:srgbClr val="919195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98A5235-3275-E047-B66C-3A284DCD06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96547" y="54473"/>
            <a:ext cx="1875340" cy="118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41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5B99361-E22B-984C-BC5B-0314946E89CD}"/>
              </a:ext>
            </a:extLst>
          </p:cNvPr>
          <p:cNvSpPr/>
          <p:nvPr/>
        </p:nvSpPr>
        <p:spPr>
          <a:xfrm>
            <a:off x="515939" y="1978027"/>
            <a:ext cx="683384" cy="4879975"/>
          </a:xfrm>
          <a:prstGeom prst="rect">
            <a:avLst/>
          </a:prstGeom>
          <a:solidFill>
            <a:srgbClr val="E6E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FE109E1-9C80-D242-884A-3B5AF5D6F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365126"/>
            <a:ext cx="9279608" cy="4431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39FA82-8CDB-1043-AFB3-C86084FAEA24}"/>
              </a:ext>
            </a:extLst>
          </p:cNvPr>
          <p:cNvSpPr/>
          <p:nvPr/>
        </p:nvSpPr>
        <p:spPr>
          <a:xfrm>
            <a:off x="515939" y="1967564"/>
            <a:ext cx="683384" cy="428970"/>
          </a:xfrm>
          <a:prstGeom prst="rect">
            <a:avLst/>
          </a:prstGeom>
          <a:solidFill>
            <a:srgbClr val="A00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50" b="1">
                <a:solidFill>
                  <a:srgbClr val="FFFFFF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9FBA-8F94-B042-AE73-04EE6FF35448}"/>
              </a:ext>
            </a:extLst>
          </p:cNvPr>
          <p:cNvSpPr/>
          <p:nvPr/>
        </p:nvSpPr>
        <p:spPr>
          <a:xfrm>
            <a:off x="515939" y="3181189"/>
            <a:ext cx="683384" cy="428970"/>
          </a:xfrm>
          <a:prstGeom prst="rect">
            <a:avLst/>
          </a:prstGeom>
          <a:solidFill>
            <a:srgbClr val="919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50" b="1">
                <a:solidFill>
                  <a:srgbClr val="FFFFFF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AAC502-0640-614E-B5DB-50861E5F21F3}"/>
              </a:ext>
            </a:extLst>
          </p:cNvPr>
          <p:cNvSpPr/>
          <p:nvPr/>
        </p:nvSpPr>
        <p:spPr>
          <a:xfrm>
            <a:off x="515939" y="4384353"/>
            <a:ext cx="683384" cy="42897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50" b="1">
                <a:solidFill>
                  <a:srgbClr val="FFFFFF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932086-BF14-F248-8E66-E59D20EEF813}"/>
              </a:ext>
            </a:extLst>
          </p:cNvPr>
          <p:cNvSpPr/>
          <p:nvPr/>
        </p:nvSpPr>
        <p:spPr>
          <a:xfrm>
            <a:off x="515939" y="5587517"/>
            <a:ext cx="683384" cy="428970"/>
          </a:xfrm>
          <a:prstGeom prst="rect">
            <a:avLst/>
          </a:prstGeom>
          <a:solidFill>
            <a:srgbClr val="002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50" b="1">
                <a:solidFill>
                  <a:srgbClr val="FFFFFF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21592063-C5CD-B145-AFB4-991B19EE2AA5}"/>
              </a:ext>
            </a:extLst>
          </p:cNvPr>
          <p:cNvSpPr txBox="1">
            <a:spLocks/>
          </p:cNvSpPr>
          <p:nvPr/>
        </p:nvSpPr>
        <p:spPr>
          <a:xfrm>
            <a:off x="1609726" y="1967564"/>
            <a:ext cx="4162495" cy="9723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 kern="1200">
                <a:solidFill>
                  <a:srgbClr val="5F5F62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System Font Regular"/>
              <a:buNone/>
              <a:defRPr sz="2400" kern="120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err="1"/>
              <a:t>Diam</a:t>
            </a:r>
            <a:r>
              <a:rPr lang="en-GB" sz="1800"/>
              <a:t> </a:t>
            </a:r>
            <a:r>
              <a:rPr lang="en-GB" sz="1800" err="1"/>
              <a:t>nonummy</a:t>
            </a:r>
            <a:br>
              <a:rPr lang="en-GB" sz="1800"/>
            </a:br>
            <a:r>
              <a:rPr lang="en-GB" sz="1800" err="1"/>
              <a:t>nibh</a:t>
            </a:r>
            <a:r>
              <a:rPr lang="en-GB" sz="1800"/>
              <a:t> </a:t>
            </a:r>
            <a:r>
              <a:rPr lang="en-GB" sz="1800" err="1"/>
              <a:t>euismod</a:t>
            </a:r>
            <a:endParaRPr lang="en-GB" sz="180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9F2AADEE-F3CA-1E43-BC01-ABA7E81E4B5D}"/>
              </a:ext>
            </a:extLst>
          </p:cNvPr>
          <p:cNvSpPr txBox="1">
            <a:spLocks/>
          </p:cNvSpPr>
          <p:nvPr/>
        </p:nvSpPr>
        <p:spPr>
          <a:xfrm>
            <a:off x="1609726" y="3181191"/>
            <a:ext cx="4162495" cy="9988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 kern="1200">
                <a:solidFill>
                  <a:srgbClr val="5F5F62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System Font Regular"/>
              <a:buNone/>
              <a:defRPr sz="2400" kern="120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/>
              <a:t>Lorem ipsum </a:t>
            </a:r>
            <a:r>
              <a:rPr lang="en-GB" sz="1800" err="1"/>
              <a:t>dolor</a:t>
            </a:r>
            <a:endParaRPr lang="en-GB" sz="1800"/>
          </a:p>
          <a:p>
            <a:r>
              <a:rPr lang="en-GB" sz="1125"/>
              <a:t>Sit </a:t>
            </a:r>
            <a:r>
              <a:rPr lang="en-GB" sz="1125" err="1"/>
              <a:t>dolor</a:t>
            </a:r>
            <a:r>
              <a:rPr lang="en-GB" sz="1125"/>
              <a:t> </a:t>
            </a:r>
            <a:r>
              <a:rPr lang="en-GB" sz="1125" err="1"/>
              <a:t>amet</a:t>
            </a:r>
            <a:r>
              <a:rPr lang="en-GB" sz="1125"/>
              <a:t> </a:t>
            </a:r>
            <a:r>
              <a:rPr lang="en-GB" sz="1125" err="1"/>
              <a:t>conseqeteur</a:t>
            </a:r>
            <a:r>
              <a:rPr lang="en-GB" sz="1125"/>
              <a:t> </a:t>
            </a:r>
            <a:r>
              <a:rPr lang="en-GB" sz="1125" err="1"/>
              <a:t>adipiscing</a:t>
            </a:r>
            <a:br>
              <a:rPr lang="en-GB" sz="1125"/>
            </a:br>
            <a:r>
              <a:rPr lang="en-GB" sz="1125" err="1"/>
              <a:t>elit</a:t>
            </a:r>
            <a:r>
              <a:rPr lang="en-GB" sz="1125"/>
              <a:t> </a:t>
            </a:r>
            <a:r>
              <a:rPr lang="en-GB" sz="1125" err="1"/>
              <a:t>absiqium</a:t>
            </a:r>
            <a:endParaRPr lang="en-GB" sz="1125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040951D8-A382-E947-A82B-8EE1E6403902}"/>
              </a:ext>
            </a:extLst>
          </p:cNvPr>
          <p:cNvSpPr txBox="1">
            <a:spLocks/>
          </p:cNvSpPr>
          <p:nvPr/>
        </p:nvSpPr>
        <p:spPr>
          <a:xfrm>
            <a:off x="1609726" y="4384355"/>
            <a:ext cx="4162495" cy="9988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 kern="1200">
                <a:solidFill>
                  <a:srgbClr val="5F5F62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System Font Regular"/>
              <a:buNone/>
              <a:defRPr sz="2400" kern="120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err="1"/>
              <a:t>Consectetuer</a:t>
            </a:r>
            <a:r>
              <a:rPr lang="en-GB" sz="1800"/>
              <a:t> </a:t>
            </a:r>
            <a:r>
              <a:rPr lang="en-GB" sz="1800" err="1"/>
              <a:t>adipiscing</a:t>
            </a:r>
            <a:r>
              <a:rPr lang="en-GB" sz="1800"/>
              <a:t> </a:t>
            </a:r>
            <a:r>
              <a:rPr lang="en-GB" sz="1800" err="1"/>
              <a:t>elit</a:t>
            </a:r>
            <a:endParaRPr lang="en-GB" sz="1800"/>
          </a:p>
          <a:p>
            <a:r>
              <a:rPr lang="en-GB" sz="1125"/>
              <a:t>Sit </a:t>
            </a:r>
            <a:r>
              <a:rPr lang="en-GB" sz="1125" err="1"/>
              <a:t>dolor</a:t>
            </a:r>
            <a:r>
              <a:rPr lang="en-GB" sz="1125"/>
              <a:t> </a:t>
            </a:r>
            <a:r>
              <a:rPr lang="en-GB" sz="1125" err="1"/>
              <a:t>amet</a:t>
            </a:r>
            <a:r>
              <a:rPr lang="en-GB" sz="1125"/>
              <a:t> </a:t>
            </a:r>
            <a:r>
              <a:rPr lang="en-GB" sz="1125" err="1"/>
              <a:t>conseqeteur</a:t>
            </a:r>
            <a:r>
              <a:rPr lang="en-GB" sz="1125"/>
              <a:t> </a:t>
            </a:r>
            <a:r>
              <a:rPr lang="en-GB" sz="1125" err="1"/>
              <a:t>adipiscing</a:t>
            </a:r>
            <a:r>
              <a:rPr lang="en-GB" sz="1125"/>
              <a:t> </a:t>
            </a:r>
            <a:r>
              <a:rPr lang="en-GB" sz="1125" err="1"/>
              <a:t>elit</a:t>
            </a:r>
            <a:r>
              <a:rPr lang="en-GB" sz="1125"/>
              <a:t> </a:t>
            </a:r>
            <a:r>
              <a:rPr lang="en-GB" sz="1125" err="1"/>
              <a:t>absiqium</a:t>
            </a:r>
            <a:endParaRPr lang="en-GB" sz="1125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9406C656-4D5C-054D-9E80-BCF243F07FCD}"/>
              </a:ext>
            </a:extLst>
          </p:cNvPr>
          <p:cNvSpPr txBox="1">
            <a:spLocks/>
          </p:cNvSpPr>
          <p:nvPr/>
        </p:nvSpPr>
        <p:spPr>
          <a:xfrm>
            <a:off x="1609726" y="5587519"/>
            <a:ext cx="4162495" cy="9736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 kern="1200">
                <a:solidFill>
                  <a:srgbClr val="5F5F62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System Font Regular"/>
              <a:buNone/>
              <a:defRPr sz="2400" kern="120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err="1"/>
              <a:t>Diam</a:t>
            </a:r>
            <a:r>
              <a:rPr lang="en-GB" sz="1800"/>
              <a:t> </a:t>
            </a:r>
            <a:r>
              <a:rPr lang="en-GB" sz="1800" err="1"/>
              <a:t>nonummy</a:t>
            </a:r>
            <a:r>
              <a:rPr lang="en-GB" sz="1800"/>
              <a:t> </a:t>
            </a:r>
            <a:r>
              <a:rPr lang="en-GB" sz="1800" err="1"/>
              <a:t>nibh</a:t>
            </a:r>
            <a:r>
              <a:rPr lang="en-GB" sz="1800"/>
              <a:t> </a:t>
            </a:r>
            <a:r>
              <a:rPr lang="en-GB" sz="1800" err="1"/>
              <a:t>euismod</a:t>
            </a:r>
            <a:endParaRPr lang="en-GB" sz="1800"/>
          </a:p>
          <a:p>
            <a:r>
              <a:rPr lang="en-GB" sz="1125"/>
              <a:t>Sit </a:t>
            </a:r>
            <a:r>
              <a:rPr lang="en-GB" sz="1125" err="1"/>
              <a:t>dolor</a:t>
            </a:r>
            <a:r>
              <a:rPr lang="en-GB" sz="1125"/>
              <a:t> </a:t>
            </a:r>
            <a:r>
              <a:rPr lang="en-GB" sz="1125" err="1"/>
              <a:t>amet</a:t>
            </a:r>
            <a:r>
              <a:rPr lang="en-GB" sz="1125"/>
              <a:t> </a:t>
            </a:r>
            <a:r>
              <a:rPr lang="en-GB" sz="1125" err="1"/>
              <a:t>conseqeteur</a:t>
            </a:r>
            <a:r>
              <a:rPr lang="en-GB" sz="1125"/>
              <a:t> </a:t>
            </a:r>
            <a:r>
              <a:rPr lang="en-GB" sz="1125" err="1"/>
              <a:t>adipiscing</a:t>
            </a:r>
            <a:r>
              <a:rPr lang="en-GB" sz="1125"/>
              <a:t> </a:t>
            </a:r>
            <a:r>
              <a:rPr lang="en-GB" sz="1125" err="1"/>
              <a:t>elit</a:t>
            </a:r>
            <a:r>
              <a:rPr lang="en-GB" sz="1125"/>
              <a:t> </a:t>
            </a:r>
            <a:r>
              <a:rPr lang="en-GB" sz="1125" err="1"/>
              <a:t>absiqium</a:t>
            </a:r>
            <a:endParaRPr lang="en-GB" sz="1125"/>
          </a:p>
        </p:txBody>
      </p:sp>
      <p:pic>
        <p:nvPicPr>
          <p:cNvPr id="22" name="Picture Placeholder 9">
            <a:extLst>
              <a:ext uri="{FF2B5EF4-FFF2-40B4-BE49-F238E27FC236}">
                <a16:creationId xmlns:a16="http://schemas.microsoft.com/office/drawing/2014/main" id="{C4EDF5DB-E55E-814D-9F87-A9F1B7488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32625" y="1967564"/>
            <a:ext cx="5159375" cy="29021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8A5235-3275-E047-B66C-3A284DCD06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96547" y="54473"/>
            <a:ext cx="1875340" cy="118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4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ECB2977-5F0D-6B46-948E-B6B91B98E851}"/>
              </a:ext>
            </a:extLst>
          </p:cNvPr>
          <p:cNvSpPr/>
          <p:nvPr/>
        </p:nvSpPr>
        <p:spPr>
          <a:xfrm>
            <a:off x="515939" y="1978027"/>
            <a:ext cx="683384" cy="4879975"/>
          </a:xfrm>
          <a:prstGeom prst="rect">
            <a:avLst/>
          </a:prstGeom>
          <a:solidFill>
            <a:srgbClr val="E6E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82AAB6-222A-CC40-BF6F-515882CA88EA}"/>
              </a:ext>
            </a:extLst>
          </p:cNvPr>
          <p:cNvSpPr/>
          <p:nvPr/>
        </p:nvSpPr>
        <p:spPr>
          <a:xfrm>
            <a:off x="6419783" y="1978027"/>
            <a:ext cx="683384" cy="4879975"/>
          </a:xfrm>
          <a:prstGeom prst="rect">
            <a:avLst/>
          </a:prstGeom>
          <a:solidFill>
            <a:srgbClr val="E6E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FE109E1-9C80-D242-884A-3B5AF5D6F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365126"/>
            <a:ext cx="9279608" cy="4431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39FA82-8CDB-1043-AFB3-C86084FAEA24}"/>
              </a:ext>
            </a:extLst>
          </p:cNvPr>
          <p:cNvSpPr/>
          <p:nvPr/>
        </p:nvSpPr>
        <p:spPr>
          <a:xfrm>
            <a:off x="515939" y="1967564"/>
            <a:ext cx="683384" cy="428970"/>
          </a:xfrm>
          <a:prstGeom prst="rect">
            <a:avLst/>
          </a:prstGeom>
          <a:solidFill>
            <a:srgbClr val="A00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50" b="1">
                <a:solidFill>
                  <a:srgbClr val="FFFFFF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9FBA-8F94-B042-AE73-04EE6FF35448}"/>
              </a:ext>
            </a:extLst>
          </p:cNvPr>
          <p:cNvSpPr/>
          <p:nvPr/>
        </p:nvSpPr>
        <p:spPr>
          <a:xfrm>
            <a:off x="515939" y="3181189"/>
            <a:ext cx="683384" cy="428970"/>
          </a:xfrm>
          <a:prstGeom prst="rect">
            <a:avLst/>
          </a:prstGeom>
          <a:solidFill>
            <a:srgbClr val="919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50" b="1">
                <a:solidFill>
                  <a:srgbClr val="FFFFFF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AAC502-0640-614E-B5DB-50861E5F21F3}"/>
              </a:ext>
            </a:extLst>
          </p:cNvPr>
          <p:cNvSpPr/>
          <p:nvPr/>
        </p:nvSpPr>
        <p:spPr>
          <a:xfrm>
            <a:off x="515939" y="4384353"/>
            <a:ext cx="683384" cy="42897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50" b="1">
                <a:solidFill>
                  <a:srgbClr val="FFFFFF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932086-BF14-F248-8E66-E59D20EEF813}"/>
              </a:ext>
            </a:extLst>
          </p:cNvPr>
          <p:cNvSpPr/>
          <p:nvPr/>
        </p:nvSpPr>
        <p:spPr>
          <a:xfrm>
            <a:off x="515939" y="5587517"/>
            <a:ext cx="683384" cy="428970"/>
          </a:xfrm>
          <a:prstGeom prst="rect">
            <a:avLst/>
          </a:prstGeom>
          <a:solidFill>
            <a:srgbClr val="002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50" b="1">
                <a:solidFill>
                  <a:srgbClr val="FFFFFF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21592063-C5CD-B145-AFB4-991B19EE2AA5}"/>
              </a:ext>
            </a:extLst>
          </p:cNvPr>
          <p:cNvSpPr txBox="1">
            <a:spLocks/>
          </p:cNvSpPr>
          <p:nvPr/>
        </p:nvSpPr>
        <p:spPr>
          <a:xfrm>
            <a:off x="1609726" y="1967564"/>
            <a:ext cx="4162495" cy="9723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 kern="1200">
                <a:solidFill>
                  <a:srgbClr val="5F5F62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System Font Regular"/>
              <a:buNone/>
              <a:defRPr sz="2400" kern="120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err="1"/>
              <a:t>Diam</a:t>
            </a:r>
            <a:r>
              <a:rPr lang="en-GB" sz="1800"/>
              <a:t> </a:t>
            </a:r>
            <a:r>
              <a:rPr lang="en-GB" sz="1800" err="1"/>
              <a:t>nonummy</a:t>
            </a:r>
            <a:br>
              <a:rPr lang="en-GB" sz="1800"/>
            </a:br>
            <a:r>
              <a:rPr lang="en-GB" sz="1800" err="1"/>
              <a:t>nibh</a:t>
            </a:r>
            <a:r>
              <a:rPr lang="en-GB" sz="1800"/>
              <a:t> </a:t>
            </a:r>
            <a:r>
              <a:rPr lang="en-GB" sz="1800" err="1"/>
              <a:t>euismod</a:t>
            </a:r>
            <a:endParaRPr lang="en-GB" sz="180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9F2AADEE-F3CA-1E43-BC01-ABA7E81E4B5D}"/>
              </a:ext>
            </a:extLst>
          </p:cNvPr>
          <p:cNvSpPr txBox="1">
            <a:spLocks/>
          </p:cNvSpPr>
          <p:nvPr/>
        </p:nvSpPr>
        <p:spPr>
          <a:xfrm>
            <a:off x="1609726" y="3181191"/>
            <a:ext cx="4162495" cy="9988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 kern="1200">
                <a:solidFill>
                  <a:srgbClr val="5F5F62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System Font Regular"/>
              <a:buNone/>
              <a:defRPr sz="2400" kern="120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/>
              <a:t>Lorem ipsum </a:t>
            </a:r>
            <a:r>
              <a:rPr lang="en-GB" sz="1800" err="1"/>
              <a:t>dolor</a:t>
            </a:r>
            <a:endParaRPr lang="en-GB" sz="1800"/>
          </a:p>
          <a:p>
            <a:r>
              <a:rPr lang="en-GB" sz="1125"/>
              <a:t>Sit </a:t>
            </a:r>
            <a:r>
              <a:rPr lang="en-GB" sz="1125" err="1"/>
              <a:t>dolor</a:t>
            </a:r>
            <a:r>
              <a:rPr lang="en-GB" sz="1125"/>
              <a:t> </a:t>
            </a:r>
            <a:r>
              <a:rPr lang="en-GB" sz="1125" err="1"/>
              <a:t>amet</a:t>
            </a:r>
            <a:r>
              <a:rPr lang="en-GB" sz="1125"/>
              <a:t> </a:t>
            </a:r>
            <a:r>
              <a:rPr lang="en-GB" sz="1125" err="1"/>
              <a:t>conseqeteur</a:t>
            </a:r>
            <a:r>
              <a:rPr lang="en-GB" sz="1125"/>
              <a:t> </a:t>
            </a:r>
            <a:r>
              <a:rPr lang="en-GB" sz="1125" err="1"/>
              <a:t>adipiscing</a:t>
            </a:r>
            <a:br>
              <a:rPr lang="en-GB" sz="1125"/>
            </a:br>
            <a:r>
              <a:rPr lang="en-GB" sz="1125" err="1"/>
              <a:t>elit</a:t>
            </a:r>
            <a:r>
              <a:rPr lang="en-GB" sz="1125"/>
              <a:t> </a:t>
            </a:r>
            <a:r>
              <a:rPr lang="en-GB" sz="1125" err="1"/>
              <a:t>absiqium</a:t>
            </a:r>
            <a:endParaRPr lang="en-GB" sz="1125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040951D8-A382-E947-A82B-8EE1E6403902}"/>
              </a:ext>
            </a:extLst>
          </p:cNvPr>
          <p:cNvSpPr txBox="1">
            <a:spLocks/>
          </p:cNvSpPr>
          <p:nvPr/>
        </p:nvSpPr>
        <p:spPr>
          <a:xfrm>
            <a:off x="1609726" y="4384355"/>
            <a:ext cx="4162495" cy="9988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 kern="1200">
                <a:solidFill>
                  <a:srgbClr val="5F5F62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System Font Regular"/>
              <a:buNone/>
              <a:defRPr sz="2400" kern="120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err="1"/>
              <a:t>Consectetuer</a:t>
            </a:r>
            <a:r>
              <a:rPr lang="en-GB" sz="1800"/>
              <a:t> </a:t>
            </a:r>
            <a:r>
              <a:rPr lang="en-GB" sz="1800" err="1"/>
              <a:t>adipiscing</a:t>
            </a:r>
            <a:r>
              <a:rPr lang="en-GB" sz="1800"/>
              <a:t> </a:t>
            </a:r>
            <a:r>
              <a:rPr lang="en-GB" sz="1800" err="1"/>
              <a:t>elit</a:t>
            </a:r>
            <a:endParaRPr lang="en-GB" sz="1800"/>
          </a:p>
          <a:p>
            <a:r>
              <a:rPr lang="en-GB" sz="1125"/>
              <a:t>Sit </a:t>
            </a:r>
            <a:r>
              <a:rPr lang="en-GB" sz="1125" err="1"/>
              <a:t>dolor</a:t>
            </a:r>
            <a:r>
              <a:rPr lang="en-GB" sz="1125"/>
              <a:t> </a:t>
            </a:r>
            <a:r>
              <a:rPr lang="en-GB" sz="1125" err="1"/>
              <a:t>amet</a:t>
            </a:r>
            <a:r>
              <a:rPr lang="en-GB" sz="1125"/>
              <a:t> </a:t>
            </a:r>
            <a:r>
              <a:rPr lang="en-GB" sz="1125" err="1"/>
              <a:t>conseqeteur</a:t>
            </a:r>
            <a:r>
              <a:rPr lang="en-GB" sz="1125"/>
              <a:t> </a:t>
            </a:r>
            <a:r>
              <a:rPr lang="en-GB" sz="1125" err="1"/>
              <a:t>adipiscing</a:t>
            </a:r>
            <a:r>
              <a:rPr lang="en-GB" sz="1125"/>
              <a:t> </a:t>
            </a:r>
            <a:r>
              <a:rPr lang="en-GB" sz="1125" err="1"/>
              <a:t>elit</a:t>
            </a:r>
            <a:r>
              <a:rPr lang="en-GB" sz="1125"/>
              <a:t> </a:t>
            </a:r>
            <a:r>
              <a:rPr lang="en-GB" sz="1125" err="1"/>
              <a:t>absiqium</a:t>
            </a:r>
            <a:endParaRPr lang="en-GB" sz="1125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9406C656-4D5C-054D-9E80-BCF243F07FCD}"/>
              </a:ext>
            </a:extLst>
          </p:cNvPr>
          <p:cNvSpPr txBox="1">
            <a:spLocks/>
          </p:cNvSpPr>
          <p:nvPr/>
        </p:nvSpPr>
        <p:spPr>
          <a:xfrm>
            <a:off x="1609726" y="5587519"/>
            <a:ext cx="4162495" cy="9736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 kern="1200">
                <a:solidFill>
                  <a:srgbClr val="5F5F62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System Font Regular"/>
              <a:buNone/>
              <a:defRPr sz="2400" kern="120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err="1"/>
              <a:t>Diam</a:t>
            </a:r>
            <a:r>
              <a:rPr lang="en-GB" sz="1800"/>
              <a:t> </a:t>
            </a:r>
            <a:r>
              <a:rPr lang="en-GB" sz="1800" err="1"/>
              <a:t>nonummy</a:t>
            </a:r>
            <a:r>
              <a:rPr lang="en-GB" sz="1800"/>
              <a:t> </a:t>
            </a:r>
            <a:r>
              <a:rPr lang="en-GB" sz="1800" err="1"/>
              <a:t>nibh</a:t>
            </a:r>
            <a:r>
              <a:rPr lang="en-GB" sz="1800"/>
              <a:t> </a:t>
            </a:r>
            <a:r>
              <a:rPr lang="en-GB" sz="1800" err="1"/>
              <a:t>euismod</a:t>
            </a:r>
            <a:endParaRPr lang="en-GB" sz="1800"/>
          </a:p>
          <a:p>
            <a:r>
              <a:rPr lang="en-GB" sz="1125"/>
              <a:t>Sit </a:t>
            </a:r>
            <a:r>
              <a:rPr lang="en-GB" sz="1125" err="1"/>
              <a:t>dolor</a:t>
            </a:r>
            <a:r>
              <a:rPr lang="en-GB" sz="1125"/>
              <a:t> </a:t>
            </a:r>
            <a:r>
              <a:rPr lang="en-GB" sz="1125" err="1"/>
              <a:t>amet</a:t>
            </a:r>
            <a:r>
              <a:rPr lang="en-GB" sz="1125"/>
              <a:t> </a:t>
            </a:r>
            <a:r>
              <a:rPr lang="en-GB" sz="1125" err="1"/>
              <a:t>conseqeteur</a:t>
            </a:r>
            <a:r>
              <a:rPr lang="en-GB" sz="1125"/>
              <a:t> </a:t>
            </a:r>
            <a:r>
              <a:rPr lang="en-GB" sz="1125" err="1"/>
              <a:t>adipiscing</a:t>
            </a:r>
            <a:r>
              <a:rPr lang="en-GB" sz="1125"/>
              <a:t> </a:t>
            </a:r>
            <a:r>
              <a:rPr lang="en-GB" sz="1125" err="1"/>
              <a:t>elit</a:t>
            </a:r>
            <a:r>
              <a:rPr lang="en-GB" sz="1125"/>
              <a:t> </a:t>
            </a:r>
            <a:r>
              <a:rPr lang="en-GB" sz="1125" err="1"/>
              <a:t>absiqium</a:t>
            </a:r>
            <a:endParaRPr lang="en-GB" sz="1125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29DFF2-3105-F347-A618-1E7F1CD99D8D}"/>
              </a:ext>
            </a:extLst>
          </p:cNvPr>
          <p:cNvSpPr/>
          <p:nvPr/>
        </p:nvSpPr>
        <p:spPr>
          <a:xfrm>
            <a:off x="6419783" y="1967564"/>
            <a:ext cx="683384" cy="428970"/>
          </a:xfrm>
          <a:prstGeom prst="rect">
            <a:avLst/>
          </a:prstGeom>
          <a:solidFill>
            <a:srgbClr val="00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50" b="1">
                <a:solidFill>
                  <a:srgbClr val="FFFFFF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36E51C-1870-8E43-91A4-C37E6BB2EB45}"/>
              </a:ext>
            </a:extLst>
          </p:cNvPr>
          <p:cNvSpPr/>
          <p:nvPr/>
        </p:nvSpPr>
        <p:spPr>
          <a:xfrm>
            <a:off x="6419783" y="3181189"/>
            <a:ext cx="683384" cy="428970"/>
          </a:xfrm>
          <a:prstGeom prst="rect">
            <a:avLst/>
          </a:prstGeom>
          <a:solidFill>
            <a:srgbClr val="407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50" b="1">
                <a:solidFill>
                  <a:srgbClr val="FFFFFF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0CCA42-CD3D-4644-8D20-33BECCF3AA83}"/>
              </a:ext>
            </a:extLst>
          </p:cNvPr>
          <p:cNvSpPr/>
          <p:nvPr/>
        </p:nvSpPr>
        <p:spPr>
          <a:xfrm>
            <a:off x="6419783" y="4384353"/>
            <a:ext cx="683384" cy="428970"/>
          </a:xfrm>
          <a:prstGeom prst="rect">
            <a:avLst/>
          </a:prstGeom>
          <a:solidFill>
            <a:srgbClr val="919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50" b="1">
                <a:solidFill>
                  <a:srgbClr val="FFFFFF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09C7D6-C3D7-FA4C-944F-42A56C0C8A27}"/>
              </a:ext>
            </a:extLst>
          </p:cNvPr>
          <p:cNvSpPr/>
          <p:nvPr/>
        </p:nvSpPr>
        <p:spPr>
          <a:xfrm>
            <a:off x="6419783" y="5587517"/>
            <a:ext cx="683384" cy="428970"/>
          </a:xfrm>
          <a:prstGeom prst="rect">
            <a:avLst/>
          </a:prstGeom>
          <a:solidFill>
            <a:srgbClr val="A00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50" b="1">
                <a:solidFill>
                  <a:srgbClr val="FFFFFF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94F2E3B-E9CC-A84C-83D4-F1526F0E7651}"/>
              </a:ext>
            </a:extLst>
          </p:cNvPr>
          <p:cNvSpPr txBox="1">
            <a:spLocks/>
          </p:cNvSpPr>
          <p:nvPr/>
        </p:nvSpPr>
        <p:spPr>
          <a:xfrm>
            <a:off x="7513570" y="1967564"/>
            <a:ext cx="4162495" cy="9723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 kern="1200">
                <a:solidFill>
                  <a:srgbClr val="5F5F62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System Font Regular"/>
              <a:buNone/>
              <a:defRPr sz="2400" kern="120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err="1"/>
              <a:t>Diam</a:t>
            </a:r>
            <a:r>
              <a:rPr lang="en-GB" sz="1800"/>
              <a:t> </a:t>
            </a:r>
            <a:r>
              <a:rPr lang="en-GB" sz="1800" err="1"/>
              <a:t>nonummy</a:t>
            </a:r>
            <a:r>
              <a:rPr lang="en-GB" sz="1800"/>
              <a:t> </a:t>
            </a:r>
            <a:r>
              <a:rPr lang="en-GB" sz="1800" err="1"/>
              <a:t>nibh</a:t>
            </a:r>
            <a:r>
              <a:rPr lang="en-GB" sz="1800"/>
              <a:t> </a:t>
            </a:r>
            <a:r>
              <a:rPr lang="en-GB" sz="1800" err="1"/>
              <a:t>euismod</a:t>
            </a:r>
            <a:endParaRPr lang="en-GB" sz="1800"/>
          </a:p>
          <a:p>
            <a:r>
              <a:rPr lang="en-GB" sz="1125"/>
              <a:t>Sit </a:t>
            </a:r>
            <a:r>
              <a:rPr lang="en-GB" sz="1125" err="1"/>
              <a:t>dolor</a:t>
            </a:r>
            <a:r>
              <a:rPr lang="en-GB" sz="1125"/>
              <a:t> </a:t>
            </a:r>
            <a:r>
              <a:rPr lang="en-GB" sz="1125" err="1"/>
              <a:t>amet</a:t>
            </a:r>
            <a:r>
              <a:rPr lang="en-GB" sz="1125"/>
              <a:t> </a:t>
            </a:r>
            <a:r>
              <a:rPr lang="en-GB" sz="1125" err="1"/>
              <a:t>conseqeteur</a:t>
            </a:r>
            <a:r>
              <a:rPr lang="en-GB" sz="1125"/>
              <a:t> </a:t>
            </a:r>
            <a:r>
              <a:rPr lang="en-GB" sz="1125" err="1"/>
              <a:t>adipiscing</a:t>
            </a:r>
            <a:r>
              <a:rPr lang="en-GB" sz="1125"/>
              <a:t> </a:t>
            </a:r>
            <a:r>
              <a:rPr lang="en-GB" sz="1125" err="1"/>
              <a:t>elit</a:t>
            </a:r>
            <a:r>
              <a:rPr lang="en-GB" sz="1125"/>
              <a:t> </a:t>
            </a:r>
            <a:r>
              <a:rPr lang="en-GB" sz="1125" err="1"/>
              <a:t>absiqium</a:t>
            </a:r>
            <a:endParaRPr lang="en-GB" sz="1125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7644BBE-ECF4-0A43-BC39-9196E9771444}"/>
              </a:ext>
            </a:extLst>
          </p:cNvPr>
          <p:cNvSpPr txBox="1">
            <a:spLocks/>
          </p:cNvSpPr>
          <p:nvPr/>
        </p:nvSpPr>
        <p:spPr>
          <a:xfrm>
            <a:off x="7513570" y="3181191"/>
            <a:ext cx="4162495" cy="9988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 kern="1200">
                <a:solidFill>
                  <a:srgbClr val="5F5F62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System Font Regular"/>
              <a:buNone/>
              <a:defRPr sz="2400" kern="120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err="1"/>
              <a:t>Diam</a:t>
            </a:r>
            <a:r>
              <a:rPr lang="en-GB" sz="1800"/>
              <a:t> </a:t>
            </a:r>
            <a:r>
              <a:rPr lang="en-GB" sz="1800" err="1"/>
              <a:t>nonummy</a:t>
            </a:r>
            <a:br>
              <a:rPr lang="en-GB" sz="1800"/>
            </a:br>
            <a:r>
              <a:rPr lang="en-GB" sz="1800" err="1"/>
              <a:t>nibh</a:t>
            </a:r>
            <a:r>
              <a:rPr lang="en-GB" sz="1800"/>
              <a:t> </a:t>
            </a:r>
            <a:r>
              <a:rPr lang="en-GB" sz="1800" err="1"/>
              <a:t>euismod</a:t>
            </a:r>
            <a:endParaRPr lang="en-GB" sz="180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93EE934D-97C3-EC4B-849B-24A6C1C36040}"/>
              </a:ext>
            </a:extLst>
          </p:cNvPr>
          <p:cNvSpPr txBox="1">
            <a:spLocks/>
          </p:cNvSpPr>
          <p:nvPr/>
        </p:nvSpPr>
        <p:spPr>
          <a:xfrm>
            <a:off x="7513570" y="4384355"/>
            <a:ext cx="4162495" cy="9988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 kern="1200">
                <a:solidFill>
                  <a:srgbClr val="5F5F62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System Font Regular"/>
              <a:buNone/>
              <a:defRPr sz="2400" kern="120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/>
              <a:t>Lorem ipsum </a:t>
            </a:r>
            <a:r>
              <a:rPr lang="en-GB" sz="1800" err="1"/>
              <a:t>dolor</a:t>
            </a:r>
            <a:endParaRPr lang="en-GB" sz="1800"/>
          </a:p>
          <a:p>
            <a:r>
              <a:rPr lang="en-GB" sz="1125"/>
              <a:t>Sit </a:t>
            </a:r>
            <a:r>
              <a:rPr lang="en-GB" sz="1125" err="1"/>
              <a:t>dolor</a:t>
            </a:r>
            <a:r>
              <a:rPr lang="en-GB" sz="1125"/>
              <a:t> </a:t>
            </a:r>
            <a:r>
              <a:rPr lang="en-GB" sz="1125" err="1"/>
              <a:t>amet</a:t>
            </a:r>
            <a:r>
              <a:rPr lang="en-GB" sz="1125"/>
              <a:t> </a:t>
            </a:r>
            <a:r>
              <a:rPr lang="en-GB" sz="1125" err="1"/>
              <a:t>conseqeteur</a:t>
            </a:r>
            <a:r>
              <a:rPr lang="en-GB" sz="1125"/>
              <a:t> </a:t>
            </a:r>
            <a:r>
              <a:rPr lang="en-GB" sz="1125" err="1"/>
              <a:t>adipiscing</a:t>
            </a:r>
            <a:r>
              <a:rPr lang="en-GB" sz="1125"/>
              <a:t> </a:t>
            </a:r>
            <a:r>
              <a:rPr lang="en-GB" sz="1125" err="1"/>
              <a:t>absiqium</a:t>
            </a:r>
            <a:endParaRPr lang="en-GB" sz="1125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7D85668-B8E9-AC4F-A328-7EC76919F610}"/>
              </a:ext>
            </a:extLst>
          </p:cNvPr>
          <p:cNvSpPr txBox="1">
            <a:spLocks/>
          </p:cNvSpPr>
          <p:nvPr/>
        </p:nvSpPr>
        <p:spPr>
          <a:xfrm>
            <a:off x="7513570" y="5587519"/>
            <a:ext cx="4162495" cy="9736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 kern="1200">
                <a:solidFill>
                  <a:srgbClr val="5F5F62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System Font Regular"/>
              <a:buNone/>
              <a:defRPr sz="2400" kern="120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/>
              <a:t>Sit </a:t>
            </a:r>
            <a:r>
              <a:rPr lang="en-GB" sz="1800" err="1"/>
              <a:t>dolor</a:t>
            </a:r>
            <a:r>
              <a:rPr lang="en-GB" sz="1800"/>
              <a:t> </a:t>
            </a:r>
            <a:r>
              <a:rPr lang="en-GB" sz="1800" err="1"/>
              <a:t>amet</a:t>
            </a:r>
            <a:r>
              <a:rPr lang="en-GB" sz="1800"/>
              <a:t> </a:t>
            </a:r>
            <a:r>
              <a:rPr lang="en-GB" sz="1800" err="1"/>
              <a:t>conseqeteur</a:t>
            </a:r>
            <a:r>
              <a:rPr lang="en-GB" sz="1800"/>
              <a:t> </a:t>
            </a:r>
            <a:r>
              <a:rPr lang="en-GB" sz="1800" err="1"/>
              <a:t>adipiscing</a:t>
            </a:r>
            <a:r>
              <a:rPr lang="en-GB" sz="1800"/>
              <a:t> </a:t>
            </a:r>
            <a:r>
              <a:rPr lang="en-GB" sz="1800" err="1"/>
              <a:t>elit</a:t>
            </a:r>
            <a:r>
              <a:rPr lang="en-GB" sz="1800"/>
              <a:t> </a:t>
            </a:r>
            <a:r>
              <a:rPr lang="en-GB" sz="1800" err="1"/>
              <a:t>absiqium</a:t>
            </a:r>
            <a:endParaRPr lang="en-GB" sz="180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98A5235-3275-E047-B66C-3A284DCD06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196547" y="54473"/>
            <a:ext cx="1875340" cy="118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50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bg>
      <p:bgPr>
        <a:gradFill>
          <a:gsLst>
            <a:gs pos="0">
              <a:srgbClr val="002740"/>
            </a:gs>
            <a:gs pos="100000">
              <a:srgbClr val="00467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5E19B4E-A494-FC45-A0ED-7F1AA2DAE51A}"/>
              </a:ext>
            </a:extLst>
          </p:cNvPr>
          <p:cNvSpPr txBox="1">
            <a:spLocks/>
          </p:cNvSpPr>
          <p:nvPr/>
        </p:nvSpPr>
        <p:spPr>
          <a:xfrm>
            <a:off x="515939" y="365126"/>
            <a:ext cx="9279608" cy="44319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4673"/>
                </a:solidFill>
                <a:latin typeface="Arial Nova" panose="020B05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5F3266-47CD-F94B-BFB3-F1782CA708B5}"/>
              </a:ext>
            </a:extLst>
          </p:cNvPr>
          <p:cNvSpPr/>
          <p:nvPr/>
        </p:nvSpPr>
        <p:spPr>
          <a:xfrm>
            <a:off x="515939" y="1978027"/>
            <a:ext cx="683384" cy="4879975"/>
          </a:xfrm>
          <a:prstGeom prst="rect">
            <a:avLst/>
          </a:prstGeom>
          <a:solidFill>
            <a:srgbClr val="00467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04673"/>
              </a:solidFill>
              <a:effectLst/>
              <a:uLnTx/>
              <a:uFillTx/>
              <a:latin typeface="Arial Nov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195BA6-5498-AA4D-B2BA-318952ED8599}"/>
              </a:ext>
            </a:extLst>
          </p:cNvPr>
          <p:cNvSpPr/>
          <p:nvPr/>
        </p:nvSpPr>
        <p:spPr>
          <a:xfrm>
            <a:off x="515939" y="1967564"/>
            <a:ext cx="683384" cy="428970"/>
          </a:xfrm>
          <a:prstGeom prst="rect">
            <a:avLst/>
          </a:prstGeom>
          <a:solidFill>
            <a:srgbClr val="A0001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078DB2-7E6E-7945-A629-431C5013B35B}"/>
              </a:ext>
            </a:extLst>
          </p:cNvPr>
          <p:cNvSpPr/>
          <p:nvPr/>
        </p:nvSpPr>
        <p:spPr>
          <a:xfrm>
            <a:off x="515939" y="3181189"/>
            <a:ext cx="683384" cy="428970"/>
          </a:xfrm>
          <a:prstGeom prst="rect">
            <a:avLst/>
          </a:prstGeom>
          <a:solidFill>
            <a:srgbClr val="9191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046F92-3498-0E43-87F9-08E4419823B8}"/>
              </a:ext>
            </a:extLst>
          </p:cNvPr>
          <p:cNvSpPr/>
          <p:nvPr/>
        </p:nvSpPr>
        <p:spPr>
          <a:xfrm>
            <a:off x="515939" y="4384353"/>
            <a:ext cx="683384" cy="428970"/>
          </a:xfrm>
          <a:prstGeom prst="rect">
            <a:avLst/>
          </a:prstGeom>
          <a:solidFill>
            <a:srgbClr val="00AE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BD6747-1F23-5B43-BC25-4F9DF6CF6655}"/>
              </a:ext>
            </a:extLst>
          </p:cNvPr>
          <p:cNvSpPr/>
          <p:nvPr/>
        </p:nvSpPr>
        <p:spPr>
          <a:xfrm>
            <a:off x="515939" y="5587517"/>
            <a:ext cx="683384" cy="428970"/>
          </a:xfrm>
          <a:prstGeom prst="rect">
            <a:avLst/>
          </a:prstGeom>
          <a:solidFill>
            <a:srgbClr val="0027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4A119DDD-79FE-D646-BD4B-3EEF7C18CE72}"/>
              </a:ext>
            </a:extLst>
          </p:cNvPr>
          <p:cNvSpPr txBox="1">
            <a:spLocks/>
          </p:cNvSpPr>
          <p:nvPr/>
        </p:nvSpPr>
        <p:spPr>
          <a:xfrm>
            <a:off x="1609726" y="1967564"/>
            <a:ext cx="4162495" cy="9723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 kern="1200">
                <a:solidFill>
                  <a:srgbClr val="5F5F62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System Font Regular"/>
              <a:buNone/>
              <a:defRPr sz="2400" kern="120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Diam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nonummy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</a:b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nibh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euismod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29C4B8FD-1DEE-6549-8030-EDB9AF9673F2}"/>
              </a:ext>
            </a:extLst>
          </p:cNvPr>
          <p:cNvSpPr txBox="1">
            <a:spLocks/>
          </p:cNvSpPr>
          <p:nvPr/>
        </p:nvSpPr>
        <p:spPr>
          <a:xfrm>
            <a:off x="1609726" y="3181191"/>
            <a:ext cx="4162495" cy="9988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 kern="1200">
                <a:solidFill>
                  <a:srgbClr val="5F5F62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System Font Regular"/>
              <a:buNone/>
              <a:defRPr sz="2400" kern="120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dolor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25" b="0" i="0" u="none" strike="noStrike" kern="1200" cap="none" spc="0" normalizeH="0" baseline="0" noProof="0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Sit </a:t>
            </a:r>
            <a:r>
              <a:rPr kumimoji="0" lang="en-GB" sz="1125" b="0" i="0" u="none" strike="noStrike" kern="1200" cap="none" spc="0" normalizeH="0" baseline="0" noProof="0" err="1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dolor</a:t>
            </a:r>
            <a:r>
              <a:rPr kumimoji="0" lang="en-GB" sz="1125" b="0" i="0" u="none" strike="noStrike" kern="1200" cap="none" spc="0" normalizeH="0" baseline="0" noProof="0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125" b="0" i="0" u="none" strike="noStrike" kern="1200" cap="none" spc="0" normalizeH="0" baseline="0" noProof="0" err="1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amet</a:t>
            </a:r>
            <a:r>
              <a:rPr kumimoji="0" lang="en-GB" sz="1125" b="0" i="0" u="none" strike="noStrike" kern="1200" cap="none" spc="0" normalizeH="0" baseline="0" noProof="0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125" b="0" i="0" u="none" strike="noStrike" kern="1200" cap="none" spc="0" normalizeH="0" baseline="0" noProof="0" err="1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conseqeteur</a:t>
            </a:r>
            <a:r>
              <a:rPr kumimoji="0" lang="en-GB" sz="1125" b="0" i="0" u="none" strike="noStrike" kern="1200" cap="none" spc="0" normalizeH="0" baseline="0" noProof="0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125" b="0" i="0" u="none" strike="noStrike" kern="1200" cap="none" spc="0" normalizeH="0" baseline="0" noProof="0" err="1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adipiscing</a:t>
            </a:r>
            <a:br>
              <a:rPr kumimoji="0" lang="en-GB" sz="1125" b="0" i="0" u="none" strike="noStrike" kern="1200" cap="none" spc="0" normalizeH="0" baseline="0" noProof="0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</a:br>
            <a:r>
              <a:rPr kumimoji="0" lang="en-GB" sz="1125" b="0" i="0" u="none" strike="noStrike" kern="1200" cap="none" spc="0" normalizeH="0" baseline="0" noProof="0" err="1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elit</a:t>
            </a:r>
            <a:r>
              <a:rPr kumimoji="0" lang="en-GB" sz="1125" b="0" i="0" u="none" strike="noStrike" kern="1200" cap="none" spc="0" normalizeH="0" baseline="0" noProof="0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125" b="0" i="0" u="none" strike="noStrike" kern="1200" cap="none" spc="0" normalizeH="0" baseline="0" noProof="0" err="1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absiqium</a:t>
            </a:r>
            <a:endParaRPr kumimoji="0" lang="en-GB" sz="1125" b="0" i="0" u="none" strike="noStrike" kern="1200" cap="none" spc="0" normalizeH="0" baseline="0" noProof="0">
              <a:ln>
                <a:noFill/>
              </a:ln>
              <a:solidFill>
                <a:srgbClr val="B2C7D5"/>
              </a:solidFill>
              <a:effectLst/>
              <a:uLnTx/>
              <a:uFillTx/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829BACC5-9AD9-794D-9968-5487F022A841}"/>
              </a:ext>
            </a:extLst>
          </p:cNvPr>
          <p:cNvSpPr txBox="1">
            <a:spLocks/>
          </p:cNvSpPr>
          <p:nvPr/>
        </p:nvSpPr>
        <p:spPr>
          <a:xfrm>
            <a:off x="1609726" y="4384355"/>
            <a:ext cx="4162495" cy="9988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 kern="1200">
                <a:solidFill>
                  <a:srgbClr val="5F5F62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System Font Regular"/>
              <a:buNone/>
              <a:defRPr sz="2400" kern="120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elit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25" b="0" i="0" u="none" strike="noStrike" kern="1200" cap="none" spc="0" normalizeH="0" baseline="0" noProof="0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Sit </a:t>
            </a:r>
            <a:r>
              <a:rPr kumimoji="0" lang="en-GB" sz="1125" b="0" i="0" u="none" strike="noStrike" kern="1200" cap="none" spc="0" normalizeH="0" baseline="0" noProof="0" err="1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dolor</a:t>
            </a:r>
            <a:r>
              <a:rPr kumimoji="0" lang="en-GB" sz="1125" b="0" i="0" u="none" strike="noStrike" kern="1200" cap="none" spc="0" normalizeH="0" baseline="0" noProof="0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125" b="0" i="0" u="none" strike="noStrike" kern="1200" cap="none" spc="0" normalizeH="0" baseline="0" noProof="0" err="1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amet</a:t>
            </a:r>
            <a:r>
              <a:rPr kumimoji="0" lang="en-GB" sz="1125" b="0" i="0" u="none" strike="noStrike" kern="1200" cap="none" spc="0" normalizeH="0" baseline="0" noProof="0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125" b="0" i="0" u="none" strike="noStrike" kern="1200" cap="none" spc="0" normalizeH="0" baseline="0" noProof="0" err="1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conseqeteur</a:t>
            </a:r>
            <a:r>
              <a:rPr kumimoji="0" lang="en-GB" sz="1125" b="0" i="0" u="none" strike="noStrike" kern="1200" cap="none" spc="0" normalizeH="0" baseline="0" noProof="0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125" b="0" i="0" u="none" strike="noStrike" kern="1200" cap="none" spc="0" normalizeH="0" baseline="0" noProof="0" err="1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adipiscing</a:t>
            </a:r>
            <a:r>
              <a:rPr kumimoji="0" lang="en-GB" sz="1125" b="0" i="0" u="none" strike="noStrike" kern="1200" cap="none" spc="0" normalizeH="0" baseline="0" noProof="0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125" b="0" i="0" u="none" strike="noStrike" kern="1200" cap="none" spc="0" normalizeH="0" baseline="0" noProof="0" err="1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elit</a:t>
            </a:r>
            <a:r>
              <a:rPr kumimoji="0" lang="en-GB" sz="1125" b="0" i="0" u="none" strike="noStrike" kern="1200" cap="none" spc="0" normalizeH="0" baseline="0" noProof="0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125" b="0" i="0" u="none" strike="noStrike" kern="1200" cap="none" spc="0" normalizeH="0" baseline="0" noProof="0" err="1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absiqium</a:t>
            </a:r>
            <a:endParaRPr kumimoji="0" lang="en-GB" sz="1125" b="0" i="0" u="none" strike="noStrike" kern="1200" cap="none" spc="0" normalizeH="0" baseline="0" noProof="0">
              <a:ln>
                <a:noFill/>
              </a:ln>
              <a:solidFill>
                <a:srgbClr val="B2C7D5"/>
              </a:solidFill>
              <a:effectLst/>
              <a:uLnTx/>
              <a:uFillTx/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D1D63BA1-95EA-4B44-A204-34147A63F1EB}"/>
              </a:ext>
            </a:extLst>
          </p:cNvPr>
          <p:cNvSpPr txBox="1">
            <a:spLocks/>
          </p:cNvSpPr>
          <p:nvPr/>
        </p:nvSpPr>
        <p:spPr>
          <a:xfrm>
            <a:off x="1609726" y="5587519"/>
            <a:ext cx="4162495" cy="9736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 kern="1200">
                <a:solidFill>
                  <a:srgbClr val="5F5F62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System Font Regular"/>
              <a:buNone/>
              <a:defRPr sz="2400" kern="120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Diam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nonummy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nibh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euismod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25" b="0" i="0" u="none" strike="noStrike" kern="1200" cap="none" spc="0" normalizeH="0" baseline="0" noProof="0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Sit </a:t>
            </a:r>
            <a:r>
              <a:rPr kumimoji="0" lang="en-GB" sz="1125" b="0" i="0" u="none" strike="noStrike" kern="1200" cap="none" spc="0" normalizeH="0" baseline="0" noProof="0" err="1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dolor</a:t>
            </a:r>
            <a:r>
              <a:rPr kumimoji="0" lang="en-GB" sz="1125" b="0" i="0" u="none" strike="noStrike" kern="1200" cap="none" spc="0" normalizeH="0" baseline="0" noProof="0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125" b="0" i="0" u="none" strike="noStrike" kern="1200" cap="none" spc="0" normalizeH="0" baseline="0" noProof="0" err="1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amet</a:t>
            </a:r>
            <a:r>
              <a:rPr kumimoji="0" lang="en-GB" sz="1125" b="0" i="0" u="none" strike="noStrike" kern="1200" cap="none" spc="0" normalizeH="0" baseline="0" noProof="0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125" b="0" i="0" u="none" strike="noStrike" kern="1200" cap="none" spc="0" normalizeH="0" baseline="0" noProof="0" err="1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conseqeteur</a:t>
            </a:r>
            <a:r>
              <a:rPr kumimoji="0" lang="en-GB" sz="1125" b="0" i="0" u="none" strike="noStrike" kern="1200" cap="none" spc="0" normalizeH="0" baseline="0" noProof="0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125" b="0" i="0" u="none" strike="noStrike" kern="1200" cap="none" spc="0" normalizeH="0" baseline="0" noProof="0" err="1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adipiscing</a:t>
            </a:r>
            <a:r>
              <a:rPr kumimoji="0" lang="en-GB" sz="1125" b="0" i="0" u="none" strike="noStrike" kern="1200" cap="none" spc="0" normalizeH="0" baseline="0" noProof="0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125" b="0" i="0" u="none" strike="noStrike" kern="1200" cap="none" spc="0" normalizeH="0" baseline="0" noProof="0" err="1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elit</a:t>
            </a:r>
            <a:r>
              <a:rPr kumimoji="0" lang="en-GB" sz="1125" b="0" i="0" u="none" strike="noStrike" kern="1200" cap="none" spc="0" normalizeH="0" baseline="0" noProof="0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125" b="0" i="0" u="none" strike="noStrike" kern="1200" cap="none" spc="0" normalizeH="0" baseline="0" noProof="0" err="1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absiqium</a:t>
            </a:r>
            <a:endParaRPr kumimoji="0" lang="en-GB" sz="1125" b="0" i="0" u="none" strike="noStrike" kern="1200" cap="none" spc="0" normalizeH="0" baseline="0" noProof="0">
              <a:ln>
                <a:noFill/>
              </a:ln>
              <a:solidFill>
                <a:srgbClr val="B2C7D5"/>
              </a:solidFill>
              <a:effectLst/>
              <a:uLnTx/>
              <a:uFillTx/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AA128D-BE56-E04B-ABD4-989D59786577}"/>
              </a:ext>
            </a:extLst>
          </p:cNvPr>
          <p:cNvSpPr/>
          <p:nvPr/>
        </p:nvSpPr>
        <p:spPr>
          <a:xfrm>
            <a:off x="6419783" y="1978027"/>
            <a:ext cx="683384" cy="4879975"/>
          </a:xfrm>
          <a:prstGeom prst="rect">
            <a:avLst/>
          </a:prstGeom>
          <a:solidFill>
            <a:srgbClr val="00467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04673"/>
              </a:solidFill>
              <a:effectLst/>
              <a:uLnTx/>
              <a:uFillTx/>
              <a:latin typeface="Arial Nov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D9E34C-49A7-A848-A60C-2A3CC1529227}"/>
              </a:ext>
            </a:extLst>
          </p:cNvPr>
          <p:cNvSpPr/>
          <p:nvPr/>
        </p:nvSpPr>
        <p:spPr>
          <a:xfrm>
            <a:off x="6419783" y="1967564"/>
            <a:ext cx="683384" cy="428970"/>
          </a:xfrm>
          <a:prstGeom prst="rect">
            <a:avLst/>
          </a:prstGeom>
          <a:solidFill>
            <a:srgbClr val="0098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56CC99-D05B-6C43-BEF1-23DD88FDF8A7}"/>
              </a:ext>
            </a:extLst>
          </p:cNvPr>
          <p:cNvSpPr/>
          <p:nvPr/>
        </p:nvSpPr>
        <p:spPr>
          <a:xfrm>
            <a:off x="6419783" y="3181189"/>
            <a:ext cx="683384" cy="428970"/>
          </a:xfrm>
          <a:prstGeom prst="rect">
            <a:avLst/>
          </a:prstGeom>
          <a:solidFill>
            <a:srgbClr val="40749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646C5F-CD6F-E945-9288-51B047925842}"/>
              </a:ext>
            </a:extLst>
          </p:cNvPr>
          <p:cNvSpPr/>
          <p:nvPr/>
        </p:nvSpPr>
        <p:spPr>
          <a:xfrm>
            <a:off x="6419783" y="4384353"/>
            <a:ext cx="683384" cy="428970"/>
          </a:xfrm>
          <a:prstGeom prst="rect">
            <a:avLst/>
          </a:prstGeom>
          <a:solidFill>
            <a:srgbClr val="9191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56538C-0A5C-EE48-A67E-552F95B2CFB6}"/>
              </a:ext>
            </a:extLst>
          </p:cNvPr>
          <p:cNvSpPr/>
          <p:nvPr/>
        </p:nvSpPr>
        <p:spPr>
          <a:xfrm>
            <a:off x="6419783" y="5587517"/>
            <a:ext cx="683384" cy="428970"/>
          </a:xfrm>
          <a:prstGeom prst="rect">
            <a:avLst/>
          </a:prstGeom>
          <a:solidFill>
            <a:srgbClr val="A0001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982F9113-EBDE-974E-8B71-5A66B622A5C8}"/>
              </a:ext>
            </a:extLst>
          </p:cNvPr>
          <p:cNvSpPr txBox="1">
            <a:spLocks/>
          </p:cNvSpPr>
          <p:nvPr/>
        </p:nvSpPr>
        <p:spPr>
          <a:xfrm>
            <a:off x="7513570" y="1967564"/>
            <a:ext cx="4162495" cy="9723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 kern="1200">
                <a:solidFill>
                  <a:srgbClr val="5F5F62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System Font Regular"/>
              <a:buNone/>
              <a:defRPr sz="2400" kern="120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Diam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nonummy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nibh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euismod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25" b="0" i="0" u="none" strike="noStrike" kern="1200" cap="none" spc="0" normalizeH="0" baseline="0" noProof="0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Sit </a:t>
            </a:r>
            <a:r>
              <a:rPr kumimoji="0" lang="en-GB" sz="1125" b="0" i="0" u="none" strike="noStrike" kern="1200" cap="none" spc="0" normalizeH="0" baseline="0" noProof="0" err="1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dolor</a:t>
            </a:r>
            <a:r>
              <a:rPr kumimoji="0" lang="en-GB" sz="1125" b="0" i="0" u="none" strike="noStrike" kern="1200" cap="none" spc="0" normalizeH="0" baseline="0" noProof="0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125" b="0" i="0" u="none" strike="noStrike" kern="1200" cap="none" spc="0" normalizeH="0" baseline="0" noProof="0" err="1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amet</a:t>
            </a:r>
            <a:r>
              <a:rPr kumimoji="0" lang="en-GB" sz="1125" b="0" i="0" u="none" strike="noStrike" kern="1200" cap="none" spc="0" normalizeH="0" baseline="0" noProof="0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125" b="0" i="0" u="none" strike="noStrike" kern="1200" cap="none" spc="0" normalizeH="0" baseline="0" noProof="0" err="1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conseqeteur</a:t>
            </a:r>
            <a:r>
              <a:rPr kumimoji="0" lang="en-GB" sz="1125" b="0" i="0" u="none" strike="noStrike" kern="1200" cap="none" spc="0" normalizeH="0" baseline="0" noProof="0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125" b="0" i="0" u="none" strike="noStrike" kern="1200" cap="none" spc="0" normalizeH="0" baseline="0" noProof="0" err="1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adipiscing</a:t>
            </a:r>
            <a:r>
              <a:rPr kumimoji="0" lang="en-GB" sz="1125" b="0" i="0" u="none" strike="noStrike" kern="1200" cap="none" spc="0" normalizeH="0" baseline="0" noProof="0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125" b="0" i="0" u="none" strike="noStrike" kern="1200" cap="none" spc="0" normalizeH="0" baseline="0" noProof="0" err="1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elit</a:t>
            </a:r>
            <a:r>
              <a:rPr kumimoji="0" lang="en-GB" sz="1125" b="0" i="0" u="none" strike="noStrike" kern="1200" cap="none" spc="0" normalizeH="0" baseline="0" noProof="0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125" b="0" i="0" u="none" strike="noStrike" kern="1200" cap="none" spc="0" normalizeH="0" baseline="0" noProof="0" err="1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absiqium</a:t>
            </a:r>
            <a:endParaRPr kumimoji="0" lang="en-GB" sz="1125" b="0" i="0" u="none" strike="noStrike" kern="1200" cap="none" spc="0" normalizeH="0" baseline="0" noProof="0">
              <a:ln>
                <a:noFill/>
              </a:ln>
              <a:solidFill>
                <a:srgbClr val="B2C7D5"/>
              </a:solidFill>
              <a:effectLst/>
              <a:uLnTx/>
              <a:uFillTx/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D76DB508-FB02-0F48-96DC-4F0756E610AF}"/>
              </a:ext>
            </a:extLst>
          </p:cNvPr>
          <p:cNvSpPr txBox="1">
            <a:spLocks/>
          </p:cNvSpPr>
          <p:nvPr/>
        </p:nvSpPr>
        <p:spPr>
          <a:xfrm>
            <a:off x="7513570" y="3181191"/>
            <a:ext cx="4162495" cy="9988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 kern="1200">
                <a:solidFill>
                  <a:srgbClr val="5F5F62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System Font Regular"/>
              <a:buNone/>
              <a:defRPr sz="2400" kern="120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Diam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nonummy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</a:b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nibh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euismod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6D8BC6D5-1F56-3F4C-91E0-1E4FF128B242}"/>
              </a:ext>
            </a:extLst>
          </p:cNvPr>
          <p:cNvSpPr txBox="1">
            <a:spLocks/>
          </p:cNvSpPr>
          <p:nvPr/>
        </p:nvSpPr>
        <p:spPr>
          <a:xfrm>
            <a:off x="7513570" y="4384355"/>
            <a:ext cx="4162495" cy="9988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 kern="1200">
                <a:solidFill>
                  <a:srgbClr val="5F5F62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System Font Regular"/>
              <a:buNone/>
              <a:defRPr sz="2400" kern="120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dolor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25" b="0" i="0" u="none" strike="noStrike" kern="1200" cap="none" spc="0" normalizeH="0" baseline="0" noProof="0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Sit </a:t>
            </a:r>
            <a:r>
              <a:rPr kumimoji="0" lang="en-GB" sz="1125" b="0" i="0" u="none" strike="noStrike" kern="1200" cap="none" spc="0" normalizeH="0" baseline="0" noProof="0" err="1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dolor</a:t>
            </a:r>
            <a:r>
              <a:rPr kumimoji="0" lang="en-GB" sz="1125" b="0" i="0" u="none" strike="noStrike" kern="1200" cap="none" spc="0" normalizeH="0" baseline="0" noProof="0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125" b="0" i="0" u="none" strike="noStrike" kern="1200" cap="none" spc="0" normalizeH="0" baseline="0" noProof="0" err="1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amet</a:t>
            </a:r>
            <a:r>
              <a:rPr kumimoji="0" lang="en-GB" sz="1125" b="0" i="0" u="none" strike="noStrike" kern="1200" cap="none" spc="0" normalizeH="0" baseline="0" noProof="0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125" b="0" i="0" u="none" strike="noStrike" kern="1200" cap="none" spc="0" normalizeH="0" baseline="0" noProof="0" err="1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conseqeteur</a:t>
            </a:r>
            <a:r>
              <a:rPr kumimoji="0" lang="en-GB" sz="1125" b="0" i="0" u="none" strike="noStrike" kern="1200" cap="none" spc="0" normalizeH="0" baseline="0" noProof="0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125" b="0" i="0" u="none" strike="noStrike" kern="1200" cap="none" spc="0" normalizeH="0" baseline="0" noProof="0" err="1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adipiscing</a:t>
            </a:r>
            <a:r>
              <a:rPr kumimoji="0" lang="en-GB" sz="1125" b="0" i="0" u="none" strike="noStrike" kern="1200" cap="none" spc="0" normalizeH="0" baseline="0" noProof="0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125" b="0" i="0" u="none" strike="noStrike" kern="1200" cap="none" spc="0" normalizeH="0" baseline="0" noProof="0" err="1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absiqium</a:t>
            </a:r>
            <a:endParaRPr kumimoji="0" lang="en-GB" sz="1125" b="0" i="0" u="none" strike="noStrike" kern="1200" cap="none" spc="0" normalizeH="0" baseline="0" noProof="0">
              <a:ln>
                <a:noFill/>
              </a:ln>
              <a:solidFill>
                <a:srgbClr val="B2C7D5"/>
              </a:solidFill>
              <a:effectLst/>
              <a:uLnTx/>
              <a:uFillTx/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BB12844B-2653-584B-940D-6B5227470576}"/>
              </a:ext>
            </a:extLst>
          </p:cNvPr>
          <p:cNvSpPr txBox="1">
            <a:spLocks/>
          </p:cNvSpPr>
          <p:nvPr/>
        </p:nvSpPr>
        <p:spPr>
          <a:xfrm>
            <a:off x="7513570" y="5587519"/>
            <a:ext cx="4162495" cy="9736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 kern="1200">
                <a:solidFill>
                  <a:srgbClr val="5F5F62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System Font Regular"/>
              <a:buNone/>
              <a:defRPr sz="2400" kern="120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Sit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conseqeteur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absiqium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8B363A3-E173-9E44-A011-A28C00258B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196547" y="54471"/>
            <a:ext cx="1875340" cy="118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1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98473-9FF3-4DDE-9387-B7B9E6B62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056DA-B7D3-479D-9958-F61D05BC9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00265-6DAC-4498-932B-081E649DF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5A69-9BA5-4923-9666-79899CA1D3C7}" type="datetimeFigureOut">
              <a:rPr lang="en-AU" smtClean="0"/>
              <a:t>29/04/2024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5F571-A066-490E-A46E-CAB5ED49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6D8C-8C0C-4A4F-B04F-289C4A4EE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7B07E-E835-4A3E-8056-DF84DD84DA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5284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bg>
      <p:bgPr>
        <a:gradFill>
          <a:gsLst>
            <a:gs pos="0">
              <a:srgbClr val="002740"/>
            </a:gs>
            <a:gs pos="100000">
              <a:srgbClr val="00467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5E19B4E-A494-FC45-A0ED-7F1AA2DAE51A}"/>
              </a:ext>
            </a:extLst>
          </p:cNvPr>
          <p:cNvSpPr txBox="1">
            <a:spLocks/>
          </p:cNvSpPr>
          <p:nvPr/>
        </p:nvSpPr>
        <p:spPr>
          <a:xfrm>
            <a:off x="515939" y="365126"/>
            <a:ext cx="9279608" cy="44319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4673"/>
                </a:solidFill>
                <a:latin typeface="Arial Nova" panose="020B05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5F3266-47CD-F94B-BFB3-F1782CA708B5}"/>
              </a:ext>
            </a:extLst>
          </p:cNvPr>
          <p:cNvSpPr/>
          <p:nvPr/>
        </p:nvSpPr>
        <p:spPr>
          <a:xfrm>
            <a:off x="515939" y="1978027"/>
            <a:ext cx="683384" cy="4879975"/>
          </a:xfrm>
          <a:prstGeom prst="rect">
            <a:avLst/>
          </a:prstGeom>
          <a:solidFill>
            <a:srgbClr val="00467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04673"/>
              </a:solidFill>
              <a:effectLst/>
              <a:uLnTx/>
              <a:uFillTx/>
              <a:latin typeface="Arial Nov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195BA6-5498-AA4D-B2BA-318952ED8599}"/>
              </a:ext>
            </a:extLst>
          </p:cNvPr>
          <p:cNvSpPr/>
          <p:nvPr/>
        </p:nvSpPr>
        <p:spPr>
          <a:xfrm>
            <a:off x="515939" y="1967564"/>
            <a:ext cx="683384" cy="428970"/>
          </a:xfrm>
          <a:prstGeom prst="rect">
            <a:avLst/>
          </a:prstGeom>
          <a:solidFill>
            <a:srgbClr val="A0001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078DB2-7E6E-7945-A629-431C5013B35B}"/>
              </a:ext>
            </a:extLst>
          </p:cNvPr>
          <p:cNvSpPr/>
          <p:nvPr/>
        </p:nvSpPr>
        <p:spPr>
          <a:xfrm>
            <a:off x="515939" y="3181189"/>
            <a:ext cx="683384" cy="428970"/>
          </a:xfrm>
          <a:prstGeom prst="rect">
            <a:avLst/>
          </a:prstGeom>
          <a:solidFill>
            <a:srgbClr val="9191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046F92-3498-0E43-87F9-08E4419823B8}"/>
              </a:ext>
            </a:extLst>
          </p:cNvPr>
          <p:cNvSpPr/>
          <p:nvPr/>
        </p:nvSpPr>
        <p:spPr>
          <a:xfrm>
            <a:off x="515939" y="4384353"/>
            <a:ext cx="683384" cy="428970"/>
          </a:xfrm>
          <a:prstGeom prst="rect">
            <a:avLst/>
          </a:prstGeom>
          <a:solidFill>
            <a:srgbClr val="00AE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BD6747-1F23-5B43-BC25-4F9DF6CF6655}"/>
              </a:ext>
            </a:extLst>
          </p:cNvPr>
          <p:cNvSpPr/>
          <p:nvPr/>
        </p:nvSpPr>
        <p:spPr>
          <a:xfrm>
            <a:off x="515939" y="5587517"/>
            <a:ext cx="683384" cy="428970"/>
          </a:xfrm>
          <a:prstGeom prst="rect">
            <a:avLst/>
          </a:prstGeom>
          <a:solidFill>
            <a:srgbClr val="0027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4A119DDD-79FE-D646-BD4B-3EEF7C18CE72}"/>
              </a:ext>
            </a:extLst>
          </p:cNvPr>
          <p:cNvSpPr txBox="1">
            <a:spLocks/>
          </p:cNvSpPr>
          <p:nvPr/>
        </p:nvSpPr>
        <p:spPr>
          <a:xfrm>
            <a:off x="1609726" y="1967564"/>
            <a:ext cx="4162495" cy="9723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 kern="1200">
                <a:solidFill>
                  <a:srgbClr val="5F5F62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System Font Regular"/>
              <a:buNone/>
              <a:defRPr sz="2400" kern="120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Diam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nonummy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</a:b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nibh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euismod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29C4B8FD-1DEE-6549-8030-EDB9AF9673F2}"/>
              </a:ext>
            </a:extLst>
          </p:cNvPr>
          <p:cNvSpPr txBox="1">
            <a:spLocks/>
          </p:cNvSpPr>
          <p:nvPr/>
        </p:nvSpPr>
        <p:spPr>
          <a:xfrm>
            <a:off x="1609726" y="3181191"/>
            <a:ext cx="4162495" cy="9988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 kern="1200">
                <a:solidFill>
                  <a:srgbClr val="5F5F62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System Font Regular"/>
              <a:buNone/>
              <a:defRPr sz="2400" kern="120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dolor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25" b="0" i="0" u="none" strike="noStrike" kern="1200" cap="none" spc="0" normalizeH="0" baseline="0" noProof="0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Sit </a:t>
            </a:r>
            <a:r>
              <a:rPr kumimoji="0" lang="en-GB" sz="1125" b="0" i="0" u="none" strike="noStrike" kern="1200" cap="none" spc="0" normalizeH="0" baseline="0" noProof="0" err="1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dolor</a:t>
            </a:r>
            <a:r>
              <a:rPr kumimoji="0" lang="en-GB" sz="1125" b="0" i="0" u="none" strike="noStrike" kern="1200" cap="none" spc="0" normalizeH="0" baseline="0" noProof="0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125" b="0" i="0" u="none" strike="noStrike" kern="1200" cap="none" spc="0" normalizeH="0" baseline="0" noProof="0" err="1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amet</a:t>
            </a:r>
            <a:r>
              <a:rPr kumimoji="0" lang="en-GB" sz="1125" b="0" i="0" u="none" strike="noStrike" kern="1200" cap="none" spc="0" normalizeH="0" baseline="0" noProof="0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125" b="0" i="0" u="none" strike="noStrike" kern="1200" cap="none" spc="0" normalizeH="0" baseline="0" noProof="0" err="1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conseqeteur</a:t>
            </a:r>
            <a:r>
              <a:rPr kumimoji="0" lang="en-GB" sz="1125" b="0" i="0" u="none" strike="noStrike" kern="1200" cap="none" spc="0" normalizeH="0" baseline="0" noProof="0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125" b="0" i="0" u="none" strike="noStrike" kern="1200" cap="none" spc="0" normalizeH="0" baseline="0" noProof="0" err="1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adipiscing</a:t>
            </a:r>
            <a:br>
              <a:rPr kumimoji="0" lang="en-GB" sz="1125" b="0" i="0" u="none" strike="noStrike" kern="1200" cap="none" spc="0" normalizeH="0" baseline="0" noProof="0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</a:br>
            <a:r>
              <a:rPr kumimoji="0" lang="en-GB" sz="1125" b="0" i="0" u="none" strike="noStrike" kern="1200" cap="none" spc="0" normalizeH="0" baseline="0" noProof="0" err="1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elit</a:t>
            </a:r>
            <a:r>
              <a:rPr kumimoji="0" lang="en-GB" sz="1125" b="0" i="0" u="none" strike="noStrike" kern="1200" cap="none" spc="0" normalizeH="0" baseline="0" noProof="0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125" b="0" i="0" u="none" strike="noStrike" kern="1200" cap="none" spc="0" normalizeH="0" baseline="0" noProof="0" err="1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absiqium</a:t>
            </a:r>
            <a:endParaRPr kumimoji="0" lang="en-GB" sz="1125" b="0" i="0" u="none" strike="noStrike" kern="1200" cap="none" spc="0" normalizeH="0" baseline="0" noProof="0">
              <a:ln>
                <a:noFill/>
              </a:ln>
              <a:solidFill>
                <a:srgbClr val="B2C7D5"/>
              </a:solidFill>
              <a:effectLst/>
              <a:uLnTx/>
              <a:uFillTx/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829BACC5-9AD9-794D-9968-5487F022A841}"/>
              </a:ext>
            </a:extLst>
          </p:cNvPr>
          <p:cNvSpPr txBox="1">
            <a:spLocks/>
          </p:cNvSpPr>
          <p:nvPr/>
        </p:nvSpPr>
        <p:spPr>
          <a:xfrm>
            <a:off x="1609726" y="4384355"/>
            <a:ext cx="4162495" cy="9988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 kern="1200">
                <a:solidFill>
                  <a:srgbClr val="5F5F62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System Font Regular"/>
              <a:buNone/>
              <a:defRPr sz="2400" kern="120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elit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25" b="0" i="0" u="none" strike="noStrike" kern="1200" cap="none" spc="0" normalizeH="0" baseline="0" noProof="0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Sit </a:t>
            </a:r>
            <a:r>
              <a:rPr kumimoji="0" lang="en-GB" sz="1125" b="0" i="0" u="none" strike="noStrike" kern="1200" cap="none" spc="0" normalizeH="0" baseline="0" noProof="0" err="1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dolor</a:t>
            </a:r>
            <a:r>
              <a:rPr kumimoji="0" lang="en-GB" sz="1125" b="0" i="0" u="none" strike="noStrike" kern="1200" cap="none" spc="0" normalizeH="0" baseline="0" noProof="0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125" b="0" i="0" u="none" strike="noStrike" kern="1200" cap="none" spc="0" normalizeH="0" baseline="0" noProof="0" err="1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amet</a:t>
            </a:r>
            <a:r>
              <a:rPr kumimoji="0" lang="en-GB" sz="1125" b="0" i="0" u="none" strike="noStrike" kern="1200" cap="none" spc="0" normalizeH="0" baseline="0" noProof="0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125" b="0" i="0" u="none" strike="noStrike" kern="1200" cap="none" spc="0" normalizeH="0" baseline="0" noProof="0" err="1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conseqeteur</a:t>
            </a:r>
            <a:r>
              <a:rPr kumimoji="0" lang="en-GB" sz="1125" b="0" i="0" u="none" strike="noStrike" kern="1200" cap="none" spc="0" normalizeH="0" baseline="0" noProof="0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125" b="0" i="0" u="none" strike="noStrike" kern="1200" cap="none" spc="0" normalizeH="0" baseline="0" noProof="0" err="1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adipiscing</a:t>
            </a:r>
            <a:r>
              <a:rPr kumimoji="0" lang="en-GB" sz="1125" b="0" i="0" u="none" strike="noStrike" kern="1200" cap="none" spc="0" normalizeH="0" baseline="0" noProof="0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125" b="0" i="0" u="none" strike="noStrike" kern="1200" cap="none" spc="0" normalizeH="0" baseline="0" noProof="0" err="1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elit</a:t>
            </a:r>
            <a:r>
              <a:rPr kumimoji="0" lang="en-GB" sz="1125" b="0" i="0" u="none" strike="noStrike" kern="1200" cap="none" spc="0" normalizeH="0" baseline="0" noProof="0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125" b="0" i="0" u="none" strike="noStrike" kern="1200" cap="none" spc="0" normalizeH="0" baseline="0" noProof="0" err="1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absiqium</a:t>
            </a:r>
            <a:endParaRPr kumimoji="0" lang="en-GB" sz="1125" b="0" i="0" u="none" strike="noStrike" kern="1200" cap="none" spc="0" normalizeH="0" baseline="0" noProof="0">
              <a:ln>
                <a:noFill/>
              </a:ln>
              <a:solidFill>
                <a:srgbClr val="B2C7D5"/>
              </a:solidFill>
              <a:effectLst/>
              <a:uLnTx/>
              <a:uFillTx/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D1D63BA1-95EA-4B44-A204-34147A63F1EB}"/>
              </a:ext>
            </a:extLst>
          </p:cNvPr>
          <p:cNvSpPr txBox="1">
            <a:spLocks/>
          </p:cNvSpPr>
          <p:nvPr/>
        </p:nvSpPr>
        <p:spPr>
          <a:xfrm>
            <a:off x="1609726" y="5587519"/>
            <a:ext cx="4162495" cy="9736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 kern="1200">
                <a:solidFill>
                  <a:srgbClr val="5F5F62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System Font Regular"/>
              <a:buNone/>
              <a:defRPr sz="2400" kern="120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Diam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nonummy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nibh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euismod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25" b="0" i="0" u="none" strike="noStrike" kern="1200" cap="none" spc="0" normalizeH="0" baseline="0" noProof="0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Sit </a:t>
            </a:r>
            <a:r>
              <a:rPr kumimoji="0" lang="en-GB" sz="1125" b="0" i="0" u="none" strike="noStrike" kern="1200" cap="none" spc="0" normalizeH="0" baseline="0" noProof="0" err="1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dolor</a:t>
            </a:r>
            <a:r>
              <a:rPr kumimoji="0" lang="en-GB" sz="1125" b="0" i="0" u="none" strike="noStrike" kern="1200" cap="none" spc="0" normalizeH="0" baseline="0" noProof="0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125" b="0" i="0" u="none" strike="noStrike" kern="1200" cap="none" spc="0" normalizeH="0" baseline="0" noProof="0" err="1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amet</a:t>
            </a:r>
            <a:r>
              <a:rPr kumimoji="0" lang="en-GB" sz="1125" b="0" i="0" u="none" strike="noStrike" kern="1200" cap="none" spc="0" normalizeH="0" baseline="0" noProof="0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125" b="0" i="0" u="none" strike="noStrike" kern="1200" cap="none" spc="0" normalizeH="0" baseline="0" noProof="0" err="1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conseqeteur</a:t>
            </a:r>
            <a:r>
              <a:rPr kumimoji="0" lang="en-GB" sz="1125" b="0" i="0" u="none" strike="noStrike" kern="1200" cap="none" spc="0" normalizeH="0" baseline="0" noProof="0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125" b="0" i="0" u="none" strike="noStrike" kern="1200" cap="none" spc="0" normalizeH="0" baseline="0" noProof="0" err="1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adipiscing</a:t>
            </a:r>
            <a:r>
              <a:rPr kumimoji="0" lang="en-GB" sz="1125" b="0" i="0" u="none" strike="noStrike" kern="1200" cap="none" spc="0" normalizeH="0" baseline="0" noProof="0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125" b="0" i="0" u="none" strike="noStrike" kern="1200" cap="none" spc="0" normalizeH="0" baseline="0" noProof="0" err="1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elit</a:t>
            </a:r>
            <a:r>
              <a:rPr kumimoji="0" lang="en-GB" sz="1125" b="0" i="0" u="none" strike="noStrike" kern="1200" cap="none" spc="0" normalizeH="0" baseline="0" noProof="0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125" b="0" i="0" u="none" strike="noStrike" kern="1200" cap="none" spc="0" normalizeH="0" baseline="0" noProof="0" err="1">
                <a:ln>
                  <a:noFill/>
                </a:ln>
                <a:solidFill>
                  <a:srgbClr val="B2C7D5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absiqium</a:t>
            </a:r>
            <a:endParaRPr kumimoji="0" lang="en-GB" sz="1125" b="0" i="0" u="none" strike="noStrike" kern="1200" cap="none" spc="0" normalizeH="0" baseline="0" noProof="0">
              <a:ln>
                <a:noFill/>
              </a:ln>
              <a:solidFill>
                <a:srgbClr val="B2C7D5"/>
              </a:solidFill>
              <a:effectLst/>
              <a:uLnTx/>
              <a:uFillTx/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Placeholder 9">
            <a:extLst>
              <a:ext uri="{FF2B5EF4-FFF2-40B4-BE49-F238E27FC236}">
                <a16:creationId xmlns:a16="http://schemas.microsoft.com/office/drawing/2014/main" id="{EBD81ADA-D4A7-D340-A05F-D7FEC4DA3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32625" y="1967564"/>
            <a:ext cx="5159375" cy="2902148"/>
          </a:xfrm>
          <a:prstGeom prst="rect">
            <a:avLst/>
          </a:prstGeom>
        </p:spPr>
      </p:pic>
      <p:pic>
        <p:nvPicPr>
          <p:cNvPr id="14" name="Picture 22">
            <a:extLst>
              <a:ext uri="{FF2B5EF4-FFF2-40B4-BE49-F238E27FC236}">
                <a16:creationId xmlns:a16="http://schemas.microsoft.com/office/drawing/2014/main" id="{18B363A3-E173-9E44-A011-A28C00258B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96547" y="54471"/>
            <a:ext cx="1875340" cy="118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gradFill>
          <a:gsLst>
            <a:gs pos="0">
              <a:srgbClr val="002740"/>
            </a:gs>
            <a:gs pos="100000">
              <a:srgbClr val="00467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43C31-E1FE-E74E-9005-B62A186FE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660" y="3008954"/>
            <a:ext cx="9244683" cy="423193"/>
          </a:xfrm>
        </p:spPr>
        <p:txBody>
          <a:bodyPr anchor="b" anchorCtr="0">
            <a:spAutoFit/>
          </a:bodyPr>
          <a:lstStyle>
            <a:lvl1pPr algn="ctr">
              <a:lnSpc>
                <a:spcPts val="3330"/>
              </a:lnSpc>
              <a:spcBef>
                <a:spcPts val="0"/>
              </a:spcBef>
              <a:spcAft>
                <a:spcPts val="1500"/>
              </a:spcAft>
              <a:defRPr sz="277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5F06719-FDD8-464E-8332-52983E9BEA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3200" y="3717167"/>
            <a:ext cx="9245600" cy="384336"/>
          </a:xfrm>
        </p:spPr>
        <p:txBody>
          <a:bodyPr>
            <a:spAutoFit/>
          </a:bodyPr>
          <a:lstStyle>
            <a:lvl1pPr marL="0" indent="0" algn="ctr">
              <a:buNone/>
              <a:defRPr sz="2775">
                <a:solidFill>
                  <a:srgbClr val="B5BF00"/>
                </a:solidFill>
              </a:defRPr>
            </a:lvl1pPr>
            <a:lvl2pPr marL="342900" indent="0" algn="ctr">
              <a:buNone/>
              <a:defRPr sz="2775">
                <a:solidFill>
                  <a:srgbClr val="B5BF00"/>
                </a:solidFill>
              </a:defRPr>
            </a:lvl2pPr>
            <a:lvl3pPr marL="685800" indent="0">
              <a:buNone/>
              <a:defRPr sz="2775"/>
            </a:lvl3pPr>
            <a:lvl4pPr marL="1028700" indent="0">
              <a:buNone/>
              <a:defRPr sz="2775"/>
            </a:lvl4pPr>
            <a:lvl5pPr marL="1371600" indent="0">
              <a:buNone/>
              <a:defRPr sz="27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771A8D19-48E1-6A44-9A46-B5A4259F4CA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1224" y="5961600"/>
            <a:ext cx="12193223" cy="896400"/>
          </a:xfrm>
        </p:spPr>
        <p:txBody>
          <a:bodyPr/>
          <a:lstStyle>
            <a:lvl1pPr>
              <a:defRPr>
                <a:solidFill>
                  <a:srgbClr val="919195"/>
                </a:solidFill>
              </a:defRPr>
            </a:lvl1pPr>
          </a:lstStyle>
          <a:p>
            <a:r>
              <a:rPr lang="en-US"/>
              <a:t>Strata Pattern</a:t>
            </a:r>
          </a:p>
        </p:txBody>
      </p:sp>
      <p:pic>
        <p:nvPicPr>
          <p:cNvPr id="10" name="Picture 22">
            <a:extLst>
              <a:ext uri="{FF2B5EF4-FFF2-40B4-BE49-F238E27FC236}">
                <a16:creationId xmlns:a16="http://schemas.microsoft.com/office/drawing/2014/main" id="{55355D87-7E6F-8540-BCCF-F03EA7533A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196547" y="54471"/>
            <a:ext cx="1875340" cy="118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78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78D90B9-2B3D-F349-A439-84C686910B00}"/>
              </a:ext>
            </a:extLst>
          </p:cNvPr>
          <p:cNvSpPr/>
          <p:nvPr/>
        </p:nvSpPr>
        <p:spPr>
          <a:xfrm>
            <a:off x="0" y="3"/>
            <a:ext cx="12196173" cy="6857999"/>
          </a:xfrm>
          <a:prstGeom prst="rect">
            <a:avLst/>
          </a:prstGeom>
          <a:gradFill>
            <a:gsLst>
              <a:gs pos="0">
                <a:srgbClr val="002740">
                  <a:alpha val="75000"/>
                </a:srgbClr>
              </a:gs>
              <a:gs pos="99000">
                <a:srgbClr val="004673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0EB431B-7C5B-E046-BC81-72FBD0884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660" y="3008954"/>
            <a:ext cx="9244683" cy="423193"/>
          </a:xfrm>
        </p:spPr>
        <p:txBody>
          <a:bodyPr anchor="b" anchorCtr="0">
            <a:spAutoFit/>
          </a:bodyPr>
          <a:lstStyle>
            <a:lvl1pPr algn="ctr">
              <a:lnSpc>
                <a:spcPts val="3330"/>
              </a:lnSpc>
              <a:spcBef>
                <a:spcPts val="0"/>
              </a:spcBef>
              <a:spcAft>
                <a:spcPts val="1500"/>
              </a:spcAft>
              <a:defRPr sz="277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D23D4417-818B-2144-B895-8400511709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3200" y="3717167"/>
            <a:ext cx="9245600" cy="384336"/>
          </a:xfrm>
        </p:spPr>
        <p:txBody>
          <a:bodyPr>
            <a:spAutoFit/>
          </a:bodyPr>
          <a:lstStyle>
            <a:lvl1pPr marL="0" indent="0" algn="ctr">
              <a:buNone/>
              <a:defRPr sz="2775">
                <a:solidFill>
                  <a:srgbClr val="B5BF00"/>
                </a:solidFill>
              </a:defRPr>
            </a:lvl1pPr>
            <a:lvl2pPr marL="342900" indent="0" algn="ctr">
              <a:buNone/>
              <a:defRPr sz="2775">
                <a:solidFill>
                  <a:srgbClr val="B5BF00"/>
                </a:solidFill>
              </a:defRPr>
            </a:lvl2pPr>
            <a:lvl3pPr marL="685800" indent="0">
              <a:buNone/>
              <a:defRPr sz="2775"/>
            </a:lvl3pPr>
            <a:lvl4pPr marL="1028700" indent="0">
              <a:buNone/>
              <a:defRPr sz="2775"/>
            </a:lvl4pPr>
            <a:lvl5pPr marL="1371600" indent="0">
              <a:buNone/>
              <a:defRPr sz="27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D7138F84-572A-2C41-B1A4-5A7DFE3DAF9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1224" y="5961600"/>
            <a:ext cx="12193223" cy="896400"/>
          </a:xfrm>
        </p:spPr>
        <p:txBody>
          <a:bodyPr/>
          <a:lstStyle>
            <a:lvl1pPr>
              <a:defRPr>
                <a:solidFill>
                  <a:srgbClr val="919195"/>
                </a:solidFill>
              </a:defRPr>
            </a:lvl1pPr>
          </a:lstStyle>
          <a:p>
            <a:r>
              <a:rPr lang="en-US"/>
              <a:t>Strata Pattern</a:t>
            </a:r>
          </a:p>
        </p:txBody>
      </p:sp>
      <p:pic>
        <p:nvPicPr>
          <p:cNvPr id="15" name="Picture 22">
            <a:extLst>
              <a:ext uri="{FF2B5EF4-FFF2-40B4-BE49-F238E27FC236}">
                <a16:creationId xmlns:a16="http://schemas.microsoft.com/office/drawing/2014/main" id="{E6E40CA6-C878-614E-8FC1-B143166346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96547" y="54471"/>
            <a:ext cx="1875340" cy="118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89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EF51B-6060-D44F-835A-DACD3006C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365127"/>
            <a:ext cx="875532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8CCD6-1EC9-E746-BD68-91BACBD0BE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9" y="1967564"/>
            <a:ext cx="5503863" cy="4198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37D730-E60D-4640-A8E1-7E42E28764ED}"/>
              </a:ext>
            </a:extLst>
          </p:cNvPr>
          <p:cNvSpPr/>
          <p:nvPr/>
        </p:nvSpPr>
        <p:spPr>
          <a:xfrm>
            <a:off x="7032624" y="4869714"/>
            <a:ext cx="5159376" cy="1988287"/>
          </a:xfrm>
          <a:prstGeom prst="rect">
            <a:avLst/>
          </a:prstGeom>
          <a:gradFill>
            <a:gsLst>
              <a:gs pos="0">
                <a:srgbClr val="002740"/>
              </a:gs>
              <a:gs pos="100000">
                <a:srgbClr val="00467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DFA1795-9774-D249-8AB3-3D5D2102FC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16409" y="5273675"/>
            <a:ext cx="4159655" cy="1041400"/>
          </a:xfrm>
        </p:spPr>
        <p:txBody>
          <a:bodyPr lIns="0">
            <a:noAutofit/>
          </a:bodyPr>
          <a:lstStyle>
            <a:lvl1pPr marL="0" indent="0">
              <a:buNone/>
              <a:defRPr sz="1650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BBF50F64-1644-564E-9E0B-4AEAD25EA6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32624" y="1967564"/>
            <a:ext cx="5159376" cy="2902148"/>
          </a:xfrm>
        </p:spPr>
        <p:txBody>
          <a:bodyPr/>
          <a:lstStyle>
            <a:lvl1pPr>
              <a:defRPr>
                <a:solidFill>
                  <a:srgbClr val="5F5F6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D92172-30C0-F74E-BB36-1C65DC91DBA8}"/>
              </a:ext>
            </a:extLst>
          </p:cNvPr>
          <p:cNvSpPr/>
          <p:nvPr/>
        </p:nvSpPr>
        <p:spPr>
          <a:xfrm>
            <a:off x="7032624" y="4869714"/>
            <a:ext cx="5159376" cy="1988287"/>
          </a:xfrm>
          <a:prstGeom prst="rect">
            <a:avLst/>
          </a:prstGeom>
          <a:gradFill>
            <a:gsLst>
              <a:gs pos="0">
                <a:srgbClr val="002740"/>
              </a:gs>
              <a:gs pos="100000">
                <a:srgbClr val="00467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E427D2D-B93F-5646-AA12-C1B499073A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68809" y="5426075"/>
            <a:ext cx="4159655" cy="1041400"/>
          </a:xfrm>
        </p:spPr>
        <p:txBody>
          <a:bodyPr lIns="0">
            <a:noAutofit/>
          </a:bodyPr>
          <a:lstStyle>
            <a:lvl1pPr marL="0" indent="0">
              <a:buNone/>
              <a:defRPr sz="1650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22">
            <a:extLst>
              <a:ext uri="{FF2B5EF4-FFF2-40B4-BE49-F238E27FC236}">
                <a16:creationId xmlns:a16="http://schemas.microsoft.com/office/drawing/2014/main" id="{8F2E566B-8E7B-C648-9075-7A9937C173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196547" y="54473"/>
            <a:ext cx="1875340" cy="118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443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5C1E3F6-C238-8B41-BC6E-70FF152B03AB}"/>
              </a:ext>
            </a:extLst>
          </p:cNvPr>
          <p:cNvSpPr/>
          <p:nvPr/>
        </p:nvSpPr>
        <p:spPr>
          <a:xfrm>
            <a:off x="7032624" y="4869714"/>
            <a:ext cx="5159376" cy="1988287"/>
          </a:xfrm>
          <a:prstGeom prst="rect">
            <a:avLst/>
          </a:prstGeom>
          <a:gradFill>
            <a:gsLst>
              <a:gs pos="0">
                <a:srgbClr val="002740"/>
              </a:gs>
              <a:gs pos="100000">
                <a:srgbClr val="00467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3EF51B-6060-D44F-835A-DACD3006C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40" y="371389"/>
            <a:ext cx="871391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DFA1795-9774-D249-8AB3-3D5D2102FC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16409" y="5273675"/>
            <a:ext cx="4159655" cy="1041400"/>
          </a:xfrm>
        </p:spPr>
        <p:txBody>
          <a:bodyPr lIns="0">
            <a:noAutofit/>
          </a:bodyPr>
          <a:lstStyle>
            <a:lvl1pPr marL="0" indent="0">
              <a:buNone/>
              <a:defRPr sz="1650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A412F5D-CD14-574C-949D-4A7CBD180AF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15939" y="1967564"/>
            <a:ext cx="5503863" cy="4198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2123794-F6A2-3047-A277-57FD7365DD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29857" y="1967566"/>
            <a:ext cx="2962143" cy="28860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FFCF5E-5D98-1548-93EC-65E32A2020B4}"/>
              </a:ext>
            </a:extLst>
          </p:cNvPr>
          <p:cNvSpPr/>
          <p:nvPr/>
        </p:nvSpPr>
        <p:spPr>
          <a:xfrm>
            <a:off x="7032624" y="4869714"/>
            <a:ext cx="5159376" cy="1988287"/>
          </a:xfrm>
          <a:prstGeom prst="rect">
            <a:avLst/>
          </a:prstGeom>
          <a:gradFill>
            <a:gsLst>
              <a:gs pos="0">
                <a:srgbClr val="002740"/>
              </a:gs>
              <a:gs pos="100000">
                <a:srgbClr val="00467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096DD18-9C1B-B046-91D3-F8E0549C72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8809" y="5426075"/>
            <a:ext cx="4159655" cy="1041400"/>
          </a:xfrm>
        </p:spPr>
        <p:txBody>
          <a:bodyPr lIns="0">
            <a:noAutofit/>
          </a:bodyPr>
          <a:lstStyle>
            <a:lvl1pPr marL="0" indent="0">
              <a:buNone/>
              <a:defRPr sz="1650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9" name="Picture 22">
            <a:extLst>
              <a:ext uri="{FF2B5EF4-FFF2-40B4-BE49-F238E27FC236}">
                <a16:creationId xmlns:a16="http://schemas.microsoft.com/office/drawing/2014/main" id="{7B974DF5-9297-6C4F-838C-7265347D77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196547" y="54473"/>
            <a:ext cx="1875340" cy="118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000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C3208-77C7-2F4D-ADC2-DFE0971CC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40" y="371389"/>
            <a:ext cx="875532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820C6-AEFF-024B-9843-06B1587B0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58AB05-22C1-554A-893A-53F9CD8DD97F}"/>
              </a:ext>
            </a:extLst>
          </p:cNvPr>
          <p:cNvSpPr/>
          <p:nvPr/>
        </p:nvSpPr>
        <p:spPr>
          <a:xfrm>
            <a:off x="7751765" y="6561140"/>
            <a:ext cx="4444409" cy="296861"/>
          </a:xfrm>
          <a:prstGeom prst="rect">
            <a:avLst/>
          </a:prstGeom>
          <a:solidFill>
            <a:srgbClr val="004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BB900F-DE27-3D4E-A43A-D1698D17DFFB}"/>
              </a:ext>
            </a:extLst>
          </p:cNvPr>
          <p:cNvSpPr/>
          <p:nvPr/>
        </p:nvSpPr>
        <p:spPr>
          <a:xfrm>
            <a:off x="7747593" y="6561141"/>
            <a:ext cx="4444409" cy="296861"/>
          </a:xfrm>
          <a:prstGeom prst="rect">
            <a:avLst/>
          </a:prstGeom>
          <a:solidFill>
            <a:srgbClr val="004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22">
            <a:extLst>
              <a:ext uri="{FF2B5EF4-FFF2-40B4-BE49-F238E27FC236}">
                <a16:creationId xmlns:a16="http://schemas.microsoft.com/office/drawing/2014/main" id="{3FC4E223-B159-A74A-B0BD-24539CEBC3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196547" y="54473"/>
            <a:ext cx="1875340" cy="118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58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EF51B-6060-D44F-835A-DACD3006C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365127"/>
            <a:ext cx="875532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8CCD6-1EC9-E746-BD68-91BACBD0BE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9" y="1825625"/>
            <a:ext cx="55038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5ACEA-491F-E141-A793-AA0A15733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5038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37D730-E60D-4640-A8E1-7E42E28764ED}"/>
              </a:ext>
            </a:extLst>
          </p:cNvPr>
          <p:cNvSpPr/>
          <p:nvPr/>
        </p:nvSpPr>
        <p:spPr>
          <a:xfrm>
            <a:off x="7751765" y="6561140"/>
            <a:ext cx="4444409" cy="296861"/>
          </a:xfrm>
          <a:prstGeom prst="rect">
            <a:avLst/>
          </a:prstGeom>
          <a:solidFill>
            <a:srgbClr val="004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22">
            <a:extLst>
              <a:ext uri="{FF2B5EF4-FFF2-40B4-BE49-F238E27FC236}">
                <a16:creationId xmlns:a16="http://schemas.microsoft.com/office/drawing/2014/main" id="{B191723C-18EF-754E-B29D-4592464E45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196547" y="54473"/>
            <a:ext cx="1875340" cy="118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650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B2E404-65BE-DD4F-BE00-70467519844C}"/>
              </a:ext>
            </a:extLst>
          </p:cNvPr>
          <p:cNvSpPr/>
          <p:nvPr/>
        </p:nvSpPr>
        <p:spPr>
          <a:xfrm>
            <a:off x="7032624" y="0"/>
            <a:ext cx="5163549" cy="6858000"/>
          </a:xfrm>
          <a:prstGeom prst="rect">
            <a:avLst/>
          </a:prstGeom>
          <a:gradFill>
            <a:gsLst>
              <a:gs pos="0">
                <a:srgbClr val="5F5F62"/>
              </a:gs>
              <a:gs pos="100000">
                <a:srgbClr val="91919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4E68B6-44CF-F941-8ABE-F651BD084240}"/>
              </a:ext>
            </a:extLst>
          </p:cNvPr>
          <p:cNvSpPr/>
          <p:nvPr/>
        </p:nvSpPr>
        <p:spPr>
          <a:xfrm>
            <a:off x="7032624" y="4869714"/>
            <a:ext cx="5159376" cy="1988287"/>
          </a:xfrm>
          <a:prstGeom prst="rect">
            <a:avLst/>
          </a:prstGeom>
          <a:gradFill>
            <a:gsLst>
              <a:gs pos="0">
                <a:srgbClr val="002740"/>
              </a:gs>
              <a:gs pos="100000">
                <a:srgbClr val="00467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FE9037C-C39D-AE4F-A00C-7788A2F8E7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"/>
            <a:ext cx="7038752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DFA1795-9774-D249-8AB3-3D5D2102FC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16409" y="5273675"/>
            <a:ext cx="4159655" cy="1041400"/>
          </a:xfrm>
        </p:spPr>
        <p:txBody>
          <a:bodyPr lIns="0">
            <a:noAutofit/>
          </a:bodyPr>
          <a:lstStyle>
            <a:lvl1pPr marL="0" indent="0">
              <a:buNone/>
              <a:defRPr sz="1650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33AB141C-6353-F947-8F41-20445B159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15660" y="41945"/>
            <a:ext cx="2156227" cy="118964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33B23E3-9A72-C945-9182-1BE67D0D3FA5}"/>
              </a:ext>
            </a:extLst>
          </p:cNvPr>
          <p:cNvSpPr/>
          <p:nvPr/>
        </p:nvSpPr>
        <p:spPr>
          <a:xfrm>
            <a:off x="7032624" y="0"/>
            <a:ext cx="5163549" cy="6858000"/>
          </a:xfrm>
          <a:prstGeom prst="rect">
            <a:avLst/>
          </a:prstGeom>
          <a:gradFill>
            <a:gsLst>
              <a:gs pos="0">
                <a:srgbClr val="5F5F62"/>
              </a:gs>
              <a:gs pos="100000">
                <a:srgbClr val="91919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07342C-3185-B043-83EB-7E786C19B842}"/>
              </a:ext>
            </a:extLst>
          </p:cNvPr>
          <p:cNvSpPr/>
          <p:nvPr/>
        </p:nvSpPr>
        <p:spPr>
          <a:xfrm>
            <a:off x="7032624" y="4869714"/>
            <a:ext cx="5159376" cy="1988287"/>
          </a:xfrm>
          <a:prstGeom prst="rect">
            <a:avLst/>
          </a:prstGeom>
          <a:gradFill>
            <a:gsLst>
              <a:gs pos="0">
                <a:srgbClr val="002740"/>
              </a:gs>
              <a:gs pos="100000">
                <a:srgbClr val="00467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CF6AB19-4CC7-EF45-AE12-D081DCE198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68809" y="5426075"/>
            <a:ext cx="4159655" cy="1041400"/>
          </a:xfrm>
        </p:spPr>
        <p:txBody>
          <a:bodyPr lIns="0">
            <a:noAutofit/>
          </a:bodyPr>
          <a:lstStyle>
            <a:lvl1pPr marL="0" indent="0">
              <a:buNone/>
              <a:defRPr sz="1650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22">
            <a:extLst>
              <a:ext uri="{FF2B5EF4-FFF2-40B4-BE49-F238E27FC236}">
                <a16:creationId xmlns:a16="http://schemas.microsoft.com/office/drawing/2014/main" id="{CB738101-0D91-D348-B520-A5D4CA5A32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96547" y="54471"/>
            <a:ext cx="1875340" cy="118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662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wo Conte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2F407B3-987A-3746-AEAE-85F750AD72F6}"/>
              </a:ext>
            </a:extLst>
          </p:cNvPr>
          <p:cNvSpPr/>
          <p:nvPr/>
        </p:nvSpPr>
        <p:spPr>
          <a:xfrm>
            <a:off x="7032624" y="4869714"/>
            <a:ext cx="5159376" cy="1988287"/>
          </a:xfrm>
          <a:prstGeom prst="rect">
            <a:avLst/>
          </a:prstGeom>
          <a:gradFill>
            <a:gsLst>
              <a:gs pos="0">
                <a:srgbClr val="002740"/>
              </a:gs>
              <a:gs pos="100000">
                <a:srgbClr val="00467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DFA1795-9774-D249-8AB3-3D5D2102FC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16409" y="5273675"/>
            <a:ext cx="4159655" cy="1041400"/>
          </a:xfrm>
        </p:spPr>
        <p:txBody>
          <a:bodyPr lIns="0">
            <a:noAutofit/>
          </a:bodyPr>
          <a:lstStyle>
            <a:lvl1pPr marL="0" indent="0">
              <a:buNone/>
              <a:defRPr sz="1650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658FDC-F7B7-E546-AE2E-341CC82B331D}"/>
              </a:ext>
            </a:extLst>
          </p:cNvPr>
          <p:cNvSpPr/>
          <p:nvPr/>
        </p:nvSpPr>
        <p:spPr>
          <a:xfrm>
            <a:off x="7032624" y="4869714"/>
            <a:ext cx="5159376" cy="1988287"/>
          </a:xfrm>
          <a:prstGeom prst="rect">
            <a:avLst/>
          </a:prstGeom>
          <a:gradFill>
            <a:gsLst>
              <a:gs pos="0">
                <a:srgbClr val="002740"/>
              </a:gs>
              <a:gs pos="100000">
                <a:srgbClr val="00467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AB02BED5-6C2E-F346-8845-EF33B11523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68809" y="5426075"/>
            <a:ext cx="4159655" cy="1041400"/>
          </a:xfrm>
        </p:spPr>
        <p:txBody>
          <a:bodyPr lIns="0">
            <a:noAutofit/>
          </a:bodyPr>
          <a:lstStyle>
            <a:lvl1pPr marL="0" indent="0">
              <a:buNone/>
              <a:defRPr sz="1650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22">
            <a:extLst>
              <a:ext uri="{FF2B5EF4-FFF2-40B4-BE49-F238E27FC236}">
                <a16:creationId xmlns:a16="http://schemas.microsoft.com/office/drawing/2014/main" id="{C0FFE678-267C-314F-811F-3E4C9C5393E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96547" y="54471"/>
            <a:ext cx="1875340" cy="118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304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wo Content">
    <p:bg>
      <p:bgPr>
        <a:gradFill>
          <a:gsLst>
            <a:gs pos="0">
              <a:srgbClr val="002740"/>
            </a:gs>
            <a:gs pos="100000">
              <a:srgbClr val="00467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EF51B-6060-D44F-835A-DACD3006C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41" y="365127"/>
            <a:ext cx="8755329" cy="33239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22">
            <a:extLst>
              <a:ext uri="{FF2B5EF4-FFF2-40B4-BE49-F238E27FC236}">
                <a16:creationId xmlns:a16="http://schemas.microsoft.com/office/drawing/2014/main" id="{18B363A3-E173-9E44-A011-A28C00258B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196547" y="54471"/>
            <a:ext cx="1875340" cy="118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19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20BC4-5066-414E-84F8-401CA809D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FE1D8-D3AC-48BF-8FAC-DE7484C7B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3D0C9-955A-4A80-A3D4-A29A955E0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5A69-9BA5-4923-9666-79899CA1D3C7}" type="datetimeFigureOut">
              <a:rPr lang="en-AU" smtClean="0"/>
              <a:t>29/04/2024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8DC1C-D06F-4613-BE5A-BBD5E8027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A3B03-0EEA-40F7-AE2B-DB131A9D2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7B07E-E835-4A3E-8056-DF84DD84DA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3929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EF51B-6060-D44F-835A-DACD3006C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365127"/>
            <a:ext cx="8755328" cy="332399"/>
          </a:xfrm>
        </p:spPr>
        <p:txBody>
          <a:bodyPr wrap="square">
            <a:spAutoFit/>
          </a:bodyPr>
          <a:lstStyle>
            <a:lvl1pPr>
              <a:defRPr>
                <a:solidFill>
                  <a:srgbClr val="00467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22">
            <a:extLst>
              <a:ext uri="{FF2B5EF4-FFF2-40B4-BE49-F238E27FC236}">
                <a16:creationId xmlns:a16="http://schemas.microsoft.com/office/drawing/2014/main" id="{A9BFCA78-F795-CE4B-9F5A-801F2A5BFF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196547" y="54473"/>
            <a:ext cx="1875340" cy="118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792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wo Content">
    <p:bg>
      <p:bgPr>
        <a:gradFill>
          <a:gsLst>
            <a:gs pos="0">
              <a:srgbClr val="002740"/>
            </a:gs>
            <a:gs pos="100000">
              <a:srgbClr val="00467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2D79ACD6-630B-644B-8380-F145377A5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79851" y="1910743"/>
            <a:ext cx="4232299" cy="233506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2752874-197F-E64F-8F94-BFF835750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79851" y="1910743"/>
            <a:ext cx="4232299" cy="233506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05D0944-8E2B-8D4E-BE19-392D5175EE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79851" y="1910743"/>
            <a:ext cx="4232299" cy="2335061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77FEF92-4330-724F-AD4D-C112AC0356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79851" y="1910743"/>
            <a:ext cx="4232299" cy="233506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BA47C9B-E97B-CD41-8CD6-7DB5488F84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79851" y="1910743"/>
            <a:ext cx="4232299" cy="233506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51FE055-A580-C14C-992B-13C3EE8C7E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79851" y="1910743"/>
            <a:ext cx="4232299" cy="2335061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6D94D821-81CB-044D-A299-26E7257D3D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0" y="5960533"/>
            <a:ext cx="12192000" cy="897466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D8EA8AC8-9E4E-0247-826E-660D65B8607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0" y="5960533"/>
            <a:ext cx="12192000" cy="897466"/>
          </a:xfrm>
          <a:prstGeom prst="rect">
            <a:avLst/>
          </a:prstGeom>
        </p:spPr>
      </p:pic>
      <p:pic>
        <p:nvPicPr>
          <p:cNvPr id="26" name="Picture 22">
            <a:extLst>
              <a:ext uri="{FF2B5EF4-FFF2-40B4-BE49-F238E27FC236}">
                <a16:creationId xmlns:a16="http://schemas.microsoft.com/office/drawing/2014/main" id="{6C7F30B1-4F01-D047-9FCD-5C44278EA43D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48865" t="45712" b="35001"/>
          <a:stretch/>
        </p:blipFill>
        <p:spPr>
          <a:xfrm>
            <a:off x="5787025" y="2974932"/>
            <a:ext cx="1897695" cy="45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3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9E00A68-EB87-429E-A067-680DE632F372}" type="datetimeFigureOut">
              <a:rPr lang="en-AU" smtClean="0"/>
              <a:t>29/04/2024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3F165E6-C0B9-4E8F-B65F-35A3951F13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9979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9E00A68-EB87-429E-A067-680DE632F372}" type="datetimeFigureOut">
              <a:rPr lang="en-AU" smtClean="0"/>
              <a:t>29/04/2024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3F165E6-C0B9-4E8F-B65F-35A3951F13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82886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3067" y="1371426"/>
            <a:ext cx="11785869" cy="53336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0175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CF61F-0A5E-4E52-9D22-213FD56B6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07195-8ABE-4A43-8FC5-AD10B5B101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618D0-2B58-4904-B8BE-98C774BC1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6172C6-A56C-4727-BE47-D0839A48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5A69-9BA5-4923-9666-79899CA1D3C7}" type="datetimeFigureOut">
              <a:rPr lang="en-AU" smtClean="0"/>
              <a:t>29/04/2024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AB96D2-D543-49CD-8C86-7A4CA2564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764E90-AE6D-4C06-A41F-A360BF267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7B07E-E835-4A3E-8056-DF84DD84DA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4689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DD61D-D85F-4B55-A111-466A41756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45DA7-F81A-446D-8DC8-D5C1B8757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099D45-CFA3-4B9D-B35E-FFB4EF13D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24FA91-93A7-40E6-9ACF-EEBBB15DE4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833899-12AE-41D9-ACB5-16766DEF92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58F5B-F088-4E15-AD8D-2EA4AE57D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5A69-9BA5-4923-9666-79899CA1D3C7}" type="datetimeFigureOut">
              <a:rPr lang="en-AU" smtClean="0"/>
              <a:t>29/04/2024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0625CD-08D8-4A0C-83FA-428B8AE64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FC7823-2CF9-4F41-AC84-45AB8634E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7B07E-E835-4A3E-8056-DF84DD84DA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7683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28277-2300-4E01-BFA1-9AE4B2305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3E19AB-C0FE-46B7-9D31-902B2A284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5A69-9BA5-4923-9666-79899CA1D3C7}" type="datetimeFigureOut">
              <a:rPr lang="en-AU" smtClean="0"/>
              <a:t>29/04/2024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F0F450-783D-4BF5-8C1B-79BBC63B4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F0A861-D708-4779-8CBE-921CBAE69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7B07E-E835-4A3E-8056-DF84DD84DA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0359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D8415A-7CF8-483B-A575-2AECDA4F1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5A69-9BA5-4923-9666-79899CA1D3C7}" type="datetimeFigureOut">
              <a:rPr lang="en-AU" smtClean="0"/>
              <a:t>29/04/2024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FA775D-8F58-4B58-A03E-CDDEE26BA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5CC39-B8C9-4EB0-81D3-933E710E5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7B07E-E835-4A3E-8056-DF84DD84DA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0425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27D2A-EE37-44EC-9D16-09DB8D312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CD61F-1B59-4CE9-AB7F-4C6F9E5E4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C09DF-4CA3-4375-9468-9BA9661CC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6B6A1-1B2D-4EE4-BBC6-0D8CDD9D4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5A69-9BA5-4923-9666-79899CA1D3C7}" type="datetimeFigureOut">
              <a:rPr lang="en-AU" smtClean="0"/>
              <a:t>29/04/2024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C8A836-E7C3-4E8F-883D-7E7ADD4F6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52DBE0-025E-48BC-9721-12B27E194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7B07E-E835-4A3E-8056-DF84DD84DA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312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0979D-B735-40C4-9E99-6AA9E5DAB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2192AF-FA44-4BE7-A906-36F8A44181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7DCF4F-AB2E-474E-8861-F17287DA3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6BC383-F3E7-4D79-B189-A9E550C8F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5A69-9BA5-4923-9666-79899CA1D3C7}" type="datetimeFigureOut">
              <a:rPr lang="en-AU" smtClean="0"/>
              <a:t>29/04/2024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33675E-8372-4050-81B1-A1AB5C70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DF336-4440-4CDE-AB26-D788EC9CF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7B07E-E835-4A3E-8056-DF84DD84DA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0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039F8E-FACF-4425-95D0-4FF48D1B0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238CD-AE08-436F-8AE3-07513E497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5658E-4EB0-4763-80F4-DEA0D245D1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F5A69-9BA5-4923-9666-79899CA1D3C7}" type="datetimeFigureOut">
              <a:rPr lang="en-AU" smtClean="0"/>
              <a:t>29/04/2024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ECE33-2B88-4068-B262-49C17AFC09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5160D-1937-4E1A-8D82-DA8F53F6E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7B07E-E835-4A3E-8056-DF84DD84DA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756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39B220-79E3-5847-A6EA-3EEC8C8EC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365127"/>
            <a:ext cx="9279608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CAFF9-C292-044A-B177-9425272EC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9" y="1945759"/>
            <a:ext cx="11160125" cy="423120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4484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004673"/>
          </a:solidFill>
          <a:latin typeface="Arial Nova" panose="020B05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4D4D4D"/>
          </a:solidFill>
          <a:latin typeface="Arial Nova" panose="020B05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System Font Regular"/>
        <a:buChar char="–"/>
        <a:defRPr sz="1650" kern="1200">
          <a:solidFill>
            <a:srgbClr val="4D4D4D"/>
          </a:solidFill>
          <a:latin typeface="Arial Nova" panose="020B05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mma.McNamara@coalservices.com.a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Emma.McNamara@coalservices.com.au" TargetMode="Externa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-4763" y="4865564"/>
            <a:ext cx="12196763" cy="1992436"/>
          </a:xfrm>
        </p:spPr>
        <p:txBody>
          <a:bodyPr/>
          <a:lstStyle/>
          <a:p>
            <a:endParaRPr lang="en-US" dirty="0"/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942" y="2010929"/>
            <a:ext cx="6574971" cy="18785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3600" dirty="0">
                <a:latin typeface="Arial Nova"/>
                <a:cs typeface="Arial"/>
              </a:rPr>
              <a:t>Fuelling healthy habits amongst NSW coal mine workers</a:t>
            </a:r>
            <a:br>
              <a:rPr lang="en-AU" sz="3600" dirty="0">
                <a:latin typeface="Arial Nova"/>
                <a:cs typeface="Arial"/>
              </a:rPr>
            </a:br>
            <a:br>
              <a:rPr lang="en-AU" sz="3600" dirty="0">
                <a:latin typeface="Arial Nova"/>
                <a:cs typeface="Arial"/>
              </a:rPr>
            </a:br>
            <a:br>
              <a:rPr lang="en-AU" sz="3600" dirty="0">
                <a:latin typeface="Arial Nova"/>
                <a:cs typeface="Arial"/>
              </a:rPr>
            </a:br>
            <a:br>
              <a:rPr lang="en-AU" sz="3600" dirty="0">
                <a:latin typeface="Arial Nova"/>
                <a:cs typeface="Arial"/>
              </a:rPr>
            </a:br>
            <a:br>
              <a:rPr lang="en-AU" sz="3600" dirty="0">
                <a:latin typeface="Arial Nova"/>
                <a:cs typeface="Arial"/>
              </a:rPr>
            </a:br>
            <a:r>
              <a:rPr lang="en-AU" sz="2000" dirty="0">
                <a:latin typeface="Arial Nova"/>
                <a:cs typeface="Arial"/>
              </a:rPr>
              <a:t>Emma McNamara</a:t>
            </a:r>
            <a:br>
              <a:rPr lang="en-AU" sz="2000" dirty="0">
                <a:latin typeface="Arial Nova"/>
                <a:cs typeface="Arial"/>
              </a:rPr>
            </a:br>
            <a:r>
              <a:rPr lang="en-AU" sz="2000" dirty="0">
                <a:latin typeface="Arial Nova"/>
                <a:cs typeface="Arial"/>
              </a:rPr>
              <a:t>Health Promotions Lead</a:t>
            </a:r>
            <a:br>
              <a:rPr lang="en-AU" sz="2000" dirty="0">
                <a:latin typeface="Arial Nova"/>
                <a:cs typeface="Arial"/>
              </a:rPr>
            </a:br>
            <a:r>
              <a:rPr lang="en-AU" sz="2000" dirty="0">
                <a:latin typeface="Arial Nova"/>
                <a:cs typeface="Arial"/>
                <a:hlinkClick r:id="rId3"/>
              </a:rPr>
              <a:t>Emma.McNamara@coalservices.com.au</a:t>
            </a:r>
            <a:br>
              <a:rPr lang="en-AU" sz="3600" dirty="0">
                <a:latin typeface="Arial Nova"/>
                <a:cs typeface="Arial"/>
              </a:rPr>
            </a:br>
            <a:br>
              <a:rPr lang="en-AU" sz="3600" dirty="0">
                <a:latin typeface="Arial Nova"/>
                <a:cs typeface="Arial"/>
              </a:rPr>
            </a:br>
            <a:br>
              <a:rPr lang="en-AU" sz="3600" dirty="0">
                <a:latin typeface="Arial Nova"/>
                <a:cs typeface="Arial"/>
              </a:rPr>
            </a:br>
            <a:endParaRPr lang="en-AU" sz="3600" dirty="0"/>
          </a:p>
        </p:txBody>
      </p:sp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44AA9721-3E79-68C2-89A7-2D31860A1B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569" b="8569"/>
          <a:stretch/>
        </p:blipFill>
        <p:spPr>
          <a:xfrm>
            <a:off x="7752080" y="1712686"/>
            <a:ext cx="4439921" cy="315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995A2-D250-C93B-5CA6-E409585E5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1D5AD45-054A-2201-7B0F-D3E6FC96A889}"/>
              </a:ext>
            </a:extLst>
          </p:cNvPr>
          <p:cNvSpPr/>
          <p:nvPr/>
        </p:nvSpPr>
        <p:spPr>
          <a:xfrm>
            <a:off x="2442180" y="2983261"/>
            <a:ext cx="3871534" cy="306911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Freeform 35">
            <a:extLst>
              <a:ext uri="{FF2B5EF4-FFF2-40B4-BE49-F238E27FC236}">
                <a16:creationId xmlns:a16="http://schemas.microsoft.com/office/drawing/2014/main" id="{57D1A125-72B1-23D0-9E83-F4267983A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276" y="5513567"/>
            <a:ext cx="3714004" cy="657285"/>
          </a:xfrm>
          <a:custGeom>
            <a:avLst/>
            <a:gdLst>
              <a:gd name="T0" fmla="*/ 6368 w 7030"/>
              <a:gd name="T1" fmla="*/ 1322 h 1323"/>
              <a:gd name="T2" fmla="*/ 6368 w 7030"/>
              <a:gd name="T3" fmla="*/ 1322 h 1323"/>
              <a:gd name="T4" fmla="*/ 0 w 7030"/>
              <a:gd name="T5" fmla="*/ 1322 h 1323"/>
              <a:gd name="T6" fmla="*/ 0 w 7030"/>
              <a:gd name="T7" fmla="*/ 0 h 1323"/>
              <a:gd name="T8" fmla="*/ 6368 w 7030"/>
              <a:gd name="T9" fmla="*/ 0 h 1323"/>
              <a:gd name="T10" fmla="*/ 7029 w 7030"/>
              <a:gd name="T11" fmla="*/ 661 h 1323"/>
              <a:gd name="T12" fmla="*/ 7029 w 7030"/>
              <a:gd name="T13" fmla="*/ 661 h 1323"/>
              <a:gd name="T14" fmla="*/ 6368 w 7030"/>
              <a:gd name="T15" fmla="*/ 1322 h 1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030" h="1323">
                <a:moveTo>
                  <a:pt x="6368" y="1322"/>
                </a:moveTo>
                <a:lnTo>
                  <a:pt x="6368" y="1322"/>
                </a:lnTo>
                <a:cubicBezTo>
                  <a:pt x="0" y="1322"/>
                  <a:pt x="0" y="1322"/>
                  <a:pt x="0" y="1322"/>
                </a:cubicBezTo>
                <a:cubicBezTo>
                  <a:pt x="0" y="0"/>
                  <a:pt x="0" y="0"/>
                  <a:pt x="0" y="0"/>
                </a:cubicBezTo>
                <a:cubicBezTo>
                  <a:pt x="6368" y="0"/>
                  <a:pt x="6368" y="0"/>
                  <a:pt x="6368" y="0"/>
                </a:cubicBezTo>
                <a:cubicBezTo>
                  <a:pt x="6741" y="0"/>
                  <a:pt x="7029" y="297"/>
                  <a:pt x="7029" y="661"/>
                </a:cubicBezTo>
                <a:lnTo>
                  <a:pt x="7029" y="661"/>
                </a:lnTo>
                <a:cubicBezTo>
                  <a:pt x="7029" y="1025"/>
                  <a:pt x="6741" y="1322"/>
                  <a:pt x="6368" y="1322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marL="355600" lvl="2" indent="268288">
              <a:lnSpc>
                <a:spcPct val="110000"/>
              </a:lnSpc>
            </a:pPr>
            <a:r>
              <a:rPr lang="en-US" dirty="0">
                <a:latin typeface="Arial Nova"/>
                <a:cs typeface="Arial"/>
              </a:rPr>
              <a:t>Poor dietary choices</a:t>
            </a:r>
            <a:endParaRPr lang="en-AU" dirty="0">
              <a:latin typeface="Arial Nova"/>
              <a:cs typeface="Arial"/>
            </a:endParaRPr>
          </a:p>
        </p:txBody>
      </p:sp>
      <p:sp>
        <p:nvSpPr>
          <p:cNvPr id="12" name="Freeform 35">
            <a:extLst>
              <a:ext uri="{FF2B5EF4-FFF2-40B4-BE49-F238E27FC236}">
                <a16:creationId xmlns:a16="http://schemas.microsoft.com/office/drawing/2014/main" id="{A257487C-830C-F172-1136-C99543DF8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4856" y="3836864"/>
            <a:ext cx="4184424" cy="656933"/>
          </a:xfrm>
          <a:custGeom>
            <a:avLst/>
            <a:gdLst>
              <a:gd name="T0" fmla="*/ 6368 w 7030"/>
              <a:gd name="T1" fmla="*/ 1322 h 1323"/>
              <a:gd name="T2" fmla="*/ 6368 w 7030"/>
              <a:gd name="T3" fmla="*/ 1322 h 1323"/>
              <a:gd name="T4" fmla="*/ 0 w 7030"/>
              <a:gd name="T5" fmla="*/ 1322 h 1323"/>
              <a:gd name="T6" fmla="*/ 0 w 7030"/>
              <a:gd name="T7" fmla="*/ 0 h 1323"/>
              <a:gd name="T8" fmla="*/ 6368 w 7030"/>
              <a:gd name="T9" fmla="*/ 0 h 1323"/>
              <a:gd name="T10" fmla="*/ 7029 w 7030"/>
              <a:gd name="T11" fmla="*/ 661 h 1323"/>
              <a:gd name="T12" fmla="*/ 7029 w 7030"/>
              <a:gd name="T13" fmla="*/ 661 h 1323"/>
              <a:gd name="T14" fmla="*/ 6368 w 7030"/>
              <a:gd name="T15" fmla="*/ 1322 h 1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030" h="1323">
                <a:moveTo>
                  <a:pt x="6368" y="1322"/>
                </a:moveTo>
                <a:lnTo>
                  <a:pt x="6368" y="1322"/>
                </a:lnTo>
                <a:cubicBezTo>
                  <a:pt x="0" y="1322"/>
                  <a:pt x="0" y="1322"/>
                  <a:pt x="0" y="1322"/>
                </a:cubicBezTo>
                <a:cubicBezTo>
                  <a:pt x="0" y="0"/>
                  <a:pt x="0" y="0"/>
                  <a:pt x="0" y="0"/>
                </a:cubicBezTo>
                <a:cubicBezTo>
                  <a:pt x="6368" y="0"/>
                  <a:pt x="6368" y="0"/>
                  <a:pt x="6368" y="0"/>
                </a:cubicBezTo>
                <a:cubicBezTo>
                  <a:pt x="6741" y="0"/>
                  <a:pt x="7029" y="297"/>
                  <a:pt x="7029" y="661"/>
                </a:cubicBezTo>
                <a:lnTo>
                  <a:pt x="7029" y="661"/>
                </a:lnTo>
                <a:cubicBezTo>
                  <a:pt x="7029" y="1025"/>
                  <a:pt x="6741" y="1322"/>
                  <a:pt x="6368" y="1322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marL="355600" lvl="2" indent="719138">
              <a:lnSpc>
                <a:spcPct val="110000"/>
              </a:lnSpc>
            </a:pPr>
            <a:r>
              <a:rPr lang="en-AU" dirty="0">
                <a:latin typeface="Arial Nova"/>
                <a:cs typeface="Arial"/>
              </a:rPr>
              <a:t>Long shifts, rotating rosters</a:t>
            </a:r>
          </a:p>
        </p:txBody>
      </p:sp>
      <p:sp>
        <p:nvSpPr>
          <p:cNvPr id="10" name="Freeform 35">
            <a:extLst>
              <a:ext uri="{FF2B5EF4-FFF2-40B4-BE49-F238E27FC236}">
                <a16:creationId xmlns:a16="http://schemas.microsoft.com/office/drawing/2014/main" id="{C2326F70-2DDE-8CED-2FE0-7794D3ADD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7613" y="2988320"/>
            <a:ext cx="3761667" cy="656934"/>
          </a:xfrm>
          <a:custGeom>
            <a:avLst/>
            <a:gdLst>
              <a:gd name="T0" fmla="*/ 6368 w 7030"/>
              <a:gd name="T1" fmla="*/ 1322 h 1323"/>
              <a:gd name="T2" fmla="*/ 6368 w 7030"/>
              <a:gd name="T3" fmla="*/ 1322 h 1323"/>
              <a:gd name="T4" fmla="*/ 0 w 7030"/>
              <a:gd name="T5" fmla="*/ 1322 h 1323"/>
              <a:gd name="T6" fmla="*/ 0 w 7030"/>
              <a:gd name="T7" fmla="*/ 0 h 1323"/>
              <a:gd name="T8" fmla="*/ 6368 w 7030"/>
              <a:gd name="T9" fmla="*/ 0 h 1323"/>
              <a:gd name="T10" fmla="*/ 7029 w 7030"/>
              <a:gd name="T11" fmla="*/ 661 h 1323"/>
              <a:gd name="T12" fmla="*/ 7029 w 7030"/>
              <a:gd name="T13" fmla="*/ 661 h 1323"/>
              <a:gd name="T14" fmla="*/ 6368 w 7030"/>
              <a:gd name="T15" fmla="*/ 1322 h 1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030" h="1323">
                <a:moveTo>
                  <a:pt x="6368" y="1322"/>
                </a:moveTo>
                <a:lnTo>
                  <a:pt x="6368" y="1322"/>
                </a:lnTo>
                <a:cubicBezTo>
                  <a:pt x="0" y="1322"/>
                  <a:pt x="0" y="1322"/>
                  <a:pt x="0" y="1322"/>
                </a:cubicBezTo>
                <a:cubicBezTo>
                  <a:pt x="0" y="0"/>
                  <a:pt x="0" y="0"/>
                  <a:pt x="0" y="0"/>
                </a:cubicBezTo>
                <a:cubicBezTo>
                  <a:pt x="6368" y="0"/>
                  <a:pt x="6368" y="0"/>
                  <a:pt x="6368" y="0"/>
                </a:cubicBezTo>
                <a:cubicBezTo>
                  <a:pt x="6741" y="0"/>
                  <a:pt x="7029" y="297"/>
                  <a:pt x="7029" y="661"/>
                </a:cubicBezTo>
                <a:lnTo>
                  <a:pt x="7029" y="661"/>
                </a:lnTo>
                <a:cubicBezTo>
                  <a:pt x="7029" y="1025"/>
                  <a:pt x="6741" y="1322"/>
                  <a:pt x="6368" y="1322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marL="1044575" lvl="2" indent="-595313">
              <a:lnSpc>
                <a:spcPct val="110000"/>
              </a:lnSpc>
            </a:pPr>
            <a:r>
              <a:rPr lang="en-AU" sz="2000" b="1" dirty="0">
                <a:latin typeface="Arial Nova"/>
                <a:cs typeface="Arial"/>
              </a:rPr>
              <a:t>87% overweight or obese</a:t>
            </a:r>
          </a:p>
        </p:txBody>
      </p:sp>
      <p:sp>
        <p:nvSpPr>
          <p:cNvPr id="9" name="Freeform 35">
            <a:extLst>
              <a:ext uri="{FF2B5EF4-FFF2-40B4-BE49-F238E27FC236}">
                <a16:creationId xmlns:a16="http://schemas.microsoft.com/office/drawing/2014/main" id="{95A60947-DA36-1202-5DAF-8B22E3A91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276" y="4662559"/>
            <a:ext cx="3714004" cy="656933"/>
          </a:xfrm>
          <a:custGeom>
            <a:avLst/>
            <a:gdLst>
              <a:gd name="T0" fmla="*/ 6368 w 7030"/>
              <a:gd name="T1" fmla="*/ 1322 h 1323"/>
              <a:gd name="T2" fmla="*/ 6368 w 7030"/>
              <a:gd name="T3" fmla="*/ 1322 h 1323"/>
              <a:gd name="T4" fmla="*/ 0 w 7030"/>
              <a:gd name="T5" fmla="*/ 1322 h 1323"/>
              <a:gd name="T6" fmla="*/ 0 w 7030"/>
              <a:gd name="T7" fmla="*/ 0 h 1323"/>
              <a:gd name="T8" fmla="*/ 6368 w 7030"/>
              <a:gd name="T9" fmla="*/ 0 h 1323"/>
              <a:gd name="T10" fmla="*/ 7029 w 7030"/>
              <a:gd name="T11" fmla="*/ 661 h 1323"/>
              <a:gd name="T12" fmla="*/ 7029 w 7030"/>
              <a:gd name="T13" fmla="*/ 661 h 1323"/>
              <a:gd name="T14" fmla="*/ 6368 w 7030"/>
              <a:gd name="T15" fmla="*/ 1322 h 1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030" h="1323">
                <a:moveTo>
                  <a:pt x="6368" y="1322"/>
                </a:moveTo>
                <a:lnTo>
                  <a:pt x="6368" y="1322"/>
                </a:lnTo>
                <a:cubicBezTo>
                  <a:pt x="0" y="1322"/>
                  <a:pt x="0" y="1322"/>
                  <a:pt x="0" y="1322"/>
                </a:cubicBezTo>
                <a:cubicBezTo>
                  <a:pt x="0" y="0"/>
                  <a:pt x="0" y="0"/>
                  <a:pt x="0" y="0"/>
                </a:cubicBezTo>
                <a:cubicBezTo>
                  <a:pt x="6368" y="0"/>
                  <a:pt x="6368" y="0"/>
                  <a:pt x="6368" y="0"/>
                </a:cubicBezTo>
                <a:cubicBezTo>
                  <a:pt x="6741" y="0"/>
                  <a:pt x="7029" y="297"/>
                  <a:pt x="7029" y="661"/>
                </a:cubicBezTo>
                <a:lnTo>
                  <a:pt x="7029" y="661"/>
                </a:lnTo>
                <a:cubicBezTo>
                  <a:pt x="7029" y="1025"/>
                  <a:pt x="6741" y="1322"/>
                  <a:pt x="6368" y="1322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marL="355600" lvl="2" indent="274638">
              <a:lnSpc>
                <a:spcPct val="110000"/>
              </a:lnSpc>
            </a:pPr>
            <a:r>
              <a:rPr lang="en-US" dirty="0">
                <a:latin typeface="Arial Nova"/>
                <a:cs typeface="Arial"/>
              </a:rPr>
              <a:t>Sedentary roles</a:t>
            </a:r>
            <a:endParaRPr lang="en-AU" dirty="0">
              <a:latin typeface="Arial Nova"/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7C78B6-3720-2084-318E-9C9CF0B1D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71388"/>
            <a:ext cx="8755329" cy="932977"/>
          </a:xfrm>
        </p:spPr>
        <p:txBody>
          <a:bodyPr>
            <a:normAutofit/>
          </a:bodyPr>
          <a:lstStyle/>
          <a:p>
            <a:r>
              <a:rPr lang="en-AU" sz="2800" dirty="0"/>
              <a:t>Health Profile of a NSW Coal Mine Worker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C46A3-6048-E77B-E667-02284C52F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8084" y="3285397"/>
            <a:ext cx="3635630" cy="275432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AU" sz="2000" dirty="0">
                <a:solidFill>
                  <a:schemeClr val="tx1"/>
                </a:solidFill>
                <a:latin typeface="Arial Nova"/>
                <a:cs typeface="Arial"/>
              </a:rPr>
              <a:t>Coal Mine Dust Lung Diseases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AU" sz="2000" dirty="0">
                <a:solidFill>
                  <a:schemeClr val="tx1"/>
                </a:solidFill>
                <a:latin typeface="Arial Nova"/>
                <a:cs typeface="Arial"/>
              </a:rPr>
              <a:t>Industrial Deafness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AU" sz="2000" dirty="0">
                <a:solidFill>
                  <a:schemeClr val="tx1"/>
                </a:solidFill>
                <a:latin typeface="Arial Nova"/>
                <a:cs typeface="Arial"/>
              </a:rPr>
              <a:t>Mental Health Issues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AU" sz="2000" dirty="0">
                <a:solidFill>
                  <a:schemeClr val="tx1"/>
                </a:solidFill>
                <a:latin typeface="Arial Nova"/>
                <a:cs typeface="Arial"/>
              </a:rPr>
              <a:t>Obesity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AU" sz="2000" dirty="0">
                <a:solidFill>
                  <a:schemeClr val="tx1"/>
                </a:solidFill>
                <a:latin typeface="Arial Nova"/>
                <a:cs typeface="Arial"/>
              </a:rPr>
              <a:t>Musculoskeletal Injuries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3B2E010-89DE-0BCD-CA33-318D3DDB1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521" y="3447739"/>
            <a:ext cx="1699543" cy="1557675"/>
          </a:xfrm>
          <a:prstGeom prst="rect">
            <a:avLst/>
          </a:prstGeom>
        </p:spPr>
      </p:pic>
      <p:sp>
        <p:nvSpPr>
          <p:cNvPr id="7" name="Freeform 37">
            <a:extLst>
              <a:ext uri="{FF2B5EF4-FFF2-40B4-BE49-F238E27FC236}">
                <a16:creationId xmlns:a16="http://schemas.microsoft.com/office/drawing/2014/main" id="{BB5ED8C5-A16C-69F5-2453-BA2417647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2640" y="2983261"/>
            <a:ext cx="1615440" cy="3187591"/>
          </a:xfrm>
          <a:custGeom>
            <a:avLst/>
            <a:gdLst>
              <a:gd name="T0" fmla="*/ 2196 w 2215"/>
              <a:gd name="T1" fmla="*/ 1880 h 3968"/>
              <a:gd name="T2" fmla="*/ 2196 w 2215"/>
              <a:gd name="T3" fmla="*/ 1880 h 3968"/>
              <a:gd name="T4" fmla="*/ 1916 w 2215"/>
              <a:gd name="T5" fmla="*/ 416 h 3968"/>
              <a:gd name="T6" fmla="*/ 1907 w 2215"/>
              <a:gd name="T7" fmla="*/ 389 h 3968"/>
              <a:gd name="T8" fmla="*/ 1410 w 2215"/>
              <a:gd name="T9" fmla="*/ 0 h 3968"/>
              <a:gd name="T10" fmla="*/ 804 w 2215"/>
              <a:gd name="T11" fmla="*/ 0 h 3968"/>
              <a:gd name="T12" fmla="*/ 307 w 2215"/>
              <a:gd name="T13" fmla="*/ 407 h 3968"/>
              <a:gd name="T14" fmla="*/ 307 w 2215"/>
              <a:gd name="T15" fmla="*/ 416 h 3968"/>
              <a:gd name="T16" fmla="*/ 27 w 2215"/>
              <a:gd name="T17" fmla="*/ 1880 h 3968"/>
              <a:gd name="T18" fmla="*/ 163 w 2215"/>
              <a:gd name="T19" fmla="*/ 2087 h 3968"/>
              <a:gd name="T20" fmla="*/ 163 w 2215"/>
              <a:gd name="T21" fmla="*/ 2087 h 3968"/>
              <a:gd name="T22" fmla="*/ 379 w 2215"/>
              <a:gd name="T23" fmla="*/ 1952 h 3968"/>
              <a:gd name="T24" fmla="*/ 560 w 2215"/>
              <a:gd name="T25" fmla="*/ 976 h 3968"/>
              <a:gd name="T26" fmla="*/ 560 w 2215"/>
              <a:gd name="T27" fmla="*/ 1943 h 3968"/>
              <a:gd name="T28" fmla="*/ 560 w 2215"/>
              <a:gd name="T29" fmla="*/ 2024 h 3968"/>
              <a:gd name="T30" fmla="*/ 560 w 2215"/>
              <a:gd name="T31" fmla="*/ 3741 h 3968"/>
              <a:gd name="T32" fmla="*/ 786 w 2215"/>
              <a:gd name="T33" fmla="*/ 3967 h 3968"/>
              <a:gd name="T34" fmla="*/ 804 w 2215"/>
              <a:gd name="T35" fmla="*/ 3967 h 3968"/>
              <a:gd name="T36" fmla="*/ 1030 w 2215"/>
              <a:gd name="T37" fmla="*/ 3741 h 3968"/>
              <a:gd name="T38" fmla="*/ 1030 w 2215"/>
              <a:gd name="T39" fmla="*/ 2024 h 3968"/>
              <a:gd name="T40" fmla="*/ 1202 w 2215"/>
              <a:gd name="T41" fmla="*/ 2024 h 3968"/>
              <a:gd name="T42" fmla="*/ 1202 w 2215"/>
              <a:gd name="T43" fmla="*/ 3741 h 3968"/>
              <a:gd name="T44" fmla="*/ 1419 w 2215"/>
              <a:gd name="T45" fmla="*/ 3967 h 3968"/>
              <a:gd name="T46" fmla="*/ 1446 w 2215"/>
              <a:gd name="T47" fmla="*/ 3967 h 3968"/>
              <a:gd name="T48" fmla="*/ 1663 w 2215"/>
              <a:gd name="T49" fmla="*/ 3741 h 3968"/>
              <a:gd name="T50" fmla="*/ 1663 w 2215"/>
              <a:gd name="T51" fmla="*/ 2024 h 3968"/>
              <a:gd name="T52" fmla="*/ 1663 w 2215"/>
              <a:gd name="T53" fmla="*/ 1943 h 3968"/>
              <a:gd name="T54" fmla="*/ 1663 w 2215"/>
              <a:gd name="T55" fmla="*/ 1021 h 3968"/>
              <a:gd name="T56" fmla="*/ 1843 w 2215"/>
              <a:gd name="T57" fmla="*/ 1952 h 3968"/>
              <a:gd name="T58" fmla="*/ 2051 w 2215"/>
              <a:gd name="T59" fmla="*/ 2087 h 3968"/>
              <a:gd name="T60" fmla="*/ 2196 w 2215"/>
              <a:gd name="T61" fmla="*/ 1880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15" h="3968">
                <a:moveTo>
                  <a:pt x="2196" y="1880"/>
                </a:moveTo>
                <a:lnTo>
                  <a:pt x="2196" y="1880"/>
                </a:lnTo>
                <a:cubicBezTo>
                  <a:pt x="1916" y="416"/>
                  <a:pt x="1916" y="416"/>
                  <a:pt x="1916" y="416"/>
                </a:cubicBezTo>
                <a:cubicBezTo>
                  <a:pt x="1916" y="407"/>
                  <a:pt x="1907" y="398"/>
                  <a:pt x="1907" y="389"/>
                </a:cubicBezTo>
                <a:cubicBezTo>
                  <a:pt x="1852" y="163"/>
                  <a:pt x="1644" y="0"/>
                  <a:pt x="1410" y="0"/>
                </a:cubicBezTo>
                <a:cubicBezTo>
                  <a:pt x="804" y="0"/>
                  <a:pt x="804" y="0"/>
                  <a:pt x="804" y="0"/>
                </a:cubicBezTo>
                <a:cubicBezTo>
                  <a:pt x="560" y="0"/>
                  <a:pt x="353" y="172"/>
                  <a:pt x="307" y="407"/>
                </a:cubicBezTo>
                <a:cubicBezTo>
                  <a:pt x="307" y="407"/>
                  <a:pt x="307" y="407"/>
                  <a:pt x="307" y="416"/>
                </a:cubicBezTo>
                <a:cubicBezTo>
                  <a:pt x="27" y="1880"/>
                  <a:pt x="27" y="1880"/>
                  <a:pt x="27" y="1880"/>
                </a:cubicBezTo>
                <a:cubicBezTo>
                  <a:pt x="0" y="1979"/>
                  <a:pt x="72" y="2069"/>
                  <a:pt x="163" y="2087"/>
                </a:cubicBezTo>
                <a:lnTo>
                  <a:pt x="163" y="2087"/>
                </a:lnTo>
                <a:cubicBezTo>
                  <a:pt x="262" y="2106"/>
                  <a:pt x="361" y="2042"/>
                  <a:pt x="379" y="1952"/>
                </a:cubicBezTo>
                <a:cubicBezTo>
                  <a:pt x="560" y="976"/>
                  <a:pt x="560" y="976"/>
                  <a:pt x="560" y="976"/>
                </a:cubicBezTo>
                <a:cubicBezTo>
                  <a:pt x="560" y="1943"/>
                  <a:pt x="560" y="1943"/>
                  <a:pt x="560" y="1943"/>
                </a:cubicBezTo>
                <a:cubicBezTo>
                  <a:pt x="560" y="2024"/>
                  <a:pt x="560" y="2024"/>
                  <a:pt x="560" y="2024"/>
                </a:cubicBezTo>
                <a:cubicBezTo>
                  <a:pt x="560" y="3741"/>
                  <a:pt x="560" y="3741"/>
                  <a:pt x="560" y="3741"/>
                </a:cubicBezTo>
                <a:cubicBezTo>
                  <a:pt x="560" y="3868"/>
                  <a:pt x="660" y="3967"/>
                  <a:pt x="786" y="3967"/>
                </a:cubicBezTo>
                <a:cubicBezTo>
                  <a:pt x="804" y="3967"/>
                  <a:pt x="804" y="3967"/>
                  <a:pt x="804" y="3967"/>
                </a:cubicBezTo>
                <a:cubicBezTo>
                  <a:pt x="931" y="3967"/>
                  <a:pt x="1030" y="3868"/>
                  <a:pt x="1030" y="3741"/>
                </a:cubicBezTo>
                <a:cubicBezTo>
                  <a:pt x="1030" y="2024"/>
                  <a:pt x="1030" y="2024"/>
                  <a:pt x="1030" y="2024"/>
                </a:cubicBezTo>
                <a:cubicBezTo>
                  <a:pt x="1202" y="2024"/>
                  <a:pt x="1202" y="2024"/>
                  <a:pt x="1202" y="2024"/>
                </a:cubicBezTo>
                <a:cubicBezTo>
                  <a:pt x="1202" y="3741"/>
                  <a:pt x="1202" y="3741"/>
                  <a:pt x="1202" y="3741"/>
                </a:cubicBezTo>
                <a:cubicBezTo>
                  <a:pt x="1202" y="3868"/>
                  <a:pt x="1301" y="3967"/>
                  <a:pt x="1419" y="3967"/>
                </a:cubicBezTo>
                <a:cubicBezTo>
                  <a:pt x="1446" y="3967"/>
                  <a:pt x="1446" y="3967"/>
                  <a:pt x="1446" y="3967"/>
                </a:cubicBezTo>
                <a:cubicBezTo>
                  <a:pt x="1563" y="3967"/>
                  <a:pt x="1663" y="3868"/>
                  <a:pt x="1663" y="3741"/>
                </a:cubicBezTo>
                <a:cubicBezTo>
                  <a:pt x="1663" y="2024"/>
                  <a:pt x="1663" y="2024"/>
                  <a:pt x="1663" y="2024"/>
                </a:cubicBezTo>
                <a:cubicBezTo>
                  <a:pt x="1663" y="1943"/>
                  <a:pt x="1663" y="1943"/>
                  <a:pt x="1663" y="1943"/>
                </a:cubicBezTo>
                <a:cubicBezTo>
                  <a:pt x="1663" y="1021"/>
                  <a:pt x="1663" y="1021"/>
                  <a:pt x="1663" y="1021"/>
                </a:cubicBezTo>
                <a:cubicBezTo>
                  <a:pt x="1843" y="1952"/>
                  <a:pt x="1843" y="1952"/>
                  <a:pt x="1843" y="1952"/>
                </a:cubicBezTo>
                <a:cubicBezTo>
                  <a:pt x="1861" y="2042"/>
                  <a:pt x="1952" y="2106"/>
                  <a:pt x="2051" y="2087"/>
                </a:cubicBezTo>
                <a:cubicBezTo>
                  <a:pt x="2150" y="2069"/>
                  <a:pt x="2214" y="1979"/>
                  <a:pt x="2196" y="188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322">
            <a:extLst>
              <a:ext uri="{FF2B5EF4-FFF2-40B4-BE49-F238E27FC236}">
                <a16:creationId xmlns:a16="http://schemas.microsoft.com/office/drawing/2014/main" id="{0BC7DA32-855F-CEFD-E037-F35E2FBF6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9003" y="2258286"/>
            <a:ext cx="746273" cy="656933"/>
          </a:xfrm>
          <a:custGeom>
            <a:avLst/>
            <a:gdLst>
              <a:gd name="T0" fmla="*/ 771 w 1542"/>
              <a:gd name="T1" fmla="*/ 1541 h 1542"/>
              <a:gd name="T2" fmla="*/ 771 w 1542"/>
              <a:gd name="T3" fmla="*/ 1541 h 1542"/>
              <a:gd name="T4" fmla="*/ 1541 w 1542"/>
              <a:gd name="T5" fmla="*/ 771 h 1542"/>
              <a:gd name="T6" fmla="*/ 771 w 1542"/>
              <a:gd name="T7" fmla="*/ 0 h 1542"/>
              <a:gd name="T8" fmla="*/ 0 w 1542"/>
              <a:gd name="T9" fmla="*/ 771 h 1542"/>
              <a:gd name="T10" fmla="*/ 771 w 1542"/>
              <a:gd name="T11" fmla="*/ 1541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42" h="1542">
                <a:moveTo>
                  <a:pt x="771" y="1541"/>
                </a:moveTo>
                <a:lnTo>
                  <a:pt x="771" y="1541"/>
                </a:lnTo>
                <a:cubicBezTo>
                  <a:pt x="1194" y="1541"/>
                  <a:pt x="1541" y="1194"/>
                  <a:pt x="1541" y="771"/>
                </a:cubicBezTo>
                <a:cubicBezTo>
                  <a:pt x="1541" y="339"/>
                  <a:pt x="1194" y="0"/>
                  <a:pt x="771" y="0"/>
                </a:cubicBezTo>
                <a:cubicBezTo>
                  <a:pt x="347" y="0"/>
                  <a:pt x="0" y="339"/>
                  <a:pt x="0" y="771"/>
                </a:cubicBezTo>
                <a:cubicBezTo>
                  <a:pt x="0" y="1194"/>
                  <a:pt x="347" y="1541"/>
                  <a:pt x="771" y="1541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B5ACF9-AC4D-AB44-BFC6-32F19BD38031}"/>
              </a:ext>
            </a:extLst>
          </p:cNvPr>
          <p:cNvSpPr txBox="1"/>
          <p:nvPr/>
        </p:nvSpPr>
        <p:spPr>
          <a:xfrm>
            <a:off x="7511166" y="3127427"/>
            <a:ext cx="89838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</a:rPr>
              <a:t>38,000 workers</a:t>
            </a:r>
          </a:p>
          <a:p>
            <a:pPr algn="ctr"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</a:rPr>
              <a:t>92% male</a:t>
            </a:r>
            <a:endParaRPr lang="en-AU" sz="16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D3D215-6DFB-6E1F-CB7B-303700D4C454}"/>
              </a:ext>
            </a:extLst>
          </p:cNvPr>
          <p:cNvSpPr txBox="1"/>
          <p:nvPr/>
        </p:nvSpPr>
        <p:spPr>
          <a:xfrm>
            <a:off x="443521" y="1440760"/>
            <a:ext cx="112404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tx2"/>
                </a:solidFill>
                <a:latin typeface="Arial Nova"/>
                <a:cs typeface="Arial"/>
              </a:rPr>
              <a:t>Health issues influenced by the nature of work and the work environment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84382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1F918-5C6E-4B20-9B74-27DB7B5FA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71388"/>
            <a:ext cx="8755329" cy="932977"/>
          </a:xfrm>
        </p:spPr>
        <p:txBody>
          <a:bodyPr>
            <a:normAutofit/>
          </a:bodyPr>
          <a:lstStyle/>
          <a:p>
            <a:r>
              <a:rPr lang="en-AU" sz="2800" dirty="0"/>
              <a:t>The Healthy Weight Initiative (HWI)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EC50B-551E-4EFF-970B-14959ECBA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739368"/>
            <a:ext cx="6599565" cy="4993988"/>
          </a:xfrm>
        </p:spPr>
        <p:txBody>
          <a:bodyPr>
            <a:normAutofit/>
          </a:bodyPr>
          <a:lstStyle/>
          <a:p>
            <a:pPr marL="363538" indent="-363538">
              <a:lnSpc>
                <a:spcPct val="100000"/>
              </a:lnSpc>
              <a:spcBef>
                <a:spcPts val="1200"/>
              </a:spcBef>
              <a:buSzPct val="150000"/>
            </a:pPr>
            <a:r>
              <a:rPr lang="en-AU" sz="2400" dirty="0">
                <a:latin typeface="Arial Nova"/>
                <a:cs typeface="Arial"/>
              </a:rPr>
              <a:t>Developed by the HNE and CC PHN </a:t>
            </a:r>
          </a:p>
          <a:p>
            <a:pPr marL="358775" indent="-358775">
              <a:lnSpc>
                <a:spcPct val="100000"/>
              </a:lnSpc>
              <a:spcBef>
                <a:spcPts val="1200"/>
              </a:spcBef>
              <a:buSzPct val="150000"/>
            </a:pPr>
            <a:r>
              <a:rPr lang="en-AU" sz="2400" dirty="0">
                <a:latin typeface="Arial Nova"/>
                <a:cs typeface="Arial"/>
              </a:rPr>
              <a:t>Designed to support clients to lose weight, and reduce risk of chronic disease</a:t>
            </a:r>
          </a:p>
          <a:p>
            <a:pPr marL="358775" indent="-358775">
              <a:lnSpc>
                <a:spcPct val="100000"/>
              </a:lnSpc>
              <a:spcBef>
                <a:spcPts val="1200"/>
              </a:spcBef>
              <a:buSzPct val="150000"/>
            </a:pPr>
            <a:r>
              <a:rPr lang="en-AU" sz="2400" dirty="0">
                <a:latin typeface="Arial Nova"/>
                <a:cs typeface="Arial"/>
              </a:rPr>
              <a:t>12 sessions - nutrition, exercise and lifestyle</a:t>
            </a:r>
          </a:p>
          <a:p>
            <a:pPr marL="358775" indent="-358775">
              <a:lnSpc>
                <a:spcPct val="100000"/>
              </a:lnSpc>
              <a:spcBef>
                <a:spcPts val="1200"/>
              </a:spcBef>
              <a:buSzPct val="150000"/>
            </a:pPr>
            <a:r>
              <a:rPr lang="en-AU" sz="2400" dirty="0">
                <a:latin typeface="Arial Nova"/>
                <a:cs typeface="Arial"/>
              </a:rPr>
              <a:t>Motivational interviewing</a:t>
            </a:r>
          </a:p>
          <a:p>
            <a:pPr marL="358775" indent="-358775">
              <a:lnSpc>
                <a:spcPct val="100000"/>
              </a:lnSpc>
              <a:spcBef>
                <a:spcPts val="1200"/>
              </a:spcBef>
              <a:buSzPct val="150000"/>
            </a:pPr>
            <a:r>
              <a:rPr lang="en-AU" sz="2400" dirty="0">
                <a:latin typeface="Arial Nova"/>
                <a:cs typeface="Arial"/>
              </a:rPr>
              <a:t>Personalised goal setting </a:t>
            </a:r>
          </a:p>
          <a:p>
            <a:pPr marL="358775" indent="-358775">
              <a:lnSpc>
                <a:spcPct val="100000"/>
              </a:lnSpc>
              <a:spcBef>
                <a:spcPts val="1200"/>
              </a:spcBef>
              <a:buSzPct val="150000"/>
            </a:pPr>
            <a:r>
              <a:rPr lang="en-AU" sz="2400" dirty="0">
                <a:latin typeface="Arial Nova"/>
                <a:cs typeface="Arial"/>
              </a:rPr>
              <a:t>CS Health started delivery of HWI in 2020</a:t>
            </a:r>
          </a:p>
          <a:p>
            <a:pPr marL="0" indent="0">
              <a:spcBef>
                <a:spcPts val="1800"/>
              </a:spcBef>
              <a:buNone/>
            </a:pPr>
            <a:endParaRPr lang="en-AU" sz="2400" dirty="0">
              <a:latin typeface="Arial Nova"/>
              <a:cs typeface="Arial"/>
            </a:endParaRP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5" name="Picture Placeholder 8">
            <a:extLst>
              <a:ext uri="{FF2B5EF4-FFF2-40B4-BE49-F238E27FC236}">
                <a16:creationId xmlns:a16="http://schemas.microsoft.com/office/drawing/2014/main" id="{5B7819E2-508E-90A9-A42D-25B16D1513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50629" y="1492625"/>
            <a:ext cx="4441371" cy="509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06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30B6D-A8E4-BA98-821F-92638A989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56" y="482600"/>
            <a:ext cx="10041894" cy="949411"/>
          </a:xfrm>
        </p:spPr>
        <p:txBody>
          <a:bodyPr>
            <a:normAutofit/>
          </a:bodyPr>
          <a:lstStyle/>
          <a:p>
            <a:r>
              <a:rPr lang="en-US" sz="2800" dirty="0"/>
              <a:t>Evaluation of HWI delivery and participant outcomes</a:t>
            </a:r>
            <a:endParaRPr lang="en-AU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34EBB-BC70-BDFF-AC90-6FBE30F03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8690" y="1565383"/>
            <a:ext cx="4912475" cy="4470968"/>
          </a:xfrm>
        </p:spPr>
        <p:txBody>
          <a:bodyPr/>
          <a:lstStyle/>
          <a:p>
            <a:pPr marL="261938" indent="-261938">
              <a:lnSpc>
                <a:spcPct val="100000"/>
              </a:lnSpc>
            </a:pPr>
            <a:r>
              <a:rPr lang="en-US" sz="2200" dirty="0"/>
              <a:t>Participant feedback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Largely positive from those who completed the program (~40%)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Difficult to commit to face-to-face appointments for 12 sessions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More ‘strategies’ required to support achievement of goals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More content to suit coal mine worker role: alcohol, shift work, sleep, mental health</a:t>
            </a:r>
          </a:p>
          <a:p>
            <a:pPr marL="342900" lvl="1" indent="0">
              <a:buNone/>
            </a:pPr>
            <a:endParaRPr lang="en-AU" sz="20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9CDF0BF-0655-4873-B380-73B12348C3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2130281"/>
              </p:ext>
            </p:extLst>
          </p:nvPr>
        </p:nvGraphicFramePr>
        <p:xfrm>
          <a:off x="515940" y="2020646"/>
          <a:ext cx="6023427" cy="447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70C13EC-FEA6-AA5B-840A-3F76DA381846}"/>
              </a:ext>
            </a:extLst>
          </p:cNvPr>
          <p:cNvSpPr txBox="1"/>
          <p:nvPr/>
        </p:nvSpPr>
        <p:spPr>
          <a:xfrm>
            <a:off x="515940" y="1565383"/>
            <a:ext cx="5580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Graph 1 – CS Health HWI Weight and Waist Loss Outcomes vs no. of sessions completed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4640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6C7D9-EA36-57B6-22E5-A2BF25111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60" y="469209"/>
            <a:ext cx="9048847" cy="754109"/>
          </a:xfrm>
        </p:spPr>
        <p:txBody>
          <a:bodyPr>
            <a:noAutofit/>
          </a:bodyPr>
          <a:lstStyle/>
          <a:p>
            <a:r>
              <a:rPr lang="en-US" sz="2800" dirty="0"/>
              <a:t>What changes were made?  What were the outcomes? </a:t>
            </a:r>
            <a:endParaRPr lang="en-AU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00B551-9283-F0A2-B50A-CD19048C2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717" y="1526538"/>
            <a:ext cx="2467429" cy="4979926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2C757BB-65C6-6244-2AF2-73EB69349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566990"/>
              </p:ext>
            </p:extLst>
          </p:nvPr>
        </p:nvGraphicFramePr>
        <p:xfrm>
          <a:off x="383060" y="1519551"/>
          <a:ext cx="8885036" cy="4979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2518">
                  <a:extLst>
                    <a:ext uri="{9D8B030D-6E8A-4147-A177-3AD203B41FA5}">
                      <a16:colId xmlns:a16="http://schemas.microsoft.com/office/drawing/2014/main" val="2717057368"/>
                    </a:ext>
                  </a:extLst>
                </a:gridCol>
                <a:gridCol w="4442518">
                  <a:extLst>
                    <a:ext uri="{9D8B030D-6E8A-4147-A177-3AD203B41FA5}">
                      <a16:colId xmlns:a16="http://schemas.microsoft.com/office/drawing/2014/main" val="2130013450"/>
                    </a:ext>
                  </a:extLst>
                </a:gridCol>
              </a:tblGrid>
              <a:tr h="401422">
                <a:tc>
                  <a:txBody>
                    <a:bodyPr/>
                    <a:lstStyle/>
                    <a:p>
                      <a:r>
                        <a:rPr lang="en-US" sz="1800" dirty="0"/>
                        <a:t>  Action</a:t>
                      </a:r>
                      <a:endParaRPr lang="en-A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Outcomes</a:t>
                      </a:r>
                      <a:endParaRPr lang="en-A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729509"/>
                  </a:ext>
                </a:extLst>
              </a:tr>
              <a:tr h="54360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Commenced telehealth delivery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800" dirty="0"/>
                        <a:t>Increased accessibility to program 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800" dirty="0"/>
                        <a:t>Decreased barriers to attendance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800"/>
                        <a:t>Greater potential </a:t>
                      </a:r>
                      <a:r>
                        <a:rPr lang="en-US" sz="1800" dirty="0"/>
                        <a:t>to suit client needs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267648"/>
                  </a:ext>
                </a:extLst>
              </a:tr>
              <a:tr h="48068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Increased flexibility in session frequency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151717"/>
                  </a:ext>
                </a:extLst>
              </a:tr>
              <a:tr h="52145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Offered ‘onsite’ delivery option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724652"/>
                  </a:ext>
                </a:extLst>
              </a:tr>
              <a:tr h="2340648">
                <a:tc>
                  <a:txBody>
                    <a:bodyPr/>
                    <a:lstStyle/>
                    <a:p>
                      <a:r>
                        <a:rPr lang="en-US" sz="1800" dirty="0"/>
                        <a:t>Increased number and location of allied health professionals delivering program: 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Physiotherapists and occupational therapists in addition to EP’s. 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All geographical regions</a:t>
                      </a:r>
                      <a:endParaRPr lang="en-A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/>
                        <a:t>Increased capacity to deliver the program across regional areas</a:t>
                      </a:r>
                    </a:p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/>
                        <a:t>Diversification of clinical skills</a:t>
                      </a:r>
                    </a:p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lang="en-AU" sz="1800" dirty="0"/>
                        <a:t>Upskilling of staff and greater job satisfaction</a:t>
                      </a:r>
                    </a:p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/>
                        <a:t>Enhancement of team collaboration and utilisation of expertise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851690"/>
                  </a:ext>
                </a:extLst>
              </a:tr>
              <a:tr h="62386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673"/>
                          </a:solidFill>
                          <a:effectLst/>
                          <a:uLnTx/>
                          <a:uFillTx/>
                          <a:latin typeface="Arial Nova"/>
                          <a:ea typeface="+mn-ea"/>
                          <a:cs typeface="+mn-cs"/>
                        </a:rPr>
                        <a:t>Additional training for allied health staff</a:t>
                      </a:r>
                      <a:endParaRPr kumimoji="0" lang="en-A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673"/>
                        </a:solidFill>
                        <a:effectLst/>
                        <a:uLnTx/>
                        <a:uFillTx/>
                        <a:latin typeface="Arial Nov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673"/>
                          </a:solidFill>
                          <a:effectLst/>
                          <a:uLnTx/>
                          <a:uFillTx/>
                          <a:latin typeface="Arial Nova"/>
                          <a:ea typeface="+mn-ea"/>
                          <a:cs typeface="+mn-cs"/>
                        </a:rPr>
                        <a:t>Increased confidence, knowledge and skills in program delivery</a:t>
                      </a:r>
                      <a:endParaRPr kumimoji="0" lang="en-A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673"/>
                        </a:solidFill>
                        <a:effectLst/>
                        <a:uLnTx/>
                        <a:uFillTx/>
                        <a:latin typeface="Arial Nov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342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98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F2EFF-E366-CA77-66C2-4BAE55DCE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010" y="494958"/>
            <a:ext cx="8755329" cy="1111422"/>
          </a:xfrm>
        </p:spPr>
        <p:txBody>
          <a:bodyPr>
            <a:normAutofit/>
          </a:bodyPr>
          <a:lstStyle/>
          <a:p>
            <a:r>
              <a:rPr lang="en-US" sz="2800" dirty="0"/>
              <a:t>Key Learnings</a:t>
            </a:r>
            <a:endParaRPr lang="en-AU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CCE96-98B7-B847-2688-F4F3A3CD9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829" y="1696953"/>
            <a:ext cx="6604001" cy="4480012"/>
          </a:xfrm>
        </p:spPr>
        <p:txBody>
          <a:bodyPr>
            <a:normAutofit/>
          </a:bodyPr>
          <a:lstStyle/>
          <a:p>
            <a:pPr marL="363538" indent="-276225"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Need to promote earlier intervention in weight management for coal mine workers</a:t>
            </a:r>
          </a:p>
          <a:p>
            <a:pPr marL="363538" indent="-276225"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Need for greater consideration of client suitability for program and support options after program completion</a:t>
            </a:r>
          </a:p>
          <a:p>
            <a:pPr marL="363538" indent="-276225"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Importance of ongoing investment in staff training and professional development</a:t>
            </a:r>
          </a:p>
          <a:p>
            <a:pPr marL="812800" lvl="1" indent="-363538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Use of HWI champions</a:t>
            </a:r>
          </a:p>
          <a:p>
            <a:pPr marL="812800" lvl="1" indent="-363538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Identification of suitable training courses in motivational interviewing</a:t>
            </a:r>
          </a:p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6EE510-8F9D-67F9-396C-1DF068FD2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714" y="1696952"/>
            <a:ext cx="4862286" cy="384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31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642D1C3-01A6-4837-886B-5DF475D1C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671" y="2698505"/>
            <a:ext cx="8755329" cy="2437590"/>
          </a:xfrm>
        </p:spPr>
        <p:txBody>
          <a:bodyPr anchor="ctr"/>
          <a:lstStyle/>
          <a:p>
            <a:r>
              <a:rPr lang="en-AU" sz="3200" dirty="0">
                <a:latin typeface="Arial Nova"/>
                <a:cs typeface="Arial"/>
              </a:rPr>
              <a:t>Emma McNamara</a:t>
            </a:r>
            <a:br>
              <a:rPr lang="en-AU" sz="3200" dirty="0">
                <a:latin typeface="Arial Nova"/>
              </a:rPr>
            </a:br>
            <a:r>
              <a:rPr lang="en-AU" sz="3200" dirty="0">
                <a:latin typeface="Arial Nova"/>
                <a:cs typeface="Arial"/>
              </a:rPr>
              <a:t>Health Promotions Lead</a:t>
            </a:r>
            <a:br>
              <a:rPr lang="en-AU" sz="3200" dirty="0">
                <a:latin typeface="Arial Nova"/>
              </a:rPr>
            </a:br>
            <a:br>
              <a:rPr lang="en-AU" sz="3200" dirty="0">
                <a:latin typeface="Arial Nova"/>
                <a:cs typeface="Arial"/>
              </a:rPr>
            </a:br>
            <a:r>
              <a:rPr lang="en-AU" sz="3200" dirty="0">
                <a:latin typeface="Arial Nova"/>
                <a:cs typeface="Arial"/>
                <a:hlinkClick r:id="rId2"/>
              </a:rPr>
              <a:t>Emma.McNamara@coalservices.com.au</a:t>
            </a:r>
            <a:br>
              <a:rPr lang="en-AU" sz="3200" dirty="0">
                <a:latin typeface="Arial Nova"/>
              </a:rPr>
            </a:br>
            <a:endParaRPr lang="en-AU" sz="4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107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al Services">
  <a:themeElements>
    <a:clrScheme name="Coal Services">
      <a:dk1>
        <a:srgbClr val="004673"/>
      </a:dk1>
      <a:lt1>
        <a:srgbClr val="FFFFFF"/>
      </a:lt1>
      <a:dk2>
        <a:srgbClr val="4D4D4D"/>
      </a:dk2>
      <a:lt2>
        <a:srgbClr val="E7E6E6"/>
      </a:lt2>
      <a:accent1>
        <a:srgbClr val="004573"/>
      </a:accent1>
      <a:accent2>
        <a:srgbClr val="A00014"/>
      </a:accent2>
      <a:accent3>
        <a:srgbClr val="00AEEF"/>
      </a:accent3>
      <a:accent4>
        <a:srgbClr val="B5BE00"/>
      </a:accent4>
      <a:accent5>
        <a:srgbClr val="0098AA"/>
      </a:accent5>
      <a:accent6>
        <a:srgbClr val="D3461E"/>
      </a:accent6>
      <a:hlink>
        <a:srgbClr val="0563C1"/>
      </a:hlink>
      <a:folHlink>
        <a:srgbClr val="954F72"/>
      </a:folHlink>
    </a:clrScheme>
    <a:fontScheme name="Coal_Services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 Health PowerPoint Template_widescreen" id="{138129E3-932E-4557-A0ED-9079CA97DDC5}" vid="{FDB81BFD-E5F8-461C-B6DC-7498A4E9625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BB9F886F335E439F70D05737DEB866" ma:contentTypeVersion="29" ma:contentTypeDescription="Create a new document." ma:contentTypeScope="" ma:versionID="10d081a3c09e5a1f1823045340c58310">
  <xsd:schema xmlns:xsd="http://www.w3.org/2001/XMLSchema" xmlns:xs="http://www.w3.org/2001/XMLSchema" xmlns:p="http://schemas.microsoft.com/office/2006/metadata/properties" xmlns:ns2="8121c63c-c079-4dde-9368-6615550d9e69" xmlns:ns3="7acb38cf-83ee-4021-986a-91676412a9e3" xmlns:ns4="11627f60-91cb-47c6-bf39-d28b6e0e7344" targetNamespace="http://schemas.microsoft.com/office/2006/metadata/properties" ma:root="true" ma:fieldsID="ea2b7d1e113761acec2841df91258fb4" ns2:_="" ns3:_="" ns4:_="">
    <xsd:import namespace="8121c63c-c079-4dde-9368-6615550d9e69"/>
    <xsd:import namespace="7acb38cf-83ee-4021-986a-91676412a9e3"/>
    <xsd:import namespace="11627f60-91cb-47c6-bf39-d28b6e0e7344"/>
    <xsd:element name="properties">
      <xsd:complexType>
        <xsd:sequence>
          <xsd:element name="documentManagement">
            <xsd:complexType>
              <xsd:all>
                <xsd:element ref="ns2:PHN_x0020_Locat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1c63c-c079-4dde-9368-6615550d9e69" elementFormDefault="qualified">
    <xsd:import namespace="http://schemas.microsoft.com/office/2006/documentManagement/types"/>
    <xsd:import namespace="http://schemas.microsoft.com/office/infopath/2007/PartnerControls"/>
    <xsd:element name="PHN_x0020_Location" ma:index="8" nillable="true" ma:displayName="PHN Location" ma:format="Dropdown" ma:internalName="PHN_x0020_Location">
      <xsd:simpleType>
        <xsd:restriction base="dms:Choice">
          <xsd:enumeration value="Central Coast"/>
          <xsd:enumeration value="Hunter"/>
          <xsd:enumeration value="New England"/>
          <xsd:enumeration value="Al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cb38cf-83ee-4021-986a-91676412a9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cfed01f9-cc88-473d-afbc-199b91779a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627f60-91cb-47c6-bf39-d28b6e0e734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2aab229-987d-4a9f-b537-795c34c6eb33}" ma:internalName="TaxCatchAll" ma:showField="CatchAllData" ma:web="11627f60-91cb-47c6-bf39-d28b6e0e73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HN_x0020_Location xmlns="8121c63c-c079-4dde-9368-6615550d9e69" xsi:nil="true"/>
    <lcf76f155ced4ddcb4097134ff3c332f xmlns="7acb38cf-83ee-4021-986a-91676412a9e3">
      <Terms xmlns="http://schemas.microsoft.com/office/infopath/2007/PartnerControls"/>
    </lcf76f155ced4ddcb4097134ff3c332f>
    <TaxCatchAll xmlns="11627f60-91cb-47c6-bf39-d28b6e0e734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BCEE79-4255-4933-92E0-598EC3FEF6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21c63c-c079-4dde-9368-6615550d9e69"/>
    <ds:schemaRef ds:uri="7acb38cf-83ee-4021-986a-91676412a9e3"/>
    <ds:schemaRef ds:uri="11627f60-91cb-47c6-bf39-d28b6e0e73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4C5FE7-84DD-4D73-895E-6055DF503F0B}">
  <ds:schemaRefs>
    <ds:schemaRef ds:uri="http://schemas.microsoft.com/office/2006/metadata/properties"/>
    <ds:schemaRef ds:uri="http://schemas.microsoft.com/office/infopath/2007/PartnerControls"/>
    <ds:schemaRef ds:uri="8121c63c-c079-4dde-9368-6615550d9e69"/>
    <ds:schemaRef ds:uri="7acb38cf-83ee-4021-986a-91676412a9e3"/>
    <ds:schemaRef ds:uri="11627f60-91cb-47c6-bf39-d28b6e0e7344"/>
  </ds:schemaRefs>
</ds:datastoreItem>
</file>

<file path=customXml/itemProps3.xml><?xml version="1.0" encoding="utf-8"?>
<ds:datastoreItem xmlns:ds="http://schemas.openxmlformats.org/officeDocument/2006/customXml" ds:itemID="{D9FA3AA3-4448-4426-8E54-EB6AD0CAF0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CMI Presentation</Template>
  <TotalTime>2353</TotalTime>
  <Words>385</Words>
  <Application>Microsoft Office PowerPoint</Application>
  <PresentationFormat>Widescreen</PresentationFormat>
  <Paragraphs>59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Coal Services</vt:lpstr>
      <vt:lpstr>Fuelling healthy habits amongst NSW coal mine workers     Emma McNamara Health Promotions Lead Emma.McNamara@coalservices.com.au   </vt:lpstr>
      <vt:lpstr>Health Profile of a NSW Coal Mine Worker</vt:lpstr>
      <vt:lpstr>The Healthy Weight Initiative (HWI) </vt:lpstr>
      <vt:lpstr>Evaluation of HWI delivery and participant outcomes</vt:lpstr>
      <vt:lpstr>What changes were made?  What were the outcomes? </vt:lpstr>
      <vt:lpstr>Key Learnings</vt:lpstr>
      <vt:lpstr>Emma McNamara Health Promotions Lead  Emma.McNamara@coalservices.com.au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Delivering a healthy weight initiative to NSW coal mine workers    Emma McNamara Health Promotions Lead Emma.McNamara@coalservices.com.au</dc:title>
  <dc:creator>Emma McNamara</dc:creator>
  <cp:lastModifiedBy>Emma McNamara</cp:lastModifiedBy>
  <cp:revision>22</cp:revision>
  <cp:lastPrinted>2023-11-15T03:22:31Z</cp:lastPrinted>
  <dcterms:created xsi:type="dcterms:W3CDTF">2024-04-07T05:50:39Z</dcterms:created>
  <dcterms:modified xsi:type="dcterms:W3CDTF">2024-04-30T03:41:12Z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0x010100A3BB9F886F335E439F70D05737DEB866</vt:lpwstr>
  </property>
  <property fmtid="{D5CDD505-2E9C-101B-9397-08002B2CF9AE}" pid="3" name="MediaServiceImageTags">
    <vt:lpwstr/>
  </property>
</Properties>
</file>