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2"/>
  </p:notesMasterIdLst>
  <p:sldIdLst>
    <p:sldId id="360" r:id="rId5"/>
    <p:sldId id="299" r:id="rId6"/>
    <p:sldId id="367" r:id="rId7"/>
    <p:sldId id="368" r:id="rId8"/>
    <p:sldId id="366" r:id="rId9"/>
    <p:sldId id="365" r:id="rId10"/>
    <p:sldId id="268" r:id="rId11"/>
  </p:sldIdLst>
  <p:sldSz cx="18288000" cy="10287000"/>
  <p:notesSz cx="7010400" cy="9296400"/>
  <p:embeddedFontLst>
    <p:embeddedFont>
      <p:font typeface="Lato" panose="020F0502020204030203" pitchFamily="34" charset="0"/>
      <p:regular r:id="rId13"/>
      <p:bold r:id="rId14"/>
      <p:italic r:id="rId15"/>
      <p:boldItalic r:id="rId16"/>
    </p:embeddedFont>
    <p:embeddedFont>
      <p:font typeface="Lato Black" panose="020F0502020204030203" pitchFamily="34" charset="0"/>
      <p:bold r:id="rId17"/>
      <p:boldItalic r:id="rId18"/>
    </p:embeddedFont>
    <p:embeddedFont>
      <p:font typeface="Lato Bold" panose="020F0502020204030203" pitchFamily="34" charset="0"/>
      <p:regular r:id="rId19"/>
      <p:bold r:id="rId20"/>
    </p:embeddedFont>
    <p:embeddedFont>
      <p:font typeface="Montserrat" panose="00000500000000000000" pitchFamily="2" charset="0"/>
      <p:regular r:id="rId21"/>
      <p:bold r:id="rId22"/>
      <p:italic r:id="rId23"/>
      <p:boldItalic r:id="rId24"/>
    </p:embeddedFont>
    <p:embeddedFont>
      <p:font typeface="Roboto" panose="02000000000000000000" pitchFamily="2" charset="0"/>
      <p:regular r:id="rId25"/>
      <p:bold r:id="rId26"/>
      <p:italic r:id="rId27"/>
      <p:boldItalic r:id="rId28"/>
    </p:embeddedFont>
    <p:embeddedFont>
      <p:font typeface="Roboto Bold" panose="02000000000000000000" pitchFamily="2" charset="0"/>
      <p:regular r:id="rId29"/>
      <p:bold r:id="rId30"/>
    </p:embeddedFont>
    <p:embeddedFont>
      <p:font typeface="Segoe UI" panose="020B0502040204020203"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5F5B"/>
    <a:srgbClr val="534961"/>
    <a:srgbClr val="F68D61"/>
    <a:srgbClr val="F57D4D"/>
    <a:srgbClr val="6B3F4D"/>
    <a:srgbClr val="CB420B"/>
    <a:srgbClr val="F46E38"/>
    <a:srgbClr val="F35D21"/>
    <a:srgbClr val="FB745D"/>
    <a:srgbClr val="C0BE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930127-7419-912E-14A2-DE9389575981}" v="39" dt="2024-04-30T03:47:14.2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9" Type="http://schemas.microsoft.com/office/2016/11/relationships/changesInfo" Target="changesInfos/changesInfo1.xml"/><Relationship Id="rId21" Type="http://schemas.openxmlformats.org/officeDocument/2006/relationships/font" Target="fonts/font9.fntdata"/><Relationship Id="rId34" Type="http://schemas.openxmlformats.org/officeDocument/2006/relationships/font" Target="fonts/font22.fntdata"/><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font" Target="fonts/font21.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2.fntdata"/><Relationship Id="rId32" Type="http://schemas.openxmlformats.org/officeDocument/2006/relationships/font" Target="fonts/font20.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7.fntdata"/><Relationship Id="rId31" Type="http://schemas.openxmlformats.org/officeDocument/2006/relationships/font" Target="fonts/font1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borah Hunter" userId="S::deborah@simplimove.health::b2062c4a-14b1-4f63-bba3-84824b9a2944" providerId="AD" clId="Web-{904C7341-67A8-12B1-AC44-46C337489E09}"/>
    <pc:docChg chg="modSld">
      <pc:chgData name="Deborah Hunter" userId="S::deborah@simplimove.health::b2062c4a-14b1-4f63-bba3-84824b9a2944" providerId="AD" clId="Web-{904C7341-67A8-12B1-AC44-46C337489E09}" dt="2024-03-20T04:30:02.376" v="33" actId="20577"/>
      <pc:docMkLst>
        <pc:docMk/>
      </pc:docMkLst>
      <pc:sldChg chg="addSp modSp">
        <pc:chgData name="Deborah Hunter" userId="S::deborah@simplimove.health::b2062c4a-14b1-4f63-bba3-84824b9a2944" providerId="AD" clId="Web-{904C7341-67A8-12B1-AC44-46C337489E09}" dt="2024-03-20T04:30:02.376" v="33" actId="20577"/>
        <pc:sldMkLst>
          <pc:docMk/>
          <pc:sldMk cId="1800988344" sldId="360"/>
        </pc:sldMkLst>
        <pc:spChg chg="add mod">
          <ac:chgData name="Deborah Hunter" userId="S::deborah@simplimove.health::b2062c4a-14b1-4f63-bba3-84824b9a2944" providerId="AD" clId="Web-{904C7341-67A8-12B1-AC44-46C337489E09}" dt="2024-03-20T04:30:02.376" v="33" actId="20577"/>
          <ac:spMkLst>
            <pc:docMk/>
            <pc:sldMk cId="1800988344" sldId="360"/>
            <ac:spMk id="2" creationId="{71F4EBD7-2326-B47D-E930-73564B45B877}"/>
          </ac:spMkLst>
        </pc:spChg>
        <pc:picChg chg="mod">
          <ac:chgData name="Deborah Hunter" userId="S::deborah@simplimove.health::b2062c4a-14b1-4f63-bba3-84824b9a2944" providerId="AD" clId="Web-{904C7341-67A8-12B1-AC44-46C337489E09}" dt="2024-03-20T04:29:43.673" v="31" actId="1076"/>
          <ac:picMkLst>
            <pc:docMk/>
            <pc:sldMk cId="1800988344" sldId="360"/>
            <ac:picMk id="4" creationId="{362346E3-9B5B-948B-D248-F81A61D32E0F}"/>
          </ac:picMkLst>
        </pc:picChg>
      </pc:sldChg>
    </pc:docChg>
  </pc:docChgLst>
  <pc:docChgLst>
    <pc:chgData name="Deborah Hunter" userId="S::deborah@simplimove.health::b2062c4a-14b1-4f63-bba3-84824b9a2944" providerId="AD" clId="Web-{F1C1CCE7-643D-A75E-1E16-57335EFC9A4C}"/>
    <pc:docChg chg="modSld">
      <pc:chgData name="Deborah Hunter" userId="S::deborah@simplimove.health::b2062c4a-14b1-4f63-bba3-84824b9a2944" providerId="AD" clId="Web-{F1C1CCE7-643D-A75E-1E16-57335EFC9A4C}" dt="2024-04-09T03:05:28.630" v="3" actId="1076"/>
      <pc:docMkLst>
        <pc:docMk/>
      </pc:docMkLst>
      <pc:sldChg chg="modSp">
        <pc:chgData name="Deborah Hunter" userId="S::deborah@simplimove.health::b2062c4a-14b1-4f63-bba3-84824b9a2944" providerId="AD" clId="Web-{F1C1CCE7-643D-A75E-1E16-57335EFC9A4C}" dt="2024-04-09T03:05:28.630" v="3" actId="1076"/>
        <pc:sldMkLst>
          <pc:docMk/>
          <pc:sldMk cId="1800988344" sldId="360"/>
        </pc:sldMkLst>
        <pc:spChg chg="mod">
          <ac:chgData name="Deborah Hunter" userId="S::deborah@simplimove.health::b2062c4a-14b1-4f63-bba3-84824b9a2944" providerId="AD" clId="Web-{F1C1CCE7-643D-A75E-1E16-57335EFC9A4C}" dt="2024-04-09T03:05:28.630" v="3" actId="1076"/>
          <ac:spMkLst>
            <pc:docMk/>
            <pc:sldMk cId="1800988344" sldId="360"/>
            <ac:spMk id="6" creationId="{DFE72D92-19DE-A625-E942-854F85023C61}"/>
          </ac:spMkLst>
        </pc:spChg>
      </pc:sldChg>
    </pc:docChg>
  </pc:docChgLst>
  <pc:docChgLst>
    <pc:chgData name="Deborah Hunter" userId="S::deborah@simplimove.health::b2062c4a-14b1-4f63-bba3-84824b9a2944" providerId="AD" clId="Web-{2D1A1302-60A0-A493-AD35-00A50F38D743}"/>
    <pc:docChg chg="modSld">
      <pc:chgData name="Deborah Hunter" userId="S::deborah@simplimove.health::b2062c4a-14b1-4f63-bba3-84824b9a2944" providerId="AD" clId="Web-{2D1A1302-60A0-A493-AD35-00A50F38D743}" dt="2024-04-06T05:29:16.057" v="12"/>
      <pc:docMkLst>
        <pc:docMk/>
      </pc:docMkLst>
      <pc:sldChg chg="modSp">
        <pc:chgData name="Deborah Hunter" userId="S::deborah@simplimove.health::b2062c4a-14b1-4f63-bba3-84824b9a2944" providerId="AD" clId="Web-{2D1A1302-60A0-A493-AD35-00A50F38D743}" dt="2024-04-06T05:28:58.025" v="11" actId="14100"/>
        <pc:sldMkLst>
          <pc:docMk/>
          <pc:sldMk cId="0" sldId="278"/>
        </pc:sldMkLst>
        <pc:spChg chg="mod">
          <ac:chgData name="Deborah Hunter" userId="S::deborah@simplimove.health::b2062c4a-14b1-4f63-bba3-84824b9a2944" providerId="AD" clId="Web-{2D1A1302-60A0-A493-AD35-00A50F38D743}" dt="2024-04-06T05:28:58.025" v="11" actId="14100"/>
          <ac:spMkLst>
            <pc:docMk/>
            <pc:sldMk cId="0" sldId="278"/>
            <ac:spMk id="9" creationId="{E41AC37A-45A5-854A-B794-5467041CF645}"/>
          </ac:spMkLst>
        </pc:spChg>
      </pc:sldChg>
      <pc:sldChg chg="modSp">
        <pc:chgData name="Deborah Hunter" userId="S::deborah@simplimove.health::b2062c4a-14b1-4f63-bba3-84824b9a2944" providerId="AD" clId="Web-{2D1A1302-60A0-A493-AD35-00A50F38D743}" dt="2024-04-06T05:28:02.774" v="9" actId="20577"/>
        <pc:sldMkLst>
          <pc:docMk/>
          <pc:sldMk cId="0" sldId="279"/>
        </pc:sldMkLst>
        <pc:spChg chg="mod">
          <ac:chgData name="Deborah Hunter" userId="S::deborah@simplimove.health::b2062c4a-14b1-4f63-bba3-84824b9a2944" providerId="AD" clId="Web-{2D1A1302-60A0-A493-AD35-00A50F38D743}" dt="2024-04-06T05:28:02.774" v="9" actId="20577"/>
          <ac:spMkLst>
            <pc:docMk/>
            <pc:sldMk cId="0" sldId="279"/>
            <ac:spMk id="45" creationId="{FDA21A72-5916-5007-0DB9-352E7AACAA07}"/>
          </ac:spMkLst>
        </pc:spChg>
      </pc:sldChg>
      <pc:sldChg chg="modSp">
        <pc:chgData name="Deborah Hunter" userId="S::deborah@simplimove.health::b2062c4a-14b1-4f63-bba3-84824b9a2944" providerId="AD" clId="Web-{2D1A1302-60A0-A493-AD35-00A50F38D743}" dt="2024-04-06T05:27:20.336" v="6" actId="20577"/>
        <pc:sldMkLst>
          <pc:docMk/>
          <pc:sldMk cId="540124816" sldId="310"/>
        </pc:sldMkLst>
        <pc:spChg chg="mod">
          <ac:chgData name="Deborah Hunter" userId="S::deborah@simplimove.health::b2062c4a-14b1-4f63-bba3-84824b9a2944" providerId="AD" clId="Web-{2D1A1302-60A0-A493-AD35-00A50F38D743}" dt="2024-04-06T05:27:20.336" v="6" actId="20577"/>
          <ac:spMkLst>
            <pc:docMk/>
            <pc:sldMk cId="540124816" sldId="310"/>
            <ac:spMk id="4" creationId="{E9C0A4E3-3E5F-3FA2-E387-AAA4393CFE3C}"/>
          </ac:spMkLst>
        </pc:spChg>
      </pc:sldChg>
      <pc:sldChg chg="mod modShow">
        <pc:chgData name="Deborah Hunter" userId="S::deborah@simplimove.health::b2062c4a-14b1-4f63-bba3-84824b9a2944" providerId="AD" clId="Web-{2D1A1302-60A0-A493-AD35-00A50F38D743}" dt="2024-04-06T05:29:16.057" v="12"/>
        <pc:sldMkLst>
          <pc:docMk/>
          <pc:sldMk cId="3351121655" sldId="333"/>
        </pc:sldMkLst>
      </pc:sldChg>
      <pc:sldChg chg="mod modShow">
        <pc:chgData name="Deborah Hunter" userId="S::deborah@simplimove.health::b2062c4a-14b1-4f63-bba3-84824b9a2944" providerId="AD" clId="Web-{2D1A1302-60A0-A493-AD35-00A50F38D743}" dt="2024-04-06T05:26:32.663" v="0"/>
        <pc:sldMkLst>
          <pc:docMk/>
          <pc:sldMk cId="4145116073" sldId="361"/>
        </pc:sldMkLst>
      </pc:sldChg>
      <pc:sldChg chg="modSp">
        <pc:chgData name="Deborah Hunter" userId="S::deborah@simplimove.health::b2062c4a-14b1-4f63-bba3-84824b9a2944" providerId="AD" clId="Web-{2D1A1302-60A0-A493-AD35-00A50F38D743}" dt="2024-04-06T05:27:06.101" v="1" actId="1076"/>
        <pc:sldMkLst>
          <pc:docMk/>
          <pc:sldMk cId="408415546" sldId="364"/>
        </pc:sldMkLst>
        <pc:spChg chg="mod">
          <ac:chgData name="Deborah Hunter" userId="S::deborah@simplimove.health::b2062c4a-14b1-4f63-bba3-84824b9a2944" providerId="AD" clId="Web-{2D1A1302-60A0-A493-AD35-00A50F38D743}" dt="2024-04-06T05:27:06.101" v="1" actId="1076"/>
          <ac:spMkLst>
            <pc:docMk/>
            <pc:sldMk cId="408415546" sldId="364"/>
            <ac:spMk id="20" creationId="{1740ACAA-6E55-B0B7-E28B-68E6409081D9}"/>
          </ac:spMkLst>
        </pc:spChg>
      </pc:sldChg>
    </pc:docChg>
  </pc:docChgLst>
  <pc:docChgLst>
    <pc:chgData name="Deborah Hunter" userId="S::deborah@simplimove.health::b2062c4a-14b1-4f63-bba3-84824b9a2944" providerId="AD" clId="Web-{8BCECB4C-2DFF-9405-440E-5374AEC3F086}"/>
    <pc:docChg chg="modSld">
      <pc:chgData name="Deborah Hunter" userId="S::deborah@simplimove.health::b2062c4a-14b1-4f63-bba3-84824b9a2944" providerId="AD" clId="Web-{8BCECB4C-2DFF-9405-440E-5374AEC3F086}" dt="2024-04-07T20:12:19.924" v="60" actId="20577"/>
      <pc:docMkLst>
        <pc:docMk/>
      </pc:docMkLst>
      <pc:sldChg chg="modSp">
        <pc:chgData name="Deborah Hunter" userId="S::deborah@simplimove.health::b2062c4a-14b1-4f63-bba3-84824b9a2944" providerId="AD" clId="Web-{8BCECB4C-2DFF-9405-440E-5374AEC3F086}" dt="2024-04-07T20:09:21.684" v="5" actId="1076"/>
        <pc:sldMkLst>
          <pc:docMk/>
          <pc:sldMk cId="113048080" sldId="299"/>
        </pc:sldMkLst>
        <pc:spChg chg="mod">
          <ac:chgData name="Deborah Hunter" userId="S::deborah@simplimove.health::b2062c4a-14b1-4f63-bba3-84824b9a2944" providerId="AD" clId="Web-{8BCECB4C-2DFF-9405-440E-5374AEC3F086}" dt="2024-04-07T20:08:15.339" v="0" actId="1076"/>
          <ac:spMkLst>
            <pc:docMk/>
            <pc:sldMk cId="113048080" sldId="299"/>
            <ac:spMk id="4" creationId="{982E34F9-CA45-523A-CFE0-9CC90C7961F6}"/>
          </ac:spMkLst>
        </pc:spChg>
        <pc:spChg chg="mod">
          <ac:chgData name="Deborah Hunter" userId="S::deborah@simplimove.health::b2062c4a-14b1-4f63-bba3-84824b9a2944" providerId="AD" clId="Web-{8BCECB4C-2DFF-9405-440E-5374AEC3F086}" dt="2024-04-07T20:09:08.168" v="2" actId="1076"/>
          <ac:spMkLst>
            <pc:docMk/>
            <pc:sldMk cId="113048080" sldId="299"/>
            <ac:spMk id="16" creationId="{2FB79F51-4661-4D60-8B8D-1F6DCFC3C624}"/>
          </ac:spMkLst>
        </pc:spChg>
        <pc:spChg chg="mod">
          <ac:chgData name="Deborah Hunter" userId="S::deborah@simplimove.health::b2062c4a-14b1-4f63-bba3-84824b9a2944" providerId="AD" clId="Web-{8BCECB4C-2DFF-9405-440E-5374AEC3F086}" dt="2024-04-07T20:09:21.684" v="5" actId="1076"/>
          <ac:spMkLst>
            <pc:docMk/>
            <pc:sldMk cId="113048080" sldId="299"/>
            <ac:spMk id="17" creationId="{20E2DCA5-76D9-0523-FAF8-5DEB911680C5}"/>
          </ac:spMkLst>
        </pc:spChg>
        <pc:spChg chg="mod">
          <ac:chgData name="Deborah Hunter" userId="S::deborah@simplimove.health::b2062c4a-14b1-4f63-bba3-84824b9a2944" providerId="AD" clId="Web-{8BCECB4C-2DFF-9405-440E-5374AEC3F086}" dt="2024-04-07T20:09:16.419" v="4" actId="1076"/>
          <ac:spMkLst>
            <pc:docMk/>
            <pc:sldMk cId="113048080" sldId="299"/>
            <ac:spMk id="20" creationId="{5535EA27-8A73-D848-C2A0-61C0885BE247}"/>
          </ac:spMkLst>
        </pc:spChg>
        <pc:spChg chg="mod">
          <ac:chgData name="Deborah Hunter" userId="S::deborah@simplimove.health::b2062c4a-14b1-4f63-bba3-84824b9a2944" providerId="AD" clId="Web-{8BCECB4C-2DFF-9405-440E-5374AEC3F086}" dt="2024-04-07T20:09:12.793" v="3" actId="1076"/>
          <ac:spMkLst>
            <pc:docMk/>
            <pc:sldMk cId="113048080" sldId="299"/>
            <ac:spMk id="30" creationId="{2F72E79D-3A06-7E27-BDF6-637A5FE47118}"/>
          </ac:spMkLst>
        </pc:spChg>
      </pc:sldChg>
      <pc:sldChg chg="modSp">
        <pc:chgData name="Deborah Hunter" userId="S::deborah@simplimove.health::b2062c4a-14b1-4f63-bba3-84824b9a2944" providerId="AD" clId="Web-{8BCECB4C-2DFF-9405-440E-5374AEC3F086}" dt="2024-04-07T20:12:19.924" v="60" actId="20577"/>
        <pc:sldMkLst>
          <pc:docMk/>
          <pc:sldMk cId="342213739" sldId="365"/>
        </pc:sldMkLst>
        <pc:spChg chg="mod">
          <ac:chgData name="Deborah Hunter" userId="S::deborah@simplimove.health::b2062c4a-14b1-4f63-bba3-84824b9a2944" providerId="AD" clId="Web-{8BCECB4C-2DFF-9405-440E-5374AEC3F086}" dt="2024-04-07T20:12:19.924" v="60" actId="20577"/>
          <ac:spMkLst>
            <pc:docMk/>
            <pc:sldMk cId="342213739" sldId="365"/>
            <ac:spMk id="14" creationId="{DE736481-5883-1456-2001-0F8C8DBE5B88}"/>
          </ac:spMkLst>
        </pc:spChg>
      </pc:sldChg>
      <pc:sldChg chg="modSp">
        <pc:chgData name="Deborah Hunter" userId="S::deborah@simplimove.health::b2062c4a-14b1-4f63-bba3-84824b9a2944" providerId="AD" clId="Web-{8BCECB4C-2DFF-9405-440E-5374AEC3F086}" dt="2024-04-07T20:09:32.950" v="6" actId="20577"/>
        <pc:sldMkLst>
          <pc:docMk/>
          <pc:sldMk cId="207683052" sldId="367"/>
        </pc:sldMkLst>
        <pc:spChg chg="mod">
          <ac:chgData name="Deborah Hunter" userId="S::deborah@simplimove.health::b2062c4a-14b1-4f63-bba3-84824b9a2944" providerId="AD" clId="Web-{8BCECB4C-2DFF-9405-440E-5374AEC3F086}" dt="2024-04-07T20:09:32.950" v="6" actId="20577"/>
          <ac:spMkLst>
            <pc:docMk/>
            <pc:sldMk cId="207683052" sldId="367"/>
            <ac:spMk id="37" creationId="{C609F336-A768-6562-6290-77E1C047724B}"/>
          </ac:spMkLst>
        </pc:spChg>
      </pc:sldChg>
    </pc:docChg>
  </pc:docChgLst>
  <pc:docChgLst>
    <pc:chgData name="Deborah Hunter" userId="b2062c4a-14b1-4f63-bba3-84824b9a2944" providerId="ADAL" clId="{70C1135C-9417-4D34-A07E-421BA58097DF}"/>
    <pc:docChg chg="undo custSel addSld delSld modSld sldOrd">
      <pc:chgData name="Deborah Hunter" userId="b2062c4a-14b1-4f63-bba3-84824b9a2944" providerId="ADAL" clId="{70C1135C-9417-4D34-A07E-421BA58097DF}" dt="2024-04-07T06:27:47.019" v="1214" actId="1076"/>
      <pc:docMkLst>
        <pc:docMk/>
      </pc:docMkLst>
      <pc:sldChg chg="modSp mod modNotesTx">
        <pc:chgData name="Deborah Hunter" userId="b2062c4a-14b1-4f63-bba3-84824b9a2944" providerId="ADAL" clId="{70C1135C-9417-4D34-A07E-421BA58097DF}" dt="2024-04-07T06:27:47.019" v="1214" actId="1076"/>
        <pc:sldMkLst>
          <pc:docMk/>
          <pc:sldMk cId="0" sldId="268"/>
        </pc:sldMkLst>
        <pc:spChg chg="mod">
          <ac:chgData name="Deborah Hunter" userId="b2062c4a-14b1-4f63-bba3-84824b9a2944" providerId="ADAL" clId="{70C1135C-9417-4D34-A07E-421BA58097DF}" dt="2024-04-07T06:27:47.019" v="1214" actId="1076"/>
          <ac:spMkLst>
            <pc:docMk/>
            <pc:sldMk cId="0" sldId="268"/>
            <ac:spMk id="2" creationId="{00000000-0000-0000-0000-000000000000}"/>
          </ac:spMkLst>
        </pc:spChg>
      </pc:sldChg>
      <pc:sldChg chg="del">
        <pc:chgData name="Deborah Hunter" userId="b2062c4a-14b1-4f63-bba3-84824b9a2944" providerId="ADAL" clId="{70C1135C-9417-4D34-A07E-421BA58097DF}" dt="2024-04-07T06:01:44.018" v="954" actId="2696"/>
        <pc:sldMkLst>
          <pc:docMk/>
          <pc:sldMk cId="0" sldId="274"/>
        </pc:sldMkLst>
      </pc:sldChg>
      <pc:sldChg chg="del">
        <pc:chgData name="Deborah Hunter" userId="b2062c4a-14b1-4f63-bba3-84824b9a2944" providerId="ADAL" clId="{70C1135C-9417-4D34-A07E-421BA58097DF}" dt="2024-04-07T06:00:25.535" v="949" actId="2696"/>
        <pc:sldMkLst>
          <pc:docMk/>
          <pc:sldMk cId="0" sldId="278"/>
        </pc:sldMkLst>
      </pc:sldChg>
      <pc:sldChg chg="del mod modShow">
        <pc:chgData name="Deborah Hunter" userId="b2062c4a-14b1-4f63-bba3-84824b9a2944" providerId="ADAL" clId="{70C1135C-9417-4D34-A07E-421BA58097DF}" dt="2024-04-07T06:00:32.167" v="950" actId="2696"/>
        <pc:sldMkLst>
          <pc:docMk/>
          <pc:sldMk cId="0" sldId="279"/>
        </pc:sldMkLst>
      </pc:sldChg>
      <pc:sldChg chg="del">
        <pc:chgData name="Deborah Hunter" userId="b2062c4a-14b1-4f63-bba3-84824b9a2944" providerId="ADAL" clId="{70C1135C-9417-4D34-A07E-421BA58097DF}" dt="2024-04-07T04:36:31.703" v="23" actId="2696"/>
        <pc:sldMkLst>
          <pc:docMk/>
          <pc:sldMk cId="3900898519" sldId="281"/>
        </pc:sldMkLst>
      </pc:sldChg>
      <pc:sldChg chg="del">
        <pc:chgData name="Deborah Hunter" userId="b2062c4a-14b1-4f63-bba3-84824b9a2944" providerId="ADAL" clId="{70C1135C-9417-4D34-A07E-421BA58097DF}" dt="2024-04-07T05:05:16.626" v="518" actId="2696"/>
        <pc:sldMkLst>
          <pc:docMk/>
          <pc:sldMk cId="686968792" sldId="290"/>
        </pc:sldMkLst>
      </pc:sldChg>
      <pc:sldChg chg="del mod modShow">
        <pc:chgData name="Deborah Hunter" userId="b2062c4a-14b1-4f63-bba3-84824b9a2944" providerId="ADAL" clId="{70C1135C-9417-4D34-A07E-421BA58097DF}" dt="2024-04-07T05:05:20.079" v="519" actId="2696"/>
        <pc:sldMkLst>
          <pc:docMk/>
          <pc:sldMk cId="608045701" sldId="291"/>
        </pc:sldMkLst>
      </pc:sldChg>
      <pc:sldChg chg="del">
        <pc:chgData name="Deborah Hunter" userId="b2062c4a-14b1-4f63-bba3-84824b9a2944" providerId="ADAL" clId="{70C1135C-9417-4D34-A07E-421BA58097DF}" dt="2024-04-07T06:01:51.585" v="956" actId="2696"/>
        <pc:sldMkLst>
          <pc:docMk/>
          <pc:sldMk cId="2934596334" sldId="292"/>
        </pc:sldMkLst>
      </pc:sldChg>
      <pc:sldChg chg="del">
        <pc:chgData name="Deborah Hunter" userId="b2062c4a-14b1-4f63-bba3-84824b9a2944" providerId="ADAL" clId="{70C1135C-9417-4D34-A07E-421BA58097DF}" dt="2024-04-07T06:01:48.246" v="955" actId="2696"/>
        <pc:sldMkLst>
          <pc:docMk/>
          <pc:sldMk cId="1387194173" sldId="293"/>
        </pc:sldMkLst>
      </pc:sldChg>
      <pc:sldChg chg="addSp delSp modSp mod modNotesTx">
        <pc:chgData name="Deborah Hunter" userId="b2062c4a-14b1-4f63-bba3-84824b9a2944" providerId="ADAL" clId="{70C1135C-9417-4D34-A07E-421BA58097DF}" dt="2024-04-07T04:54:42.520" v="448" actId="20577"/>
        <pc:sldMkLst>
          <pc:docMk/>
          <pc:sldMk cId="113048080" sldId="299"/>
        </pc:sldMkLst>
        <pc:spChg chg="mod">
          <ac:chgData name="Deborah Hunter" userId="b2062c4a-14b1-4f63-bba3-84824b9a2944" providerId="ADAL" clId="{70C1135C-9417-4D34-A07E-421BA58097DF}" dt="2024-04-07T04:42:16.031" v="51" actId="1076"/>
          <ac:spMkLst>
            <pc:docMk/>
            <pc:sldMk cId="113048080" sldId="299"/>
            <ac:spMk id="2" creationId="{2C6D1A3F-2E91-66B9-48B7-31DCDE5CFC8D}"/>
          </ac:spMkLst>
        </pc:spChg>
        <pc:spChg chg="mod">
          <ac:chgData name="Deborah Hunter" userId="b2062c4a-14b1-4f63-bba3-84824b9a2944" providerId="ADAL" clId="{70C1135C-9417-4D34-A07E-421BA58097DF}" dt="2024-04-07T04:45:09.591" v="95" actId="1076"/>
          <ac:spMkLst>
            <pc:docMk/>
            <pc:sldMk cId="113048080" sldId="299"/>
            <ac:spMk id="4" creationId="{982E34F9-CA45-523A-CFE0-9CC90C7961F6}"/>
          </ac:spMkLst>
        </pc:spChg>
        <pc:spChg chg="del mod">
          <ac:chgData name="Deborah Hunter" userId="b2062c4a-14b1-4f63-bba3-84824b9a2944" providerId="ADAL" clId="{70C1135C-9417-4D34-A07E-421BA58097DF}" dt="2024-04-07T04:43:25.495" v="84" actId="478"/>
          <ac:spMkLst>
            <pc:docMk/>
            <pc:sldMk cId="113048080" sldId="299"/>
            <ac:spMk id="5" creationId="{059D4635-309D-F1EB-8864-E016BBF7EAD4}"/>
          </ac:spMkLst>
        </pc:spChg>
        <pc:spChg chg="del mod">
          <ac:chgData name="Deborah Hunter" userId="b2062c4a-14b1-4f63-bba3-84824b9a2944" providerId="ADAL" clId="{70C1135C-9417-4D34-A07E-421BA58097DF}" dt="2024-04-07T04:40:34.716" v="39" actId="478"/>
          <ac:spMkLst>
            <pc:docMk/>
            <pc:sldMk cId="113048080" sldId="299"/>
            <ac:spMk id="8" creationId="{CF5994BD-B4B0-7711-5DF6-13D4033D9BAE}"/>
          </ac:spMkLst>
        </pc:spChg>
        <pc:spChg chg="mod">
          <ac:chgData name="Deborah Hunter" userId="b2062c4a-14b1-4f63-bba3-84824b9a2944" providerId="ADAL" clId="{70C1135C-9417-4D34-A07E-421BA58097DF}" dt="2024-04-07T04:47:15" v="113" actId="1076"/>
          <ac:spMkLst>
            <pc:docMk/>
            <pc:sldMk cId="113048080" sldId="299"/>
            <ac:spMk id="16" creationId="{2FB79F51-4661-4D60-8B8D-1F6DCFC3C624}"/>
          </ac:spMkLst>
        </pc:spChg>
        <pc:spChg chg="mod">
          <ac:chgData name="Deborah Hunter" userId="b2062c4a-14b1-4f63-bba3-84824b9a2944" providerId="ADAL" clId="{70C1135C-9417-4D34-A07E-421BA58097DF}" dt="2024-04-07T04:45:05.672" v="94" actId="1076"/>
          <ac:spMkLst>
            <pc:docMk/>
            <pc:sldMk cId="113048080" sldId="299"/>
            <ac:spMk id="17" creationId="{20E2DCA5-76D9-0523-FAF8-5DEB911680C5}"/>
          </ac:spMkLst>
        </pc:spChg>
        <pc:spChg chg="mod">
          <ac:chgData name="Deborah Hunter" userId="b2062c4a-14b1-4f63-bba3-84824b9a2944" providerId="ADAL" clId="{70C1135C-9417-4D34-A07E-421BA58097DF}" dt="2024-04-07T04:47:19.064" v="114" actId="1076"/>
          <ac:spMkLst>
            <pc:docMk/>
            <pc:sldMk cId="113048080" sldId="299"/>
            <ac:spMk id="18" creationId="{755BC8B0-06F4-B386-CAD4-0AB30BDE1833}"/>
          </ac:spMkLst>
        </pc:spChg>
        <pc:spChg chg="mod">
          <ac:chgData name="Deborah Hunter" userId="b2062c4a-14b1-4f63-bba3-84824b9a2944" providerId="ADAL" clId="{70C1135C-9417-4D34-A07E-421BA58097DF}" dt="2024-04-07T04:47:07.792" v="112" actId="1076"/>
          <ac:spMkLst>
            <pc:docMk/>
            <pc:sldMk cId="113048080" sldId="299"/>
            <ac:spMk id="19" creationId="{C0E492A1-0061-2CA7-5E6C-10575BD12AE1}"/>
          </ac:spMkLst>
        </pc:spChg>
        <pc:spChg chg="mod">
          <ac:chgData name="Deborah Hunter" userId="b2062c4a-14b1-4f63-bba3-84824b9a2944" providerId="ADAL" clId="{70C1135C-9417-4D34-A07E-421BA58097DF}" dt="2024-04-07T04:46:51.169" v="108" actId="1076"/>
          <ac:spMkLst>
            <pc:docMk/>
            <pc:sldMk cId="113048080" sldId="299"/>
            <ac:spMk id="20" creationId="{5535EA27-8A73-D848-C2A0-61C0885BE247}"/>
          </ac:spMkLst>
        </pc:spChg>
        <pc:spChg chg="mod">
          <ac:chgData name="Deborah Hunter" userId="b2062c4a-14b1-4f63-bba3-84824b9a2944" providerId="ADAL" clId="{70C1135C-9417-4D34-A07E-421BA58097DF}" dt="2024-04-07T04:45:43.312" v="101" actId="1076"/>
          <ac:spMkLst>
            <pc:docMk/>
            <pc:sldMk cId="113048080" sldId="299"/>
            <ac:spMk id="22" creationId="{AFC60494-176A-41C1-0F2B-FB9FACE7B677}"/>
          </ac:spMkLst>
        </pc:spChg>
        <pc:spChg chg="del">
          <ac:chgData name="Deborah Hunter" userId="b2062c4a-14b1-4f63-bba3-84824b9a2944" providerId="ADAL" clId="{70C1135C-9417-4D34-A07E-421BA58097DF}" dt="2024-04-07T04:43:29.263" v="85" actId="478"/>
          <ac:spMkLst>
            <pc:docMk/>
            <pc:sldMk cId="113048080" sldId="299"/>
            <ac:spMk id="23" creationId="{58B2F192-F142-EB80-94ED-6AEA846D3FAD}"/>
          </ac:spMkLst>
        </pc:spChg>
        <pc:spChg chg="mod">
          <ac:chgData name="Deborah Hunter" userId="b2062c4a-14b1-4f63-bba3-84824b9a2944" providerId="ADAL" clId="{70C1135C-9417-4D34-A07E-421BA58097DF}" dt="2024-04-07T04:45:16.896" v="96" actId="1076"/>
          <ac:spMkLst>
            <pc:docMk/>
            <pc:sldMk cId="113048080" sldId="299"/>
            <ac:spMk id="30" creationId="{2F72E79D-3A06-7E27-BDF6-637A5FE47118}"/>
          </ac:spMkLst>
        </pc:spChg>
        <pc:picChg chg="add mod">
          <ac:chgData name="Deborah Hunter" userId="b2062c4a-14b1-4f63-bba3-84824b9a2944" providerId="ADAL" clId="{70C1135C-9417-4D34-A07E-421BA58097DF}" dt="2024-04-07T04:45:48.008" v="102" actId="1076"/>
          <ac:picMkLst>
            <pc:docMk/>
            <pc:sldMk cId="113048080" sldId="299"/>
            <ac:picMk id="3" creationId="{481F2356-FF12-8750-AADF-A46D965C9FF6}"/>
          </ac:picMkLst>
        </pc:picChg>
        <pc:picChg chg="mod">
          <ac:chgData name="Deborah Hunter" userId="b2062c4a-14b1-4f63-bba3-84824b9a2944" providerId="ADAL" clId="{70C1135C-9417-4D34-A07E-421BA58097DF}" dt="2024-04-07T04:46:56.263" v="110" actId="1076"/>
          <ac:picMkLst>
            <pc:docMk/>
            <pc:sldMk cId="113048080" sldId="299"/>
            <ac:picMk id="6" creationId="{200BED35-2B02-659B-4A19-C0C0F5469343}"/>
          </ac:picMkLst>
        </pc:picChg>
        <pc:picChg chg="mod">
          <ac:chgData name="Deborah Hunter" userId="b2062c4a-14b1-4f63-bba3-84824b9a2944" providerId="ADAL" clId="{70C1135C-9417-4D34-A07E-421BA58097DF}" dt="2024-04-07T04:47:23.799" v="115" actId="1076"/>
          <ac:picMkLst>
            <pc:docMk/>
            <pc:sldMk cId="113048080" sldId="299"/>
            <ac:picMk id="7" creationId="{E73BA206-00BC-DA0A-7073-2B397B57F7B3}"/>
          </ac:picMkLst>
        </pc:picChg>
        <pc:picChg chg="del mod">
          <ac:chgData name="Deborah Hunter" userId="b2062c4a-14b1-4f63-bba3-84824b9a2944" providerId="ADAL" clId="{70C1135C-9417-4D34-A07E-421BA58097DF}" dt="2024-04-07T04:46:43.879" v="107" actId="478"/>
          <ac:picMkLst>
            <pc:docMk/>
            <pc:sldMk cId="113048080" sldId="299"/>
            <ac:picMk id="12" creationId="{1E8D1904-43D1-236B-014C-5FA1586DF4A3}"/>
          </ac:picMkLst>
        </pc:picChg>
        <pc:picChg chg="del mod">
          <ac:chgData name="Deborah Hunter" userId="b2062c4a-14b1-4f63-bba3-84824b9a2944" providerId="ADAL" clId="{70C1135C-9417-4D34-A07E-421BA58097DF}" dt="2024-04-07T04:46:42.553" v="106" actId="478"/>
          <ac:picMkLst>
            <pc:docMk/>
            <pc:sldMk cId="113048080" sldId="299"/>
            <ac:picMk id="15" creationId="{3EF144CF-A38D-5D4A-EDA6-4A92D88959D9}"/>
          </ac:picMkLst>
        </pc:picChg>
      </pc:sldChg>
      <pc:sldChg chg="addSp modSp del mod setBg">
        <pc:chgData name="Deborah Hunter" userId="b2062c4a-14b1-4f63-bba3-84824b9a2944" providerId="ADAL" clId="{70C1135C-9417-4D34-A07E-421BA58097DF}" dt="2024-04-07T06:17:31.616" v="1134" actId="47"/>
        <pc:sldMkLst>
          <pc:docMk/>
          <pc:sldMk cId="540124816" sldId="310"/>
        </pc:sldMkLst>
        <pc:spChg chg="mod">
          <ac:chgData name="Deborah Hunter" userId="b2062c4a-14b1-4f63-bba3-84824b9a2944" providerId="ADAL" clId="{70C1135C-9417-4D34-A07E-421BA58097DF}" dt="2024-04-07T04:58:47.615" v="480" actId="255"/>
          <ac:spMkLst>
            <pc:docMk/>
            <pc:sldMk cId="540124816" sldId="310"/>
            <ac:spMk id="2" creationId="{B440B4DC-CAFC-AB9A-6AA2-B3BAF0ADDA4D}"/>
          </ac:spMkLst>
        </pc:spChg>
        <pc:spChg chg="mod">
          <ac:chgData name="Deborah Hunter" userId="b2062c4a-14b1-4f63-bba3-84824b9a2944" providerId="ADAL" clId="{70C1135C-9417-4D34-A07E-421BA58097DF}" dt="2024-04-07T04:56:47.821" v="453" actId="207"/>
          <ac:spMkLst>
            <pc:docMk/>
            <pc:sldMk cId="540124816" sldId="310"/>
            <ac:spMk id="4" creationId="{E9C0A4E3-3E5F-3FA2-E387-AAA4393CFE3C}"/>
          </ac:spMkLst>
        </pc:spChg>
        <pc:spChg chg="add">
          <ac:chgData name="Deborah Hunter" userId="b2062c4a-14b1-4f63-bba3-84824b9a2944" providerId="ADAL" clId="{70C1135C-9417-4D34-A07E-421BA58097DF}" dt="2024-04-07T04:56:32.231" v="451" actId="26606"/>
          <ac:spMkLst>
            <pc:docMk/>
            <pc:sldMk cId="540124816" sldId="310"/>
            <ac:spMk id="57" creationId="{6C4028FD-8BAA-4A19-BFDE-594D991B7552}"/>
          </ac:spMkLst>
        </pc:spChg>
        <pc:picChg chg="mod">
          <ac:chgData name="Deborah Hunter" userId="b2062c4a-14b1-4f63-bba3-84824b9a2944" providerId="ADAL" clId="{70C1135C-9417-4D34-A07E-421BA58097DF}" dt="2024-04-07T04:56:32.231" v="451" actId="26606"/>
          <ac:picMkLst>
            <pc:docMk/>
            <pc:sldMk cId="540124816" sldId="310"/>
            <ac:picMk id="7" creationId="{A5307547-516B-2BDD-B845-CF646620FF78}"/>
          </ac:picMkLst>
        </pc:picChg>
        <pc:cxnChg chg="mod">
          <ac:chgData name="Deborah Hunter" userId="b2062c4a-14b1-4f63-bba3-84824b9a2944" providerId="ADAL" clId="{70C1135C-9417-4D34-A07E-421BA58097DF}" dt="2024-04-07T04:56:32.231" v="451" actId="26606"/>
          <ac:cxnSpMkLst>
            <pc:docMk/>
            <pc:sldMk cId="540124816" sldId="310"/>
            <ac:cxnSpMk id="52" creationId="{353B298E-3C24-F4A3-108E-E65E4E195055}"/>
          </ac:cxnSpMkLst>
        </pc:cxnChg>
      </pc:sldChg>
      <pc:sldChg chg="del">
        <pc:chgData name="Deborah Hunter" userId="b2062c4a-14b1-4f63-bba3-84824b9a2944" providerId="ADAL" clId="{70C1135C-9417-4D34-A07E-421BA58097DF}" dt="2024-04-07T06:00:46.566" v="953" actId="2696"/>
        <pc:sldMkLst>
          <pc:docMk/>
          <pc:sldMk cId="548726063" sldId="319"/>
        </pc:sldMkLst>
      </pc:sldChg>
      <pc:sldChg chg="del">
        <pc:chgData name="Deborah Hunter" userId="b2062c4a-14b1-4f63-bba3-84824b9a2944" providerId="ADAL" clId="{70C1135C-9417-4D34-A07E-421BA58097DF}" dt="2024-04-07T05:05:12.644" v="517" actId="2696"/>
        <pc:sldMkLst>
          <pc:docMk/>
          <pc:sldMk cId="3529795669" sldId="320"/>
        </pc:sldMkLst>
      </pc:sldChg>
      <pc:sldChg chg="del">
        <pc:chgData name="Deborah Hunter" userId="b2062c4a-14b1-4f63-bba3-84824b9a2944" providerId="ADAL" clId="{70C1135C-9417-4D34-A07E-421BA58097DF}" dt="2024-04-07T06:00:38.033" v="951" actId="2696"/>
        <pc:sldMkLst>
          <pc:docMk/>
          <pc:sldMk cId="0" sldId="322"/>
        </pc:sldMkLst>
      </pc:sldChg>
      <pc:sldChg chg="del">
        <pc:chgData name="Deborah Hunter" userId="b2062c4a-14b1-4f63-bba3-84824b9a2944" providerId="ADAL" clId="{70C1135C-9417-4D34-A07E-421BA58097DF}" dt="2024-04-07T05:03:38.199" v="510" actId="2696"/>
        <pc:sldMkLst>
          <pc:docMk/>
          <pc:sldMk cId="4131653557" sldId="327"/>
        </pc:sldMkLst>
      </pc:sldChg>
      <pc:sldChg chg="del">
        <pc:chgData name="Deborah Hunter" userId="b2062c4a-14b1-4f63-bba3-84824b9a2944" providerId="ADAL" clId="{70C1135C-9417-4D34-A07E-421BA58097DF}" dt="2024-04-07T05:03:45.847" v="511" actId="2696"/>
        <pc:sldMkLst>
          <pc:docMk/>
          <pc:sldMk cId="4094302761" sldId="328"/>
        </pc:sldMkLst>
      </pc:sldChg>
      <pc:sldChg chg="delSp modSp del mod">
        <pc:chgData name="Deborah Hunter" userId="b2062c4a-14b1-4f63-bba3-84824b9a2944" providerId="ADAL" clId="{70C1135C-9417-4D34-A07E-421BA58097DF}" dt="2024-04-07T06:00:43.280" v="952" actId="2696"/>
        <pc:sldMkLst>
          <pc:docMk/>
          <pc:sldMk cId="3351121655" sldId="333"/>
        </pc:sldMkLst>
        <pc:spChg chg="mod">
          <ac:chgData name="Deborah Hunter" userId="b2062c4a-14b1-4f63-bba3-84824b9a2944" providerId="ADAL" clId="{70C1135C-9417-4D34-A07E-421BA58097DF}" dt="2024-04-07T05:11:35.778" v="629" actId="20577"/>
          <ac:spMkLst>
            <pc:docMk/>
            <pc:sldMk cId="3351121655" sldId="333"/>
            <ac:spMk id="28" creationId="{00000000-0000-0000-0000-000000000000}"/>
          </ac:spMkLst>
        </pc:spChg>
        <pc:spChg chg="mod">
          <ac:chgData name="Deborah Hunter" userId="b2062c4a-14b1-4f63-bba3-84824b9a2944" providerId="ADAL" clId="{70C1135C-9417-4D34-A07E-421BA58097DF}" dt="2024-04-07T05:11:54.017" v="635" actId="20577"/>
          <ac:spMkLst>
            <pc:docMk/>
            <pc:sldMk cId="3351121655" sldId="333"/>
            <ac:spMk id="33" creationId="{2D6A3D1A-84ED-4332-5CAC-1FCC881CA47E}"/>
          </ac:spMkLst>
        </pc:spChg>
        <pc:spChg chg="mod">
          <ac:chgData name="Deborah Hunter" userId="b2062c4a-14b1-4f63-bba3-84824b9a2944" providerId="ADAL" clId="{70C1135C-9417-4D34-A07E-421BA58097DF}" dt="2024-04-07T05:12:54.389" v="639" actId="207"/>
          <ac:spMkLst>
            <pc:docMk/>
            <pc:sldMk cId="3351121655" sldId="333"/>
            <ac:spMk id="48" creationId="{322EFE27-D3DF-8F5A-A9E4-7BC6119746C4}"/>
          </ac:spMkLst>
        </pc:spChg>
        <pc:picChg chg="del">
          <ac:chgData name="Deborah Hunter" userId="b2062c4a-14b1-4f63-bba3-84824b9a2944" providerId="ADAL" clId="{70C1135C-9417-4D34-A07E-421BA58097DF}" dt="2024-04-07T05:13:31.873" v="640" actId="21"/>
          <ac:picMkLst>
            <pc:docMk/>
            <pc:sldMk cId="3351121655" sldId="333"/>
            <ac:picMk id="32" creationId="{50E685AA-4E0C-16F1-BF6C-D28B919D9CE8}"/>
          </ac:picMkLst>
        </pc:picChg>
      </pc:sldChg>
      <pc:sldChg chg="del">
        <pc:chgData name="Deborah Hunter" userId="b2062c4a-14b1-4f63-bba3-84824b9a2944" providerId="ADAL" clId="{70C1135C-9417-4D34-A07E-421BA58097DF}" dt="2024-04-07T05:04:42.358" v="516" actId="2696"/>
        <pc:sldMkLst>
          <pc:docMk/>
          <pc:sldMk cId="986506864" sldId="351"/>
        </pc:sldMkLst>
      </pc:sldChg>
      <pc:sldChg chg="del">
        <pc:chgData name="Deborah Hunter" userId="b2062c4a-14b1-4f63-bba3-84824b9a2944" providerId="ADAL" clId="{70C1135C-9417-4D34-A07E-421BA58097DF}" dt="2024-04-07T05:04:29.482" v="513" actId="2696"/>
        <pc:sldMkLst>
          <pc:docMk/>
          <pc:sldMk cId="3910404427" sldId="356"/>
        </pc:sldMkLst>
      </pc:sldChg>
      <pc:sldChg chg="addSp modSp mod setBg modNotesTx">
        <pc:chgData name="Deborah Hunter" userId="b2062c4a-14b1-4f63-bba3-84824b9a2944" providerId="ADAL" clId="{70C1135C-9417-4D34-A07E-421BA58097DF}" dt="2024-04-07T06:22:51.861" v="1190" actId="255"/>
        <pc:sldMkLst>
          <pc:docMk/>
          <pc:sldMk cId="1800988344" sldId="360"/>
        </pc:sldMkLst>
        <pc:spChg chg="ord">
          <ac:chgData name="Deborah Hunter" userId="b2062c4a-14b1-4f63-bba3-84824b9a2944" providerId="ADAL" clId="{70C1135C-9417-4D34-A07E-421BA58097DF}" dt="2024-04-07T04:46:25.302" v="105" actId="26606"/>
          <ac:spMkLst>
            <pc:docMk/>
            <pc:sldMk cId="1800988344" sldId="360"/>
            <ac:spMk id="2" creationId="{71F4EBD7-2326-B47D-E930-73564B45B877}"/>
          </ac:spMkLst>
        </pc:spChg>
        <pc:spChg chg="mod">
          <ac:chgData name="Deborah Hunter" userId="b2062c4a-14b1-4f63-bba3-84824b9a2944" providerId="ADAL" clId="{70C1135C-9417-4D34-A07E-421BA58097DF}" dt="2024-04-07T06:22:51.861" v="1190" actId="255"/>
          <ac:spMkLst>
            <pc:docMk/>
            <pc:sldMk cId="1800988344" sldId="360"/>
            <ac:spMk id="6" creationId="{DFE72D92-19DE-A625-E942-854F85023C61}"/>
          </ac:spMkLst>
        </pc:spChg>
        <pc:spChg chg="add">
          <ac:chgData name="Deborah Hunter" userId="b2062c4a-14b1-4f63-bba3-84824b9a2944" providerId="ADAL" clId="{70C1135C-9417-4D34-A07E-421BA58097DF}" dt="2024-04-07T04:46:25.302" v="105" actId="26606"/>
          <ac:spMkLst>
            <pc:docMk/>
            <pc:sldMk cId="1800988344" sldId="360"/>
            <ac:spMk id="11" creationId="{A51A0227-072A-4F5F-928C-E2C3E5CCD10C}"/>
          </ac:spMkLst>
        </pc:spChg>
        <pc:spChg chg="add">
          <ac:chgData name="Deborah Hunter" userId="b2062c4a-14b1-4f63-bba3-84824b9a2944" providerId="ADAL" clId="{70C1135C-9417-4D34-A07E-421BA58097DF}" dt="2024-04-07T04:46:25.302" v="105" actId="26606"/>
          <ac:spMkLst>
            <pc:docMk/>
            <pc:sldMk cId="1800988344" sldId="360"/>
            <ac:spMk id="13" creationId="{35D99776-4B38-47DF-A302-11AD9AF87ACA}"/>
          </ac:spMkLst>
        </pc:spChg>
        <pc:picChg chg="add mod ord">
          <ac:chgData name="Deborah Hunter" userId="b2062c4a-14b1-4f63-bba3-84824b9a2944" providerId="ADAL" clId="{70C1135C-9417-4D34-A07E-421BA58097DF}" dt="2024-04-07T04:46:25.302" v="105" actId="26606"/>
          <ac:picMkLst>
            <pc:docMk/>
            <pc:sldMk cId="1800988344" sldId="360"/>
            <ac:picMk id="3" creationId="{0FA4BECB-59FA-6172-2532-14C1C37ED5D9}"/>
          </ac:picMkLst>
        </pc:picChg>
        <pc:picChg chg="mod">
          <ac:chgData name="Deborah Hunter" userId="b2062c4a-14b1-4f63-bba3-84824b9a2944" providerId="ADAL" clId="{70C1135C-9417-4D34-A07E-421BA58097DF}" dt="2024-04-07T04:46:25.302" v="105" actId="26606"/>
          <ac:picMkLst>
            <pc:docMk/>
            <pc:sldMk cId="1800988344" sldId="360"/>
            <ac:picMk id="4" creationId="{362346E3-9B5B-948B-D248-F81A61D32E0F}"/>
          </ac:picMkLst>
        </pc:picChg>
      </pc:sldChg>
      <pc:sldChg chg="del mod modShow">
        <pc:chgData name="Deborah Hunter" userId="b2062c4a-14b1-4f63-bba3-84824b9a2944" providerId="ADAL" clId="{70C1135C-9417-4D34-A07E-421BA58097DF}" dt="2024-04-07T05:04:39.515" v="515" actId="2696"/>
        <pc:sldMkLst>
          <pc:docMk/>
          <pc:sldMk cId="4145116073" sldId="361"/>
        </pc:sldMkLst>
      </pc:sldChg>
      <pc:sldChg chg="del">
        <pc:chgData name="Deborah Hunter" userId="b2062c4a-14b1-4f63-bba3-84824b9a2944" providerId="ADAL" clId="{70C1135C-9417-4D34-A07E-421BA58097DF}" dt="2024-04-07T05:04:34.273" v="514" actId="2696"/>
        <pc:sldMkLst>
          <pc:docMk/>
          <pc:sldMk cId="4294751270" sldId="363"/>
        </pc:sldMkLst>
      </pc:sldChg>
      <pc:sldChg chg="addSp delSp modSp del mod setBg">
        <pc:chgData name="Deborah Hunter" userId="b2062c4a-14b1-4f63-bba3-84824b9a2944" providerId="ADAL" clId="{70C1135C-9417-4D34-A07E-421BA58097DF}" dt="2024-04-07T06:11:57.496" v="1093" actId="2696"/>
        <pc:sldMkLst>
          <pc:docMk/>
          <pc:sldMk cId="408415546" sldId="364"/>
        </pc:sldMkLst>
        <pc:spChg chg="mod">
          <ac:chgData name="Deborah Hunter" userId="b2062c4a-14b1-4f63-bba3-84824b9a2944" providerId="ADAL" clId="{70C1135C-9417-4D34-A07E-421BA58097DF}" dt="2024-04-07T04:55:28.287" v="450" actId="207"/>
          <ac:spMkLst>
            <pc:docMk/>
            <pc:sldMk cId="408415546" sldId="364"/>
            <ac:spMk id="4" creationId="{6B3C83A1-649D-2481-0492-3C1927A43A77}"/>
          </ac:spMkLst>
        </pc:spChg>
        <pc:spChg chg="mod">
          <ac:chgData name="Deborah Hunter" userId="b2062c4a-14b1-4f63-bba3-84824b9a2944" providerId="ADAL" clId="{70C1135C-9417-4D34-A07E-421BA58097DF}" dt="2024-04-07T04:51:51.995" v="157" actId="20577"/>
          <ac:spMkLst>
            <pc:docMk/>
            <pc:sldMk cId="408415546" sldId="364"/>
            <ac:spMk id="6" creationId="{8A9ED8FB-A4F9-0372-46B3-8131A7356CF7}"/>
          </ac:spMkLst>
        </pc:spChg>
        <pc:spChg chg="mod">
          <ac:chgData name="Deborah Hunter" userId="b2062c4a-14b1-4f63-bba3-84824b9a2944" providerId="ADAL" clId="{70C1135C-9417-4D34-A07E-421BA58097DF}" dt="2024-04-07T04:51:28.129" v="155" actId="26606"/>
          <ac:spMkLst>
            <pc:docMk/>
            <pc:sldMk cId="408415546" sldId="364"/>
            <ac:spMk id="9" creationId="{DA370D16-E1C4-463C-27ED-6F4B1186F319}"/>
          </ac:spMkLst>
        </pc:spChg>
        <pc:spChg chg="mod ord">
          <ac:chgData name="Deborah Hunter" userId="b2062c4a-14b1-4f63-bba3-84824b9a2944" providerId="ADAL" clId="{70C1135C-9417-4D34-A07E-421BA58097DF}" dt="2024-04-07T04:51:28.129" v="155" actId="26606"/>
          <ac:spMkLst>
            <pc:docMk/>
            <pc:sldMk cId="408415546" sldId="364"/>
            <ac:spMk id="20" creationId="{1740ACAA-6E55-B0B7-E28B-68E6409081D9}"/>
          </ac:spMkLst>
        </pc:spChg>
        <pc:spChg chg="add del">
          <ac:chgData name="Deborah Hunter" userId="b2062c4a-14b1-4f63-bba3-84824b9a2944" providerId="ADAL" clId="{70C1135C-9417-4D34-A07E-421BA58097DF}" dt="2024-04-07T04:51:00.244" v="150" actId="26606"/>
          <ac:spMkLst>
            <pc:docMk/>
            <pc:sldMk cId="408415546" sldId="364"/>
            <ac:spMk id="1031" creationId="{7301F447-EEF7-48F5-AF73-7566EE7F64AD}"/>
          </ac:spMkLst>
        </pc:spChg>
        <pc:spChg chg="add del">
          <ac:chgData name="Deborah Hunter" userId="b2062c4a-14b1-4f63-bba3-84824b9a2944" providerId="ADAL" clId="{70C1135C-9417-4D34-A07E-421BA58097DF}" dt="2024-04-07T04:51:00.244" v="150" actId="26606"/>
          <ac:spMkLst>
            <pc:docMk/>
            <pc:sldMk cId="408415546" sldId="364"/>
            <ac:spMk id="1033" creationId="{F7117410-A2A4-4085-9ADC-46744551DBDE}"/>
          </ac:spMkLst>
        </pc:spChg>
        <pc:spChg chg="add del">
          <ac:chgData name="Deborah Hunter" userId="b2062c4a-14b1-4f63-bba3-84824b9a2944" providerId="ADAL" clId="{70C1135C-9417-4D34-A07E-421BA58097DF}" dt="2024-04-07T04:51:00.244" v="150" actId="26606"/>
          <ac:spMkLst>
            <pc:docMk/>
            <pc:sldMk cId="408415546" sldId="364"/>
            <ac:spMk id="1035" creationId="{99F74EB5-E547-4FB4-95F5-BCC788F3C4A0}"/>
          </ac:spMkLst>
        </pc:spChg>
        <pc:spChg chg="add del">
          <ac:chgData name="Deborah Hunter" userId="b2062c4a-14b1-4f63-bba3-84824b9a2944" providerId="ADAL" clId="{70C1135C-9417-4D34-A07E-421BA58097DF}" dt="2024-04-07T04:51:03.948" v="152" actId="26606"/>
          <ac:spMkLst>
            <pc:docMk/>
            <pc:sldMk cId="408415546" sldId="364"/>
            <ac:spMk id="1037" creationId="{AE2B703B-46F9-481A-A605-82E2A828C4FA}"/>
          </ac:spMkLst>
        </pc:spChg>
        <pc:spChg chg="add del">
          <ac:chgData name="Deborah Hunter" userId="b2062c4a-14b1-4f63-bba3-84824b9a2944" providerId="ADAL" clId="{70C1135C-9417-4D34-A07E-421BA58097DF}" dt="2024-04-07T04:51:03.948" v="152" actId="26606"/>
          <ac:spMkLst>
            <pc:docMk/>
            <pc:sldMk cId="408415546" sldId="364"/>
            <ac:spMk id="1038" creationId="{F13BE4D7-0C3D-4906-B230-A1C5B4665CCF}"/>
          </ac:spMkLst>
        </pc:spChg>
        <pc:spChg chg="add del">
          <ac:chgData name="Deborah Hunter" userId="b2062c4a-14b1-4f63-bba3-84824b9a2944" providerId="ADAL" clId="{70C1135C-9417-4D34-A07E-421BA58097DF}" dt="2024-04-07T04:51:28.117" v="154" actId="26606"/>
          <ac:spMkLst>
            <pc:docMk/>
            <pc:sldMk cId="408415546" sldId="364"/>
            <ac:spMk id="1040" creationId="{A7AE9375-4664-4DB2-922D-2782A6E439AC}"/>
          </ac:spMkLst>
        </pc:spChg>
        <pc:spChg chg="add del">
          <ac:chgData name="Deborah Hunter" userId="b2062c4a-14b1-4f63-bba3-84824b9a2944" providerId="ADAL" clId="{70C1135C-9417-4D34-A07E-421BA58097DF}" dt="2024-04-07T04:51:28.117" v="154" actId="26606"/>
          <ac:spMkLst>
            <pc:docMk/>
            <pc:sldMk cId="408415546" sldId="364"/>
            <ac:spMk id="1042" creationId="{9DD005C1-8C51-42D6-9BEE-B9B83849743D}"/>
          </ac:spMkLst>
        </pc:spChg>
        <pc:spChg chg="add">
          <ac:chgData name="Deborah Hunter" userId="b2062c4a-14b1-4f63-bba3-84824b9a2944" providerId="ADAL" clId="{70C1135C-9417-4D34-A07E-421BA58097DF}" dt="2024-04-07T04:51:28.129" v="155" actId="26606"/>
          <ac:spMkLst>
            <pc:docMk/>
            <pc:sldMk cId="408415546" sldId="364"/>
            <ac:spMk id="1044" creationId="{7301F447-EEF7-48F5-AF73-7566EE7F64AD}"/>
          </ac:spMkLst>
        </pc:spChg>
        <pc:spChg chg="add">
          <ac:chgData name="Deborah Hunter" userId="b2062c4a-14b1-4f63-bba3-84824b9a2944" providerId="ADAL" clId="{70C1135C-9417-4D34-A07E-421BA58097DF}" dt="2024-04-07T04:51:28.129" v="155" actId="26606"/>
          <ac:spMkLst>
            <pc:docMk/>
            <pc:sldMk cId="408415546" sldId="364"/>
            <ac:spMk id="1045" creationId="{F7117410-A2A4-4085-9ADC-46744551DBDE}"/>
          </ac:spMkLst>
        </pc:spChg>
        <pc:spChg chg="add">
          <ac:chgData name="Deborah Hunter" userId="b2062c4a-14b1-4f63-bba3-84824b9a2944" providerId="ADAL" clId="{70C1135C-9417-4D34-A07E-421BA58097DF}" dt="2024-04-07T04:51:28.129" v="155" actId="26606"/>
          <ac:spMkLst>
            <pc:docMk/>
            <pc:sldMk cId="408415546" sldId="364"/>
            <ac:spMk id="1046" creationId="{99F74EB5-E547-4FB4-95F5-BCC788F3C4A0}"/>
          </ac:spMkLst>
        </pc:spChg>
        <pc:picChg chg="mod">
          <ac:chgData name="Deborah Hunter" userId="b2062c4a-14b1-4f63-bba3-84824b9a2944" providerId="ADAL" clId="{70C1135C-9417-4D34-A07E-421BA58097DF}" dt="2024-04-07T04:51:28.129" v="155" actId="26606"/>
          <ac:picMkLst>
            <pc:docMk/>
            <pc:sldMk cId="408415546" sldId="364"/>
            <ac:picMk id="7" creationId="{0E7FC2B7-099B-F27D-8D0D-F82D98C164A1}"/>
          </ac:picMkLst>
        </pc:picChg>
        <pc:picChg chg="del">
          <ac:chgData name="Deborah Hunter" userId="b2062c4a-14b1-4f63-bba3-84824b9a2944" providerId="ADAL" clId="{70C1135C-9417-4D34-A07E-421BA58097DF}" dt="2024-04-07T04:50:07.713" v="144" actId="478"/>
          <ac:picMkLst>
            <pc:docMk/>
            <pc:sldMk cId="408415546" sldId="364"/>
            <ac:picMk id="16" creationId="{F2824FA6-69EA-9125-B362-49E33792B393}"/>
          </ac:picMkLst>
        </pc:picChg>
        <pc:picChg chg="add mod">
          <ac:chgData name="Deborah Hunter" userId="b2062c4a-14b1-4f63-bba3-84824b9a2944" providerId="ADAL" clId="{70C1135C-9417-4D34-A07E-421BA58097DF}" dt="2024-04-07T04:51:28.129" v="155" actId="26606"/>
          <ac:picMkLst>
            <pc:docMk/>
            <pc:sldMk cId="408415546" sldId="364"/>
            <ac:picMk id="1026" creationId="{97B2E26C-E783-AA63-80DB-8765DEBDB2A5}"/>
          </ac:picMkLst>
        </pc:picChg>
        <pc:cxnChg chg="del mod">
          <ac:chgData name="Deborah Hunter" userId="b2062c4a-14b1-4f63-bba3-84824b9a2944" providerId="ADAL" clId="{70C1135C-9417-4D34-A07E-421BA58097DF}" dt="2024-04-07T06:09:59.935" v="1083" actId="21"/>
          <ac:cxnSpMkLst>
            <pc:docMk/>
            <pc:sldMk cId="408415546" sldId="364"/>
            <ac:cxnSpMk id="12" creationId="{275BC0BE-61D0-5044-3E2A-FBFEB31BF328}"/>
          </ac:cxnSpMkLst>
        </pc:cxnChg>
        <pc:cxnChg chg="add del">
          <ac:chgData name="Deborah Hunter" userId="b2062c4a-14b1-4f63-bba3-84824b9a2944" providerId="ADAL" clId="{70C1135C-9417-4D34-A07E-421BA58097DF}" dt="2024-04-07T04:51:28.117" v="154" actId="26606"/>
          <ac:cxnSpMkLst>
            <pc:docMk/>
            <pc:sldMk cId="408415546" sldId="364"/>
            <ac:cxnSpMk id="1041" creationId="{EE504C98-6397-41C1-A8D8-2D9C4ED307E0}"/>
          </ac:cxnSpMkLst>
        </pc:cxnChg>
      </pc:sldChg>
      <pc:sldChg chg="addSp delSp modSp mod setBg">
        <pc:chgData name="Deborah Hunter" userId="b2062c4a-14b1-4f63-bba3-84824b9a2944" providerId="ADAL" clId="{70C1135C-9417-4D34-A07E-421BA58097DF}" dt="2024-04-07T06:27:32.610" v="1213" actId="14100"/>
        <pc:sldMkLst>
          <pc:docMk/>
          <pc:sldMk cId="342213739" sldId="365"/>
        </pc:sldMkLst>
        <pc:spChg chg="add mod">
          <ac:chgData name="Deborah Hunter" userId="b2062c4a-14b1-4f63-bba3-84824b9a2944" providerId="ADAL" clId="{70C1135C-9417-4D34-A07E-421BA58097DF}" dt="2024-04-07T05:59:23.268" v="942" actId="255"/>
          <ac:spMkLst>
            <pc:docMk/>
            <pc:sldMk cId="342213739" sldId="365"/>
            <ac:spMk id="5" creationId="{389EFA67-434B-1ECE-18F9-336C8D2027D4}"/>
          </ac:spMkLst>
        </pc:spChg>
        <pc:spChg chg="del mod">
          <ac:chgData name="Deborah Hunter" userId="b2062c4a-14b1-4f63-bba3-84824b9a2944" providerId="ADAL" clId="{70C1135C-9417-4D34-A07E-421BA58097DF}" dt="2024-04-07T05:17:23.642" v="873"/>
          <ac:spMkLst>
            <pc:docMk/>
            <pc:sldMk cId="342213739" sldId="365"/>
            <ac:spMk id="6" creationId="{2B4CDE96-FF81-FA76-63C0-4CE769D1D87C}"/>
          </ac:spMkLst>
        </pc:spChg>
        <pc:spChg chg="mod">
          <ac:chgData name="Deborah Hunter" userId="b2062c4a-14b1-4f63-bba3-84824b9a2944" providerId="ADAL" clId="{70C1135C-9417-4D34-A07E-421BA58097DF}" dt="2024-04-07T05:21:19.426" v="939" actId="26606"/>
          <ac:spMkLst>
            <pc:docMk/>
            <pc:sldMk cId="342213739" sldId="365"/>
            <ac:spMk id="7" creationId="{AB8A6E77-5A90-B8A9-1EE8-1052A4CBB6DB}"/>
          </ac:spMkLst>
        </pc:spChg>
        <pc:spChg chg="del mod">
          <ac:chgData name="Deborah Hunter" userId="b2062c4a-14b1-4f63-bba3-84824b9a2944" providerId="ADAL" clId="{70C1135C-9417-4D34-A07E-421BA58097DF}" dt="2024-04-07T05:17:23.641" v="871" actId="478"/>
          <ac:spMkLst>
            <pc:docMk/>
            <pc:sldMk cId="342213739" sldId="365"/>
            <ac:spMk id="9" creationId="{C4658657-5268-49BE-C41F-939B88D07777}"/>
          </ac:spMkLst>
        </pc:spChg>
        <pc:spChg chg="del mod">
          <ac:chgData name="Deborah Hunter" userId="b2062c4a-14b1-4f63-bba3-84824b9a2944" providerId="ADAL" clId="{70C1135C-9417-4D34-A07E-421BA58097DF}" dt="2024-04-07T05:17:40.187" v="880" actId="478"/>
          <ac:spMkLst>
            <pc:docMk/>
            <pc:sldMk cId="342213739" sldId="365"/>
            <ac:spMk id="10" creationId="{7A759623-31DC-E78A-158A-370361678A7A}"/>
          </ac:spMkLst>
        </pc:spChg>
        <pc:spChg chg="add mod">
          <ac:chgData name="Deborah Hunter" userId="b2062c4a-14b1-4f63-bba3-84824b9a2944" providerId="ADAL" clId="{70C1135C-9417-4D34-A07E-421BA58097DF}" dt="2024-04-07T06:20:26.803" v="1176" actId="20577"/>
          <ac:spMkLst>
            <pc:docMk/>
            <pc:sldMk cId="342213739" sldId="365"/>
            <ac:spMk id="11" creationId="{F320FC89-34BB-51F7-5F98-3AD832B9EC30}"/>
          </ac:spMkLst>
        </pc:spChg>
        <pc:spChg chg="mod">
          <ac:chgData name="Deborah Hunter" userId="b2062c4a-14b1-4f63-bba3-84824b9a2944" providerId="ADAL" clId="{70C1135C-9417-4D34-A07E-421BA58097DF}" dt="2024-04-07T06:00:02.299" v="947" actId="14100"/>
          <ac:spMkLst>
            <pc:docMk/>
            <pc:sldMk cId="342213739" sldId="365"/>
            <ac:spMk id="14" creationId="{DE736481-5883-1456-2001-0F8C8DBE5B88}"/>
          </ac:spMkLst>
        </pc:spChg>
        <pc:spChg chg="mod">
          <ac:chgData name="Deborah Hunter" userId="b2062c4a-14b1-4f63-bba3-84824b9a2944" providerId="ADAL" clId="{70C1135C-9417-4D34-A07E-421BA58097DF}" dt="2024-04-07T05:59:31.140" v="943" actId="255"/>
          <ac:spMkLst>
            <pc:docMk/>
            <pc:sldMk cId="342213739" sldId="365"/>
            <ac:spMk id="16" creationId="{6578E56F-7C57-40FF-AA65-C75B5D90ABE6}"/>
          </ac:spMkLst>
        </pc:spChg>
        <pc:spChg chg="del mod">
          <ac:chgData name="Deborah Hunter" userId="b2062c4a-14b1-4f63-bba3-84824b9a2944" providerId="ADAL" clId="{70C1135C-9417-4D34-A07E-421BA58097DF}" dt="2024-04-07T05:14:36.724" v="662"/>
          <ac:spMkLst>
            <pc:docMk/>
            <pc:sldMk cId="342213739" sldId="365"/>
            <ac:spMk id="18" creationId="{97AF5554-D2A2-922D-6A0E-BB9F7D469B47}"/>
          </ac:spMkLst>
        </pc:spChg>
        <pc:spChg chg="mod">
          <ac:chgData name="Deborah Hunter" userId="b2062c4a-14b1-4f63-bba3-84824b9a2944" providerId="ADAL" clId="{70C1135C-9417-4D34-A07E-421BA58097DF}" dt="2024-04-07T06:26:07.999" v="1202" actId="255"/>
          <ac:spMkLst>
            <pc:docMk/>
            <pc:sldMk cId="342213739" sldId="365"/>
            <ac:spMk id="37" creationId="{C609F336-A768-6562-6290-77E1C047724B}"/>
          </ac:spMkLst>
        </pc:spChg>
        <pc:spChg chg="mod">
          <ac:chgData name="Deborah Hunter" userId="b2062c4a-14b1-4f63-bba3-84824b9a2944" providerId="ADAL" clId="{70C1135C-9417-4D34-A07E-421BA58097DF}" dt="2024-04-07T05:21:19.426" v="939" actId="26606"/>
          <ac:spMkLst>
            <pc:docMk/>
            <pc:sldMk cId="342213739" sldId="365"/>
            <ac:spMk id="45" creationId="{450D089F-1A1C-4BF1-7A6A-7D901594A226}"/>
          </ac:spMkLst>
        </pc:spChg>
        <pc:spChg chg="mod">
          <ac:chgData name="Deborah Hunter" userId="b2062c4a-14b1-4f63-bba3-84824b9a2944" providerId="ADAL" clId="{70C1135C-9417-4D34-A07E-421BA58097DF}" dt="2024-04-07T05:21:19.426" v="939" actId="26606"/>
          <ac:spMkLst>
            <pc:docMk/>
            <pc:sldMk cId="342213739" sldId="365"/>
            <ac:spMk id="46" creationId="{EAD4A367-1001-D328-1303-9F2B6130257B}"/>
          </ac:spMkLst>
        </pc:spChg>
        <pc:spChg chg="del mod">
          <ac:chgData name="Deborah Hunter" userId="b2062c4a-14b1-4f63-bba3-84824b9a2944" providerId="ADAL" clId="{70C1135C-9417-4D34-A07E-421BA58097DF}" dt="2024-04-07T05:18:39.401" v="917" actId="478"/>
          <ac:spMkLst>
            <pc:docMk/>
            <pc:sldMk cId="342213739" sldId="365"/>
            <ac:spMk id="53" creationId="{96522A54-FD90-FA0A-94A1-AC9B0FF4DFE6}"/>
          </ac:spMkLst>
        </pc:spChg>
        <pc:spChg chg="mod">
          <ac:chgData name="Deborah Hunter" userId="b2062c4a-14b1-4f63-bba3-84824b9a2944" providerId="ADAL" clId="{70C1135C-9417-4D34-A07E-421BA58097DF}" dt="2024-04-07T05:21:19.426" v="939" actId="26606"/>
          <ac:spMkLst>
            <pc:docMk/>
            <pc:sldMk cId="342213739" sldId="365"/>
            <ac:spMk id="54" creationId="{D6DFC449-C80A-F326-FA2A-226AAA9D4A3B}"/>
          </ac:spMkLst>
        </pc:spChg>
        <pc:spChg chg="add">
          <ac:chgData name="Deborah Hunter" userId="b2062c4a-14b1-4f63-bba3-84824b9a2944" providerId="ADAL" clId="{70C1135C-9417-4D34-A07E-421BA58097DF}" dt="2024-04-07T05:21:19.426" v="939" actId="26606"/>
          <ac:spMkLst>
            <pc:docMk/>
            <pc:sldMk cId="342213739" sldId="365"/>
            <ac:spMk id="59" creationId="{35DB3719-6FDC-4E5D-891D-FF40B7300F64}"/>
          </ac:spMkLst>
        </pc:spChg>
        <pc:spChg chg="add">
          <ac:chgData name="Deborah Hunter" userId="b2062c4a-14b1-4f63-bba3-84824b9a2944" providerId="ADAL" clId="{70C1135C-9417-4D34-A07E-421BA58097DF}" dt="2024-04-07T05:21:19.426" v="939" actId="26606"/>
          <ac:spMkLst>
            <pc:docMk/>
            <pc:sldMk cId="342213739" sldId="365"/>
            <ac:spMk id="61" creationId="{E0CBAC23-2E3F-4A90-BA59-F8299F6A5439}"/>
          </ac:spMkLst>
        </pc:spChg>
        <pc:picChg chg="del">
          <ac:chgData name="Deborah Hunter" userId="b2062c4a-14b1-4f63-bba3-84824b9a2944" providerId="ADAL" clId="{70C1135C-9417-4D34-A07E-421BA58097DF}" dt="2024-04-07T05:17:28.210" v="874" actId="478"/>
          <ac:picMkLst>
            <pc:docMk/>
            <pc:sldMk cId="342213739" sldId="365"/>
            <ac:picMk id="2" creationId="{DFD65168-2FEC-F4AD-550A-F47E8C0F15C9}"/>
          </ac:picMkLst>
        </pc:picChg>
        <pc:picChg chg="add mod">
          <ac:chgData name="Deborah Hunter" userId="b2062c4a-14b1-4f63-bba3-84824b9a2944" providerId="ADAL" clId="{70C1135C-9417-4D34-A07E-421BA58097DF}" dt="2024-04-07T06:18:43.794" v="1138" actId="1076"/>
          <ac:picMkLst>
            <pc:docMk/>
            <pc:sldMk cId="342213739" sldId="365"/>
            <ac:picMk id="3" creationId="{9223FB79-2A42-C4E8-0CF2-3774ABCAF54C}"/>
          </ac:picMkLst>
        </pc:picChg>
        <pc:picChg chg="mod">
          <ac:chgData name="Deborah Hunter" userId="b2062c4a-14b1-4f63-bba3-84824b9a2944" providerId="ADAL" clId="{70C1135C-9417-4D34-A07E-421BA58097DF}" dt="2024-04-07T06:27:32.610" v="1213" actId="14100"/>
          <ac:picMkLst>
            <pc:docMk/>
            <pc:sldMk cId="342213739" sldId="365"/>
            <ac:picMk id="4" creationId="{12309BBB-8A14-C284-C956-7F1AD9FECADE}"/>
          </ac:picMkLst>
        </pc:picChg>
      </pc:sldChg>
      <pc:sldChg chg="addSp delSp modSp mod modNotesTx">
        <pc:chgData name="Deborah Hunter" userId="b2062c4a-14b1-4f63-bba3-84824b9a2944" providerId="ADAL" clId="{70C1135C-9417-4D34-A07E-421BA58097DF}" dt="2024-04-07T06:27:22.274" v="1210" actId="14100"/>
        <pc:sldMkLst>
          <pc:docMk/>
          <pc:sldMk cId="1879056590" sldId="366"/>
        </pc:sldMkLst>
        <pc:spChg chg="add del mod">
          <ac:chgData name="Deborah Hunter" userId="b2062c4a-14b1-4f63-bba3-84824b9a2944" providerId="ADAL" clId="{70C1135C-9417-4D34-A07E-421BA58097DF}" dt="2024-04-07T05:07:28.811" v="522"/>
          <ac:spMkLst>
            <pc:docMk/>
            <pc:sldMk cId="1879056590" sldId="366"/>
            <ac:spMk id="6" creationId="{CA21A2F5-66DF-D1FD-47E3-467E829D4139}"/>
          </ac:spMkLst>
        </pc:spChg>
        <pc:spChg chg="mod">
          <ac:chgData name="Deborah Hunter" userId="b2062c4a-14b1-4f63-bba3-84824b9a2944" providerId="ADAL" clId="{70C1135C-9417-4D34-A07E-421BA58097DF}" dt="2024-04-07T05:02:32.436" v="508" actId="20577"/>
          <ac:spMkLst>
            <pc:docMk/>
            <pc:sldMk cId="1879056590" sldId="366"/>
            <ac:spMk id="11" creationId="{415EB1BF-9BC1-38CB-CF33-60C94E400449}"/>
          </ac:spMkLst>
        </pc:spChg>
        <pc:spChg chg="mod">
          <ac:chgData name="Deborah Hunter" userId="b2062c4a-14b1-4f63-bba3-84824b9a2944" providerId="ADAL" clId="{70C1135C-9417-4D34-A07E-421BA58097DF}" dt="2024-04-07T05:07:58.105" v="527" actId="1076"/>
          <ac:spMkLst>
            <pc:docMk/>
            <pc:sldMk cId="1879056590" sldId="366"/>
            <ac:spMk id="21" creationId="{F49A3A36-F2EC-5E2F-BBEB-8A0707390200}"/>
          </ac:spMkLst>
        </pc:spChg>
        <pc:spChg chg="mod">
          <ac:chgData name="Deborah Hunter" userId="b2062c4a-14b1-4f63-bba3-84824b9a2944" providerId="ADAL" clId="{70C1135C-9417-4D34-A07E-421BA58097DF}" dt="2024-04-07T05:07:47.106" v="525" actId="1076"/>
          <ac:spMkLst>
            <pc:docMk/>
            <pc:sldMk cId="1879056590" sldId="366"/>
            <ac:spMk id="22" creationId="{2D5845FF-B4E8-F145-5BE3-0874EBAF8F5E}"/>
          </ac:spMkLst>
        </pc:spChg>
        <pc:spChg chg="mod">
          <ac:chgData name="Deborah Hunter" userId="b2062c4a-14b1-4f63-bba3-84824b9a2944" providerId="ADAL" clId="{70C1135C-9417-4D34-A07E-421BA58097DF}" dt="2024-04-07T05:07:34.073" v="523" actId="1076"/>
          <ac:spMkLst>
            <pc:docMk/>
            <pc:sldMk cId="1879056590" sldId="366"/>
            <ac:spMk id="23" creationId="{327FC8B1-1848-3778-8C2D-411DBB744799}"/>
          </ac:spMkLst>
        </pc:spChg>
        <pc:spChg chg="mod">
          <ac:chgData name="Deborah Hunter" userId="b2062c4a-14b1-4f63-bba3-84824b9a2944" providerId="ADAL" clId="{70C1135C-9417-4D34-A07E-421BA58097DF}" dt="2024-04-07T05:07:42.232" v="524" actId="1076"/>
          <ac:spMkLst>
            <pc:docMk/>
            <pc:sldMk cId="1879056590" sldId="366"/>
            <ac:spMk id="39" creationId="{A565F1D6-C771-5BD6-B734-6E19A6895B34}"/>
          </ac:spMkLst>
        </pc:spChg>
        <pc:spChg chg="mod">
          <ac:chgData name="Deborah Hunter" userId="b2062c4a-14b1-4f63-bba3-84824b9a2944" providerId="ADAL" clId="{70C1135C-9417-4D34-A07E-421BA58097DF}" dt="2024-04-07T05:07:53.642" v="526" actId="1076"/>
          <ac:spMkLst>
            <pc:docMk/>
            <pc:sldMk cId="1879056590" sldId="366"/>
            <ac:spMk id="40" creationId="{5F18884B-FFD3-9714-8A1A-115C3D49425F}"/>
          </ac:spMkLst>
        </pc:spChg>
        <pc:spChg chg="mod">
          <ac:chgData name="Deborah Hunter" userId="b2062c4a-14b1-4f63-bba3-84824b9a2944" providerId="ADAL" clId="{70C1135C-9417-4D34-A07E-421BA58097DF}" dt="2024-04-07T05:08:01.513" v="528" actId="1076"/>
          <ac:spMkLst>
            <pc:docMk/>
            <pc:sldMk cId="1879056590" sldId="366"/>
            <ac:spMk id="41" creationId="{32653416-AAD9-AFAC-1642-AB385DDE8565}"/>
          </ac:spMkLst>
        </pc:spChg>
        <pc:picChg chg="mod">
          <ac:chgData name="Deborah Hunter" userId="b2062c4a-14b1-4f63-bba3-84824b9a2944" providerId="ADAL" clId="{70C1135C-9417-4D34-A07E-421BA58097DF}" dt="2024-04-07T06:27:22.274" v="1210" actId="14100"/>
          <ac:picMkLst>
            <pc:docMk/>
            <pc:sldMk cId="1879056590" sldId="366"/>
            <ac:picMk id="7" creationId="{A5307547-516B-2BDD-B845-CF646620FF78}"/>
          </ac:picMkLst>
        </pc:picChg>
      </pc:sldChg>
      <pc:sldChg chg="addSp delSp modSp add mod ord modNotesTx">
        <pc:chgData name="Deborah Hunter" userId="b2062c4a-14b1-4f63-bba3-84824b9a2944" providerId="ADAL" clId="{70C1135C-9417-4D34-A07E-421BA58097DF}" dt="2024-04-07T06:27:10.339" v="1206" actId="14100"/>
        <pc:sldMkLst>
          <pc:docMk/>
          <pc:sldMk cId="207683052" sldId="367"/>
        </pc:sldMkLst>
        <pc:spChg chg="mod">
          <ac:chgData name="Deborah Hunter" userId="b2062c4a-14b1-4f63-bba3-84824b9a2944" providerId="ADAL" clId="{70C1135C-9417-4D34-A07E-421BA58097DF}" dt="2024-04-07T06:11:46.456" v="1092" actId="113"/>
          <ac:spMkLst>
            <pc:docMk/>
            <pc:sldMk cId="207683052" sldId="367"/>
            <ac:spMk id="5" creationId="{389EFA67-434B-1ECE-18F9-336C8D2027D4}"/>
          </ac:spMkLst>
        </pc:spChg>
        <pc:spChg chg="del">
          <ac:chgData name="Deborah Hunter" userId="b2062c4a-14b1-4f63-bba3-84824b9a2944" providerId="ADAL" clId="{70C1135C-9417-4D34-A07E-421BA58097DF}" dt="2024-04-07T06:08:08.361" v="1009" actId="478"/>
          <ac:spMkLst>
            <pc:docMk/>
            <pc:sldMk cId="207683052" sldId="367"/>
            <ac:spMk id="7" creationId="{AB8A6E77-5A90-B8A9-1EE8-1052A4CBB6DB}"/>
          </ac:spMkLst>
        </pc:spChg>
        <pc:spChg chg="mod">
          <ac:chgData name="Deborah Hunter" userId="b2062c4a-14b1-4f63-bba3-84824b9a2944" providerId="ADAL" clId="{70C1135C-9417-4D34-A07E-421BA58097DF}" dt="2024-04-07T06:13:51.430" v="1103" actId="255"/>
          <ac:spMkLst>
            <pc:docMk/>
            <pc:sldMk cId="207683052" sldId="367"/>
            <ac:spMk id="11" creationId="{F320FC89-34BB-51F7-5F98-3AD832B9EC30}"/>
          </ac:spMkLst>
        </pc:spChg>
        <pc:spChg chg="del mod">
          <ac:chgData name="Deborah Hunter" userId="b2062c4a-14b1-4f63-bba3-84824b9a2944" providerId="ADAL" clId="{70C1135C-9417-4D34-A07E-421BA58097DF}" dt="2024-04-07T06:07:56.121" v="1007"/>
          <ac:spMkLst>
            <pc:docMk/>
            <pc:sldMk cId="207683052" sldId="367"/>
            <ac:spMk id="14" creationId="{DE736481-5883-1456-2001-0F8C8DBE5B88}"/>
          </ac:spMkLst>
        </pc:spChg>
        <pc:spChg chg="del">
          <ac:chgData name="Deborah Hunter" userId="b2062c4a-14b1-4f63-bba3-84824b9a2944" providerId="ADAL" clId="{70C1135C-9417-4D34-A07E-421BA58097DF}" dt="2024-04-07T06:08:06.666" v="1008" actId="478"/>
          <ac:spMkLst>
            <pc:docMk/>
            <pc:sldMk cId="207683052" sldId="367"/>
            <ac:spMk id="16" creationId="{6578E56F-7C57-40FF-AA65-C75B5D90ABE6}"/>
          </ac:spMkLst>
        </pc:spChg>
        <pc:spChg chg="mod">
          <ac:chgData name="Deborah Hunter" userId="b2062c4a-14b1-4f63-bba3-84824b9a2944" providerId="ADAL" clId="{70C1135C-9417-4D34-A07E-421BA58097DF}" dt="2024-04-07T06:07:41.961" v="1003" actId="207"/>
          <ac:spMkLst>
            <pc:docMk/>
            <pc:sldMk cId="207683052" sldId="367"/>
            <ac:spMk id="37" creationId="{C609F336-A768-6562-6290-77E1C047724B}"/>
          </ac:spMkLst>
        </pc:spChg>
        <pc:spChg chg="del mod">
          <ac:chgData name="Deborah Hunter" userId="b2062c4a-14b1-4f63-bba3-84824b9a2944" providerId="ADAL" clId="{70C1135C-9417-4D34-A07E-421BA58097DF}" dt="2024-04-07T06:09:32.769" v="1080" actId="478"/>
          <ac:spMkLst>
            <pc:docMk/>
            <pc:sldMk cId="207683052" sldId="367"/>
            <ac:spMk id="45" creationId="{450D089F-1A1C-4BF1-7A6A-7D901594A226}"/>
          </ac:spMkLst>
        </pc:spChg>
        <pc:spChg chg="del">
          <ac:chgData name="Deborah Hunter" userId="b2062c4a-14b1-4f63-bba3-84824b9a2944" providerId="ADAL" clId="{70C1135C-9417-4D34-A07E-421BA58097DF}" dt="2024-04-07T06:08:10.130" v="1010" actId="478"/>
          <ac:spMkLst>
            <pc:docMk/>
            <pc:sldMk cId="207683052" sldId="367"/>
            <ac:spMk id="46" creationId="{EAD4A367-1001-D328-1303-9F2B6130257B}"/>
          </ac:spMkLst>
        </pc:spChg>
        <pc:spChg chg="del mod">
          <ac:chgData name="Deborah Hunter" userId="b2062c4a-14b1-4f63-bba3-84824b9a2944" providerId="ADAL" clId="{70C1135C-9417-4D34-A07E-421BA58097DF}" dt="2024-04-07T06:08:55.482" v="1072" actId="478"/>
          <ac:spMkLst>
            <pc:docMk/>
            <pc:sldMk cId="207683052" sldId="367"/>
            <ac:spMk id="54" creationId="{D6DFC449-C80A-F326-FA2A-226AAA9D4A3B}"/>
          </ac:spMkLst>
        </pc:spChg>
        <pc:picChg chg="add mod">
          <ac:chgData name="Deborah Hunter" userId="b2062c4a-14b1-4f63-bba3-84824b9a2944" providerId="ADAL" clId="{70C1135C-9417-4D34-A07E-421BA58097DF}" dt="2024-04-07T06:09:51.418" v="1082" actId="1076"/>
          <ac:picMkLst>
            <pc:docMk/>
            <pc:sldMk cId="207683052" sldId="367"/>
            <ac:picMk id="2" creationId="{105F8D8E-3B9F-ED25-3325-C855C9650E34}"/>
          </ac:picMkLst>
        </pc:picChg>
        <pc:picChg chg="del">
          <ac:chgData name="Deborah Hunter" userId="b2062c4a-14b1-4f63-bba3-84824b9a2944" providerId="ADAL" clId="{70C1135C-9417-4D34-A07E-421BA58097DF}" dt="2024-04-07T06:07:51.033" v="1004" actId="478"/>
          <ac:picMkLst>
            <pc:docMk/>
            <pc:sldMk cId="207683052" sldId="367"/>
            <ac:picMk id="3" creationId="{9223FB79-2A42-C4E8-0CF2-3774ABCAF54C}"/>
          </ac:picMkLst>
        </pc:picChg>
        <pc:picChg chg="mod">
          <ac:chgData name="Deborah Hunter" userId="b2062c4a-14b1-4f63-bba3-84824b9a2944" providerId="ADAL" clId="{70C1135C-9417-4D34-A07E-421BA58097DF}" dt="2024-04-07T06:27:10.339" v="1206" actId="14100"/>
          <ac:picMkLst>
            <pc:docMk/>
            <pc:sldMk cId="207683052" sldId="367"/>
            <ac:picMk id="4" creationId="{12309BBB-8A14-C284-C956-7F1AD9FECADE}"/>
          </ac:picMkLst>
        </pc:picChg>
        <pc:picChg chg="add mod">
          <ac:chgData name="Deborah Hunter" userId="b2062c4a-14b1-4f63-bba3-84824b9a2944" providerId="ADAL" clId="{70C1135C-9417-4D34-A07E-421BA58097DF}" dt="2024-04-07T06:10:12.067" v="1085" actId="1076"/>
          <ac:picMkLst>
            <pc:docMk/>
            <pc:sldMk cId="207683052" sldId="367"/>
            <ac:picMk id="6" creationId="{9FE8E96A-D6FA-2F4D-DE3C-8340062704E1}"/>
          </ac:picMkLst>
        </pc:picChg>
      </pc:sldChg>
      <pc:sldChg chg="addSp delSp modSp add mod modNotesTx">
        <pc:chgData name="Deborah Hunter" userId="b2062c4a-14b1-4f63-bba3-84824b9a2944" providerId="ADAL" clId="{70C1135C-9417-4D34-A07E-421BA58097DF}" dt="2024-04-07T06:27:16.995" v="1208" actId="14100"/>
        <pc:sldMkLst>
          <pc:docMk/>
          <pc:sldMk cId="2931956599" sldId="368"/>
        </pc:sldMkLst>
        <pc:spChg chg="del mod">
          <ac:chgData name="Deborah Hunter" userId="b2062c4a-14b1-4f63-bba3-84824b9a2944" providerId="ADAL" clId="{70C1135C-9417-4D34-A07E-421BA58097DF}" dt="2024-04-07T06:17:00.057" v="1131" actId="478"/>
          <ac:spMkLst>
            <pc:docMk/>
            <pc:sldMk cId="2931956599" sldId="368"/>
            <ac:spMk id="5" creationId="{389EFA67-434B-1ECE-18F9-336C8D2027D4}"/>
          </ac:spMkLst>
        </pc:spChg>
        <pc:spChg chg="add del">
          <ac:chgData name="Deborah Hunter" userId="b2062c4a-14b1-4f63-bba3-84824b9a2944" providerId="ADAL" clId="{70C1135C-9417-4D34-A07E-421BA58097DF}" dt="2024-04-07T06:14:35.882" v="1107" actId="22"/>
          <ac:spMkLst>
            <pc:docMk/>
            <pc:sldMk cId="2931956599" sldId="368"/>
            <ac:spMk id="7" creationId="{E8DD2F40-012A-8B0A-5BA1-22823CE8DBF4}"/>
          </ac:spMkLst>
        </pc:spChg>
        <pc:spChg chg="add mod">
          <ac:chgData name="Deborah Hunter" userId="b2062c4a-14b1-4f63-bba3-84824b9a2944" providerId="ADAL" clId="{70C1135C-9417-4D34-A07E-421BA58097DF}" dt="2024-04-07T06:19:55.471" v="1145" actId="207"/>
          <ac:spMkLst>
            <pc:docMk/>
            <pc:sldMk cId="2931956599" sldId="368"/>
            <ac:spMk id="9" creationId="{CFCF36E8-5464-B7D2-9355-36930DCE9DA6}"/>
          </ac:spMkLst>
        </pc:spChg>
        <pc:spChg chg="mod">
          <ac:chgData name="Deborah Hunter" userId="b2062c4a-14b1-4f63-bba3-84824b9a2944" providerId="ADAL" clId="{70C1135C-9417-4D34-A07E-421BA58097DF}" dt="2024-04-07T06:26:52.066" v="1205" actId="1076"/>
          <ac:spMkLst>
            <pc:docMk/>
            <pc:sldMk cId="2931956599" sldId="368"/>
            <ac:spMk id="11" creationId="{F320FC89-34BB-51F7-5F98-3AD832B9EC30}"/>
          </ac:spMkLst>
        </pc:spChg>
        <pc:spChg chg="mod">
          <ac:chgData name="Deborah Hunter" userId="b2062c4a-14b1-4f63-bba3-84824b9a2944" providerId="ADAL" clId="{70C1135C-9417-4D34-A07E-421BA58097DF}" dt="2024-04-07T06:14:18.498" v="1105" actId="20577"/>
          <ac:spMkLst>
            <pc:docMk/>
            <pc:sldMk cId="2931956599" sldId="368"/>
            <ac:spMk id="37" creationId="{C609F336-A768-6562-6290-77E1C047724B}"/>
          </ac:spMkLst>
        </pc:spChg>
        <pc:picChg chg="del">
          <ac:chgData name="Deborah Hunter" userId="b2062c4a-14b1-4f63-bba3-84824b9a2944" providerId="ADAL" clId="{70C1135C-9417-4D34-A07E-421BA58097DF}" dt="2024-04-07T06:19:15.530" v="1139" actId="478"/>
          <ac:picMkLst>
            <pc:docMk/>
            <pc:sldMk cId="2931956599" sldId="368"/>
            <ac:picMk id="2" creationId="{105F8D8E-3B9F-ED25-3325-C855C9650E34}"/>
          </ac:picMkLst>
        </pc:picChg>
        <pc:picChg chg="mod">
          <ac:chgData name="Deborah Hunter" userId="b2062c4a-14b1-4f63-bba3-84824b9a2944" providerId="ADAL" clId="{70C1135C-9417-4D34-A07E-421BA58097DF}" dt="2024-04-07T06:27:16.995" v="1208" actId="14100"/>
          <ac:picMkLst>
            <pc:docMk/>
            <pc:sldMk cId="2931956599" sldId="368"/>
            <ac:picMk id="4" creationId="{12309BBB-8A14-C284-C956-7F1AD9FECADE}"/>
          </ac:picMkLst>
        </pc:picChg>
        <pc:picChg chg="mod">
          <ac:chgData name="Deborah Hunter" userId="b2062c4a-14b1-4f63-bba3-84824b9a2944" providerId="ADAL" clId="{70C1135C-9417-4D34-A07E-421BA58097DF}" dt="2024-04-07T06:26:36.802" v="1203" actId="1076"/>
          <ac:picMkLst>
            <pc:docMk/>
            <pc:sldMk cId="2931956599" sldId="368"/>
            <ac:picMk id="6" creationId="{9FE8E96A-D6FA-2F4D-DE3C-8340062704E1}"/>
          </ac:picMkLst>
        </pc:picChg>
        <pc:picChg chg="add mod">
          <ac:chgData name="Deborah Hunter" userId="b2062c4a-14b1-4f63-bba3-84824b9a2944" providerId="ADAL" clId="{70C1135C-9417-4D34-A07E-421BA58097DF}" dt="2024-04-07T06:26:40.139" v="1204" actId="1076"/>
          <ac:picMkLst>
            <pc:docMk/>
            <pc:sldMk cId="2931956599" sldId="368"/>
            <ac:picMk id="10" creationId="{7EE27A21-458F-590B-3F6C-1CF12FD2E633}"/>
          </ac:picMkLst>
        </pc:picChg>
      </pc:sldChg>
    </pc:docChg>
  </pc:docChgLst>
  <pc:docChgLst>
    <pc:chgData name="Deborah Hunter" userId="b2062c4a-14b1-4f63-bba3-84824b9a2944" providerId="ADAL" clId="{5B537FD8-A79D-4574-A97D-E4B60727B52C}"/>
    <pc:docChg chg="undo custSel modSld">
      <pc:chgData name="Deborah Hunter" userId="b2062c4a-14b1-4f63-bba3-84824b9a2944" providerId="ADAL" clId="{5B537FD8-A79D-4574-A97D-E4B60727B52C}" dt="2024-04-09T02:07:26.230" v="495" actId="14100"/>
      <pc:docMkLst>
        <pc:docMk/>
      </pc:docMkLst>
      <pc:sldChg chg="modSp mod">
        <pc:chgData name="Deborah Hunter" userId="b2062c4a-14b1-4f63-bba3-84824b9a2944" providerId="ADAL" clId="{5B537FD8-A79D-4574-A97D-E4B60727B52C}" dt="2024-04-09T02:07:26.230" v="495" actId="14100"/>
        <pc:sldMkLst>
          <pc:docMk/>
          <pc:sldMk cId="113048080" sldId="299"/>
        </pc:sldMkLst>
        <pc:spChg chg="mod">
          <ac:chgData name="Deborah Hunter" userId="b2062c4a-14b1-4f63-bba3-84824b9a2944" providerId="ADAL" clId="{5B537FD8-A79D-4574-A97D-E4B60727B52C}" dt="2024-04-09T02:06:04.437" v="489" actId="1076"/>
          <ac:spMkLst>
            <pc:docMk/>
            <pc:sldMk cId="113048080" sldId="299"/>
            <ac:spMk id="4" creationId="{982E34F9-CA45-523A-CFE0-9CC90C7961F6}"/>
          </ac:spMkLst>
        </pc:spChg>
        <pc:spChg chg="mod">
          <ac:chgData name="Deborah Hunter" userId="b2062c4a-14b1-4f63-bba3-84824b9a2944" providerId="ADAL" clId="{5B537FD8-A79D-4574-A97D-E4B60727B52C}" dt="2024-04-09T02:07:10.789" v="493" actId="1076"/>
          <ac:spMkLst>
            <pc:docMk/>
            <pc:sldMk cId="113048080" sldId="299"/>
            <ac:spMk id="16" creationId="{2FB79F51-4661-4D60-8B8D-1F6DCFC3C624}"/>
          </ac:spMkLst>
        </pc:spChg>
        <pc:spChg chg="mod">
          <ac:chgData name="Deborah Hunter" userId="b2062c4a-14b1-4f63-bba3-84824b9a2944" providerId="ADAL" clId="{5B537FD8-A79D-4574-A97D-E4B60727B52C}" dt="2024-04-09T02:05:06.198" v="482" actId="1076"/>
          <ac:spMkLst>
            <pc:docMk/>
            <pc:sldMk cId="113048080" sldId="299"/>
            <ac:spMk id="18" creationId="{755BC8B0-06F4-B386-CAD4-0AB30BDE1833}"/>
          </ac:spMkLst>
        </pc:spChg>
        <pc:spChg chg="mod">
          <ac:chgData name="Deborah Hunter" userId="b2062c4a-14b1-4f63-bba3-84824b9a2944" providerId="ADAL" clId="{5B537FD8-A79D-4574-A97D-E4B60727B52C}" dt="2024-04-09T02:06:16.318" v="491" actId="1076"/>
          <ac:spMkLst>
            <pc:docMk/>
            <pc:sldMk cId="113048080" sldId="299"/>
            <ac:spMk id="19" creationId="{C0E492A1-0061-2CA7-5E6C-10575BD12AE1}"/>
          </ac:spMkLst>
        </pc:spChg>
        <pc:spChg chg="mod">
          <ac:chgData name="Deborah Hunter" userId="b2062c4a-14b1-4f63-bba3-84824b9a2944" providerId="ADAL" clId="{5B537FD8-A79D-4574-A97D-E4B60727B52C}" dt="2024-04-09T02:06:13.149" v="490" actId="1076"/>
          <ac:spMkLst>
            <pc:docMk/>
            <pc:sldMk cId="113048080" sldId="299"/>
            <ac:spMk id="20" creationId="{5535EA27-8A73-D848-C2A0-61C0885BE247}"/>
          </ac:spMkLst>
        </pc:spChg>
        <pc:spChg chg="mod">
          <ac:chgData name="Deborah Hunter" userId="b2062c4a-14b1-4f63-bba3-84824b9a2944" providerId="ADAL" clId="{5B537FD8-A79D-4574-A97D-E4B60727B52C}" dt="2024-04-09T02:05:44.518" v="487" actId="1076"/>
          <ac:spMkLst>
            <pc:docMk/>
            <pc:sldMk cId="113048080" sldId="299"/>
            <ac:spMk id="22" creationId="{AFC60494-176A-41C1-0F2B-FB9FACE7B677}"/>
          </ac:spMkLst>
        </pc:spChg>
        <pc:spChg chg="mod">
          <ac:chgData name="Deborah Hunter" userId="b2062c4a-14b1-4f63-bba3-84824b9a2944" providerId="ADAL" clId="{5B537FD8-A79D-4574-A97D-E4B60727B52C}" dt="2024-04-09T02:05:35.982" v="486" actId="1076"/>
          <ac:spMkLst>
            <pc:docMk/>
            <pc:sldMk cId="113048080" sldId="299"/>
            <ac:spMk id="30" creationId="{2F72E79D-3A06-7E27-BDF6-637A5FE47118}"/>
          </ac:spMkLst>
        </pc:spChg>
        <pc:picChg chg="mod">
          <ac:chgData name="Deborah Hunter" userId="b2062c4a-14b1-4f63-bba3-84824b9a2944" providerId="ADAL" clId="{5B537FD8-A79D-4574-A97D-E4B60727B52C}" dt="2024-04-09T02:07:26.230" v="495" actId="14100"/>
          <ac:picMkLst>
            <pc:docMk/>
            <pc:sldMk cId="113048080" sldId="299"/>
            <ac:picMk id="3" creationId="{481F2356-FF12-8750-AADF-A46D965C9FF6}"/>
          </ac:picMkLst>
        </pc:picChg>
        <pc:picChg chg="mod">
          <ac:chgData name="Deborah Hunter" userId="b2062c4a-14b1-4f63-bba3-84824b9a2944" providerId="ADAL" clId="{5B537FD8-A79D-4574-A97D-E4B60727B52C}" dt="2024-04-09T02:06:19.390" v="492" actId="1076"/>
          <ac:picMkLst>
            <pc:docMk/>
            <pc:sldMk cId="113048080" sldId="299"/>
            <ac:picMk id="6" creationId="{200BED35-2B02-659B-4A19-C0C0F5469343}"/>
          </ac:picMkLst>
        </pc:picChg>
        <pc:picChg chg="mod">
          <ac:chgData name="Deborah Hunter" userId="b2062c4a-14b1-4f63-bba3-84824b9a2944" providerId="ADAL" clId="{5B537FD8-A79D-4574-A97D-E4B60727B52C}" dt="2024-04-09T02:07:20.998" v="494" actId="14100"/>
          <ac:picMkLst>
            <pc:docMk/>
            <pc:sldMk cId="113048080" sldId="299"/>
            <ac:picMk id="7" creationId="{E73BA206-00BC-DA0A-7073-2B397B57F7B3}"/>
          </ac:picMkLst>
        </pc:picChg>
        <pc:picChg chg="mod">
          <ac:chgData name="Deborah Hunter" userId="b2062c4a-14b1-4f63-bba3-84824b9a2944" providerId="ADAL" clId="{5B537FD8-A79D-4574-A97D-E4B60727B52C}" dt="2024-04-09T02:04:25.365" v="477" actId="1076"/>
          <ac:picMkLst>
            <pc:docMk/>
            <pc:sldMk cId="113048080" sldId="299"/>
            <ac:picMk id="50" creationId="{0C722F70-3CD9-123C-661E-A24DD6A636D9}"/>
          </ac:picMkLst>
        </pc:picChg>
      </pc:sldChg>
      <pc:sldChg chg="addSp delSp modSp mod">
        <pc:chgData name="Deborah Hunter" userId="b2062c4a-14b1-4f63-bba3-84824b9a2944" providerId="ADAL" clId="{5B537FD8-A79D-4574-A97D-E4B60727B52C}" dt="2024-04-09T02:01:35.206" v="447" actId="1076"/>
        <pc:sldMkLst>
          <pc:docMk/>
          <pc:sldMk cId="1800988344" sldId="360"/>
        </pc:sldMkLst>
        <pc:spChg chg="mod ord">
          <ac:chgData name="Deborah Hunter" userId="b2062c4a-14b1-4f63-bba3-84824b9a2944" providerId="ADAL" clId="{5B537FD8-A79D-4574-A97D-E4B60727B52C}" dt="2024-04-09T02:01:35.206" v="447" actId="1076"/>
          <ac:spMkLst>
            <pc:docMk/>
            <pc:sldMk cId="1800988344" sldId="360"/>
            <ac:spMk id="6" creationId="{DFE72D92-19DE-A625-E942-854F85023C61}"/>
          </ac:spMkLst>
        </pc:spChg>
        <pc:spChg chg="add del">
          <ac:chgData name="Deborah Hunter" userId="b2062c4a-14b1-4f63-bba3-84824b9a2944" providerId="ADAL" clId="{5B537FD8-A79D-4574-A97D-E4B60727B52C}" dt="2024-04-09T01:58:39.918" v="419" actId="26606"/>
          <ac:spMkLst>
            <pc:docMk/>
            <pc:sldMk cId="1800988344" sldId="360"/>
            <ac:spMk id="11" creationId="{A51A0227-072A-4F5F-928C-E2C3E5CCD10C}"/>
          </ac:spMkLst>
        </pc:spChg>
        <pc:spChg chg="add del">
          <ac:chgData name="Deborah Hunter" userId="b2062c4a-14b1-4f63-bba3-84824b9a2944" providerId="ADAL" clId="{5B537FD8-A79D-4574-A97D-E4B60727B52C}" dt="2024-04-09T01:58:39.918" v="419" actId="26606"/>
          <ac:spMkLst>
            <pc:docMk/>
            <pc:sldMk cId="1800988344" sldId="360"/>
            <ac:spMk id="13" creationId="{35D99776-4B38-47DF-A302-11AD9AF87ACA}"/>
          </ac:spMkLst>
        </pc:spChg>
        <pc:spChg chg="add">
          <ac:chgData name="Deborah Hunter" userId="b2062c4a-14b1-4f63-bba3-84824b9a2944" providerId="ADAL" clId="{5B537FD8-A79D-4574-A97D-E4B60727B52C}" dt="2024-04-09T01:58:39.918" v="419" actId="26606"/>
          <ac:spMkLst>
            <pc:docMk/>
            <pc:sldMk cId="1800988344" sldId="360"/>
            <ac:spMk id="19" creationId="{AB902CB9-C7DC-4673-B7D5-F22DCF0EC54E}"/>
          </ac:spMkLst>
        </pc:spChg>
        <pc:spChg chg="add del">
          <ac:chgData name="Deborah Hunter" userId="b2062c4a-14b1-4f63-bba3-84824b9a2944" providerId="ADAL" clId="{5B537FD8-A79D-4574-A97D-E4B60727B52C}" dt="2024-04-09T01:58:20.786" v="417" actId="26606"/>
          <ac:spMkLst>
            <pc:docMk/>
            <pc:sldMk cId="1800988344" sldId="360"/>
            <ac:spMk id="22" creationId="{4513F69C-3D6D-4E72-9289-5BC3584D6D3B}"/>
          </ac:spMkLst>
        </pc:spChg>
        <pc:grpChg chg="add del">
          <ac:chgData name="Deborah Hunter" userId="b2062c4a-14b1-4f63-bba3-84824b9a2944" providerId="ADAL" clId="{5B537FD8-A79D-4574-A97D-E4B60727B52C}" dt="2024-04-09T01:58:18.785" v="415" actId="26606"/>
          <ac:grpSpMkLst>
            <pc:docMk/>
            <pc:sldMk cId="1800988344" sldId="360"/>
            <ac:grpSpMk id="27" creationId="{8D4A50DE-FA8B-E462-0A25-1485F0471929}"/>
          </ac:grpSpMkLst>
        </pc:grpChg>
        <pc:picChg chg="mod ord">
          <ac:chgData name="Deborah Hunter" userId="b2062c4a-14b1-4f63-bba3-84824b9a2944" providerId="ADAL" clId="{5B537FD8-A79D-4574-A97D-E4B60727B52C}" dt="2024-04-09T01:59:49.542" v="432" actId="1076"/>
          <ac:picMkLst>
            <pc:docMk/>
            <pc:sldMk cId="1800988344" sldId="360"/>
            <ac:picMk id="3" creationId="{0FA4BECB-59FA-6172-2532-14C1C37ED5D9}"/>
          </ac:picMkLst>
        </pc:picChg>
        <pc:picChg chg="mod">
          <ac:chgData name="Deborah Hunter" userId="b2062c4a-14b1-4f63-bba3-84824b9a2944" providerId="ADAL" clId="{5B537FD8-A79D-4574-A97D-E4B60727B52C}" dt="2024-04-09T02:01:31.198" v="446" actId="1076"/>
          <ac:picMkLst>
            <pc:docMk/>
            <pc:sldMk cId="1800988344" sldId="360"/>
            <ac:picMk id="4" creationId="{362346E3-9B5B-948B-D248-F81A61D32E0F}"/>
          </ac:picMkLst>
        </pc:picChg>
        <pc:picChg chg="add mod ord">
          <ac:chgData name="Deborah Hunter" userId="b2062c4a-14b1-4f63-bba3-84824b9a2944" providerId="ADAL" clId="{5B537FD8-A79D-4574-A97D-E4B60727B52C}" dt="2024-04-09T01:59:32.590" v="429" actId="1076"/>
          <ac:picMkLst>
            <pc:docMk/>
            <pc:sldMk cId="1800988344" sldId="360"/>
            <ac:picMk id="7" creationId="{79DE92FE-A4E7-CBF1-5D02-54D00CF6BCFE}"/>
          </ac:picMkLst>
        </pc:picChg>
        <pc:picChg chg="add mod">
          <ac:chgData name="Deborah Hunter" userId="b2062c4a-14b1-4f63-bba3-84824b9a2944" providerId="ADAL" clId="{5B537FD8-A79D-4574-A97D-E4B60727B52C}" dt="2024-04-09T01:50:59.726" v="395" actId="1076"/>
          <ac:picMkLst>
            <pc:docMk/>
            <pc:sldMk cId="1800988344" sldId="360"/>
            <ac:picMk id="9" creationId="{B03381B5-2A89-3F8F-8097-491B984468C8}"/>
          </ac:picMkLst>
        </pc:picChg>
        <pc:picChg chg="add del mod ord">
          <ac:chgData name="Deborah Hunter" userId="b2062c4a-14b1-4f63-bba3-84824b9a2944" providerId="ADAL" clId="{5B537FD8-A79D-4574-A97D-E4B60727B52C}" dt="2024-04-09T01:58:29.662" v="418" actId="478"/>
          <ac:picMkLst>
            <pc:docMk/>
            <pc:sldMk cId="1800988344" sldId="360"/>
            <ac:picMk id="12" creationId="{8DBA0D7B-D6A8-2E49-7150-C3117CEA1928}"/>
          </ac:picMkLst>
        </pc:picChg>
        <pc:picChg chg="add del mod">
          <ac:chgData name="Deborah Hunter" userId="b2062c4a-14b1-4f63-bba3-84824b9a2944" providerId="ADAL" clId="{5B537FD8-A79D-4574-A97D-E4B60727B52C}" dt="2024-04-09T01:56:03.231" v="403" actId="478"/>
          <ac:picMkLst>
            <pc:docMk/>
            <pc:sldMk cId="1800988344" sldId="360"/>
            <ac:picMk id="15" creationId="{FE7FBA56-A4BF-3B2D-60DD-C1CD742738E5}"/>
          </ac:picMkLst>
        </pc:picChg>
        <pc:picChg chg="add mod ord">
          <ac:chgData name="Deborah Hunter" userId="b2062c4a-14b1-4f63-bba3-84824b9a2944" providerId="ADAL" clId="{5B537FD8-A79D-4574-A97D-E4B60727B52C}" dt="2024-04-09T01:59:44.598" v="431" actId="1076"/>
          <ac:picMkLst>
            <pc:docMk/>
            <pc:sldMk cId="1800988344" sldId="360"/>
            <ac:picMk id="17" creationId="{F7727248-531D-E8DF-0A93-240029C0AF7F}"/>
          </ac:picMkLst>
        </pc:picChg>
      </pc:sldChg>
      <pc:sldChg chg="modSp mod">
        <pc:chgData name="Deborah Hunter" userId="b2062c4a-14b1-4f63-bba3-84824b9a2944" providerId="ADAL" clId="{5B537FD8-A79D-4574-A97D-E4B60727B52C}" dt="2024-04-09T02:03:16.935" v="473" actId="20577"/>
        <pc:sldMkLst>
          <pc:docMk/>
          <pc:sldMk cId="342213739" sldId="365"/>
        </pc:sldMkLst>
        <pc:spChg chg="mod">
          <ac:chgData name="Deborah Hunter" userId="b2062c4a-14b1-4f63-bba3-84824b9a2944" providerId="ADAL" clId="{5B537FD8-A79D-4574-A97D-E4B60727B52C}" dt="2024-04-09T02:03:16.935" v="473" actId="20577"/>
          <ac:spMkLst>
            <pc:docMk/>
            <pc:sldMk cId="342213739" sldId="365"/>
            <ac:spMk id="14" creationId="{DE736481-5883-1456-2001-0F8C8DBE5B88}"/>
          </ac:spMkLst>
        </pc:spChg>
      </pc:sldChg>
      <pc:sldChg chg="modNotesTx">
        <pc:chgData name="Deborah Hunter" userId="b2062c4a-14b1-4f63-bba3-84824b9a2944" providerId="ADAL" clId="{5B537FD8-A79D-4574-A97D-E4B60727B52C}" dt="2024-04-07T07:01:08.333" v="387" actId="20577"/>
        <pc:sldMkLst>
          <pc:docMk/>
          <pc:sldMk cId="207683052" sldId="367"/>
        </pc:sldMkLst>
      </pc:sldChg>
      <pc:sldChg chg="modSp mod">
        <pc:chgData name="Deborah Hunter" userId="b2062c4a-14b1-4f63-bba3-84824b9a2944" providerId="ADAL" clId="{5B537FD8-A79D-4574-A97D-E4B60727B52C}" dt="2024-04-09T02:02:29.703" v="460" actId="20577"/>
        <pc:sldMkLst>
          <pc:docMk/>
          <pc:sldMk cId="2931956599" sldId="368"/>
        </pc:sldMkLst>
        <pc:spChg chg="mod">
          <ac:chgData name="Deborah Hunter" userId="b2062c4a-14b1-4f63-bba3-84824b9a2944" providerId="ADAL" clId="{5B537FD8-A79D-4574-A97D-E4B60727B52C}" dt="2024-04-09T02:02:29.703" v="460" actId="20577"/>
          <ac:spMkLst>
            <pc:docMk/>
            <pc:sldMk cId="2931956599" sldId="368"/>
            <ac:spMk id="11" creationId="{F320FC89-34BB-51F7-5F98-3AD832B9EC30}"/>
          </ac:spMkLst>
        </pc:spChg>
      </pc:sldChg>
    </pc:docChg>
  </pc:docChgLst>
  <pc:docChgLst>
    <pc:chgData name="Deborah Hunter" userId="S::deborah@simplimove.health::b2062c4a-14b1-4f63-bba3-84824b9a2944" providerId="AD" clId="Web-{10A2D621-32F3-FFDB-5DAC-0F59A7B7BBC8}"/>
    <pc:docChg chg="addSld delSld modSld">
      <pc:chgData name="Deborah Hunter" userId="S::deborah@simplimove.health::b2062c4a-14b1-4f63-bba3-84824b9a2944" providerId="AD" clId="Web-{10A2D621-32F3-FFDB-5DAC-0F59A7B7BBC8}" dt="2024-04-02T07:14:44.873" v="391" actId="1076"/>
      <pc:docMkLst>
        <pc:docMk/>
      </pc:docMkLst>
      <pc:sldChg chg="mod modShow">
        <pc:chgData name="Deborah Hunter" userId="S::deborah@simplimove.health::b2062c4a-14b1-4f63-bba3-84824b9a2944" providerId="AD" clId="Web-{10A2D621-32F3-FFDB-5DAC-0F59A7B7BBC8}" dt="2024-04-02T07:06:18.861" v="280"/>
        <pc:sldMkLst>
          <pc:docMk/>
          <pc:sldMk cId="0" sldId="278"/>
        </pc:sldMkLst>
      </pc:sldChg>
      <pc:sldChg chg="modSp">
        <pc:chgData name="Deborah Hunter" userId="S::deborah@simplimove.health::b2062c4a-14b1-4f63-bba3-84824b9a2944" providerId="AD" clId="Web-{10A2D621-32F3-FFDB-5DAC-0F59A7B7BBC8}" dt="2024-04-02T07:05:32.953" v="279" actId="1076"/>
        <pc:sldMkLst>
          <pc:docMk/>
          <pc:sldMk cId="608045701" sldId="291"/>
        </pc:sldMkLst>
        <pc:spChg chg="mod">
          <ac:chgData name="Deborah Hunter" userId="S::deborah@simplimove.health::b2062c4a-14b1-4f63-bba3-84824b9a2944" providerId="AD" clId="Web-{10A2D621-32F3-FFDB-5DAC-0F59A7B7BBC8}" dt="2024-04-02T07:05:16.781" v="278" actId="20577"/>
          <ac:spMkLst>
            <pc:docMk/>
            <pc:sldMk cId="608045701" sldId="291"/>
            <ac:spMk id="18" creationId="{CB5A5490-7521-ECE8-11E6-F763FBD4F27B}"/>
          </ac:spMkLst>
        </pc:spChg>
        <pc:spChg chg="mod">
          <ac:chgData name="Deborah Hunter" userId="S::deborah@simplimove.health::b2062c4a-14b1-4f63-bba3-84824b9a2944" providerId="AD" clId="Web-{10A2D621-32F3-FFDB-5DAC-0F59A7B7BBC8}" dt="2024-04-02T07:05:32.953" v="279" actId="1076"/>
          <ac:spMkLst>
            <pc:docMk/>
            <pc:sldMk cId="608045701" sldId="291"/>
            <ac:spMk id="43" creationId="{7CAA687E-B1F7-3E0E-659F-D569FD689062}"/>
          </ac:spMkLst>
        </pc:spChg>
      </pc:sldChg>
      <pc:sldChg chg="addSp delSp modSp add del">
        <pc:chgData name="Deborah Hunter" userId="S::deborah@simplimove.health::b2062c4a-14b1-4f63-bba3-84824b9a2944" providerId="AD" clId="Web-{10A2D621-32F3-FFDB-5DAC-0F59A7B7BBC8}" dt="2024-04-02T07:11:28.915" v="353"/>
        <pc:sldMkLst>
          <pc:docMk/>
          <pc:sldMk cId="540124816" sldId="310"/>
        </pc:sldMkLst>
        <pc:spChg chg="add mod">
          <ac:chgData name="Deborah Hunter" userId="S::deborah@simplimove.health::b2062c4a-14b1-4f63-bba3-84824b9a2944" providerId="AD" clId="Web-{10A2D621-32F3-FFDB-5DAC-0F59A7B7BBC8}" dt="2024-04-02T07:10:22.164" v="331" actId="14100"/>
          <ac:spMkLst>
            <pc:docMk/>
            <pc:sldMk cId="540124816" sldId="310"/>
            <ac:spMk id="2" creationId="{B440B4DC-CAFC-AB9A-6AA2-B3BAF0ADDA4D}"/>
          </ac:spMkLst>
        </pc:spChg>
        <pc:spChg chg="mod">
          <ac:chgData name="Deborah Hunter" userId="S::deborah@simplimove.health::b2062c4a-14b1-4f63-bba3-84824b9a2944" providerId="AD" clId="Web-{10A2D621-32F3-FFDB-5DAC-0F59A7B7BBC8}" dt="2024-04-02T07:11:19.462" v="351" actId="20577"/>
          <ac:spMkLst>
            <pc:docMk/>
            <pc:sldMk cId="540124816" sldId="310"/>
            <ac:spMk id="4" creationId="{E9C0A4E3-3E5F-3FA2-E387-AAA4393CFE3C}"/>
          </ac:spMkLst>
        </pc:spChg>
        <pc:spChg chg="del mod">
          <ac:chgData name="Deborah Hunter" userId="S::deborah@simplimove.health::b2062c4a-14b1-4f63-bba3-84824b9a2944" providerId="AD" clId="Web-{10A2D621-32F3-FFDB-5DAC-0F59A7B7BBC8}" dt="2024-04-02T07:08:24.739" v="303"/>
          <ac:spMkLst>
            <pc:docMk/>
            <pc:sldMk cId="540124816" sldId="310"/>
            <ac:spMk id="11" creationId="{415EB1BF-9BC1-38CB-CF33-60C94E400449}"/>
          </ac:spMkLst>
        </pc:spChg>
        <pc:spChg chg="del mod">
          <ac:chgData name="Deborah Hunter" userId="S::deborah@simplimove.health::b2062c4a-14b1-4f63-bba3-84824b9a2944" providerId="AD" clId="Web-{10A2D621-32F3-FFDB-5DAC-0F59A7B7BBC8}" dt="2024-04-02T07:09:36.772" v="316"/>
          <ac:spMkLst>
            <pc:docMk/>
            <pc:sldMk cId="540124816" sldId="310"/>
            <ac:spMk id="21" creationId="{F49A3A36-F2EC-5E2F-BBEB-8A0707390200}"/>
          </ac:spMkLst>
        </pc:spChg>
        <pc:spChg chg="del mod">
          <ac:chgData name="Deborah Hunter" userId="S::deborah@simplimove.health::b2062c4a-14b1-4f63-bba3-84824b9a2944" providerId="AD" clId="Web-{10A2D621-32F3-FFDB-5DAC-0F59A7B7BBC8}" dt="2024-04-02T07:09:25.115" v="309"/>
          <ac:spMkLst>
            <pc:docMk/>
            <pc:sldMk cId="540124816" sldId="310"/>
            <ac:spMk id="22" creationId="{2D5845FF-B4E8-F145-5BE3-0874EBAF8F5E}"/>
          </ac:spMkLst>
        </pc:spChg>
        <pc:spChg chg="del">
          <ac:chgData name="Deborah Hunter" userId="S::deborah@simplimove.health::b2062c4a-14b1-4f63-bba3-84824b9a2944" providerId="AD" clId="Web-{10A2D621-32F3-FFDB-5DAC-0F59A7B7BBC8}" dt="2024-04-02T07:09:30.490" v="312"/>
          <ac:spMkLst>
            <pc:docMk/>
            <pc:sldMk cId="540124816" sldId="310"/>
            <ac:spMk id="23" creationId="{327FC8B1-1848-3778-8C2D-411DBB744799}"/>
          </ac:spMkLst>
        </pc:spChg>
        <pc:spChg chg="del">
          <ac:chgData name="Deborah Hunter" userId="S::deborah@simplimove.health::b2062c4a-14b1-4f63-bba3-84824b9a2944" providerId="AD" clId="Web-{10A2D621-32F3-FFDB-5DAC-0F59A7B7BBC8}" dt="2024-04-02T07:09:32.381" v="313"/>
          <ac:spMkLst>
            <pc:docMk/>
            <pc:sldMk cId="540124816" sldId="310"/>
            <ac:spMk id="39" creationId="{A565F1D6-C771-5BD6-B734-6E19A6895B34}"/>
          </ac:spMkLst>
        </pc:spChg>
        <pc:spChg chg="del mod">
          <ac:chgData name="Deborah Hunter" userId="S::deborah@simplimove.health::b2062c4a-14b1-4f63-bba3-84824b9a2944" providerId="AD" clId="Web-{10A2D621-32F3-FFDB-5DAC-0F59A7B7BBC8}" dt="2024-04-02T07:09:28.319" v="311"/>
          <ac:spMkLst>
            <pc:docMk/>
            <pc:sldMk cId="540124816" sldId="310"/>
            <ac:spMk id="40" creationId="{5F18884B-FFD3-9714-8A1A-115C3D49425F}"/>
          </ac:spMkLst>
        </pc:spChg>
        <pc:spChg chg="del mod">
          <ac:chgData name="Deborah Hunter" userId="S::deborah@simplimove.health::b2062c4a-14b1-4f63-bba3-84824b9a2944" providerId="AD" clId="Web-{10A2D621-32F3-FFDB-5DAC-0F59A7B7BBC8}" dt="2024-04-02T07:09:43.631" v="318"/>
          <ac:spMkLst>
            <pc:docMk/>
            <pc:sldMk cId="540124816" sldId="310"/>
            <ac:spMk id="41" creationId="{32653416-AAD9-AFAC-1642-AB385DDE8565}"/>
          </ac:spMkLst>
        </pc:spChg>
        <pc:spChg chg="del">
          <ac:chgData name="Deborah Hunter" userId="S::deborah@simplimove.health::b2062c4a-14b1-4f63-bba3-84824b9a2944" providerId="AD" clId="Web-{10A2D621-32F3-FFDB-5DAC-0F59A7B7BBC8}" dt="2024-04-02T07:09:59.663" v="323"/>
          <ac:spMkLst>
            <pc:docMk/>
            <pc:sldMk cId="540124816" sldId="310"/>
            <ac:spMk id="44" creationId="{F9300EA7-A24E-7CC2-D93A-FFEC7C629230}"/>
          </ac:spMkLst>
        </pc:spChg>
        <pc:spChg chg="del">
          <ac:chgData name="Deborah Hunter" userId="S::deborah@simplimove.health::b2062c4a-14b1-4f63-bba3-84824b9a2944" providerId="AD" clId="Web-{10A2D621-32F3-FFDB-5DAC-0F59A7B7BBC8}" dt="2024-04-02T07:09:56.897" v="322"/>
          <ac:spMkLst>
            <pc:docMk/>
            <pc:sldMk cId="540124816" sldId="310"/>
            <ac:spMk id="47" creationId="{80E20C6B-1450-5B5D-2520-8E68CDF0EDD7}"/>
          </ac:spMkLst>
        </pc:spChg>
        <pc:spChg chg="del">
          <ac:chgData name="Deborah Hunter" userId="S::deborah@simplimove.health::b2062c4a-14b1-4f63-bba3-84824b9a2944" providerId="AD" clId="Web-{10A2D621-32F3-FFDB-5DAC-0F59A7B7BBC8}" dt="2024-04-02T07:09:53.553" v="321"/>
          <ac:spMkLst>
            <pc:docMk/>
            <pc:sldMk cId="540124816" sldId="310"/>
            <ac:spMk id="48" creationId="{06045BBE-4AF5-749C-9028-69156B00FC52}"/>
          </ac:spMkLst>
        </pc:spChg>
        <pc:spChg chg="del mod">
          <ac:chgData name="Deborah Hunter" userId="S::deborah@simplimove.health::b2062c4a-14b1-4f63-bba3-84824b9a2944" providerId="AD" clId="Web-{10A2D621-32F3-FFDB-5DAC-0F59A7B7BBC8}" dt="2024-04-02T07:09:52.038" v="320"/>
          <ac:spMkLst>
            <pc:docMk/>
            <pc:sldMk cId="540124816" sldId="310"/>
            <ac:spMk id="49" creationId="{3192CF1F-2B13-24B5-4AD5-C0359B0A4823}"/>
          </ac:spMkLst>
        </pc:spChg>
        <pc:grpChg chg="del">
          <ac:chgData name="Deborah Hunter" userId="S::deborah@simplimove.health::b2062c4a-14b1-4f63-bba3-84824b9a2944" providerId="AD" clId="Web-{10A2D621-32F3-FFDB-5DAC-0F59A7B7BBC8}" dt="2024-04-02T07:09:14.099" v="306"/>
          <ac:grpSpMkLst>
            <pc:docMk/>
            <pc:sldMk cId="540124816" sldId="310"/>
            <ac:grpSpMk id="58" creationId="{228BF7D0-5C37-F2D0-2C46-E097DE338FCB}"/>
          </ac:grpSpMkLst>
        </pc:grpChg>
        <pc:cxnChg chg="del">
          <ac:chgData name="Deborah Hunter" userId="S::deborah@simplimove.health::b2062c4a-14b1-4f63-bba3-84824b9a2944" providerId="AD" clId="Web-{10A2D621-32F3-FFDB-5DAC-0F59A7B7BBC8}" dt="2024-04-02T07:10:01.179" v="324"/>
          <ac:cxnSpMkLst>
            <pc:docMk/>
            <pc:sldMk cId="540124816" sldId="310"/>
            <ac:cxnSpMk id="46" creationId="{91243E9C-0510-4169-4BE5-51D4D56757B3}"/>
          </ac:cxnSpMkLst>
        </pc:cxnChg>
        <pc:cxnChg chg="del mod">
          <ac:chgData name="Deborah Hunter" userId="S::deborah@simplimove.health::b2062c4a-14b1-4f63-bba3-84824b9a2944" providerId="AD" clId="Web-{10A2D621-32F3-FFDB-5DAC-0F59A7B7BBC8}" dt="2024-04-02T07:11:28.915" v="353"/>
          <ac:cxnSpMkLst>
            <pc:docMk/>
            <pc:sldMk cId="540124816" sldId="310"/>
            <ac:cxnSpMk id="50" creationId="{A812CB0C-AAEF-A569-0439-2E325D0C995A}"/>
          </ac:cxnSpMkLst>
        </pc:cxnChg>
        <pc:cxnChg chg="mod">
          <ac:chgData name="Deborah Hunter" userId="S::deborah@simplimove.health::b2062c4a-14b1-4f63-bba3-84824b9a2944" providerId="AD" clId="Web-{10A2D621-32F3-FFDB-5DAC-0F59A7B7BBC8}" dt="2024-04-02T07:11:25.571" v="352" actId="1076"/>
          <ac:cxnSpMkLst>
            <pc:docMk/>
            <pc:sldMk cId="540124816" sldId="310"/>
            <ac:cxnSpMk id="52" creationId="{353B298E-3C24-F4A3-108E-E65E4E195055}"/>
          </ac:cxnSpMkLst>
        </pc:cxnChg>
      </pc:sldChg>
      <pc:sldChg chg="addSp delSp modSp">
        <pc:chgData name="Deborah Hunter" userId="S::deborah@simplimove.health::b2062c4a-14b1-4f63-bba3-84824b9a2944" providerId="AD" clId="Web-{10A2D621-32F3-FFDB-5DAC-0F59A7B7BBC8}" dt="2024-04-02T06:37:42.929" v="73" actId="20577"/>
        <pc:sldMkLst>
          <pc:docMk/>
          <pc:sldMk cId="1800988344" sldId="360"/>
        </pc:sldMkLst>
        <pc:spChg chg="add del">
          <ac:chgData name="Deborah Hunter" userId="S::deborah@simplimove.health::b2062c4a-14b1-4f63-bba3-84824b9a2944" providerId="AD" clId="Web-{10A2D621-32F3-FFDB-5DAC-0F59A7B7BBC8}" dt="2024-04-02T06:33:23.829" v="1"/>
          <ac:spMkLst>
            <pc:docMk/>
            <pc:sldMk cId="1800988344" sldId="360"/>
            <ac:spMk id="3" creationId="{21BE1153-6DFF-6C36-1700-CB80F87318E6}"/>
          </ac:spMkLst>
        </pc:spChg>
        <pc:spChg chg="add mod">
          <ac:chgData name="Deborah Hunter" userId="S::deborah@simplimove.health::b2062c4a-14b1-4f63-bba3-84824b9a2944" providerId="AD" clId="Web-{10A2D621-32F3-FFDB-5DAC-0F59A7B7BBC8}" dt="2024-04-02T06:37:42.929" v="73" actId="20577"/>
          <ac:spMkLst>
            <pc:docMk/>
            <pc:sldMk cId="1800988344" sldId="360"/>
            <ac:spMk id="6" creationId="{DFE72D92-19DE-A625-E942-854F85023C61}"/>
          </ac:spMkLst>
        </pc:spChg>
        <pc:picChg chg="mod">
          <ac:chgData name="Deborah Hunter" userId="S::deborah@simplimove.health::b2062c4a-14b1-4f63-bba3-84824b9a2944" providerId="AD" clId="Web-{10A2D621-32F3-FFDB-5DAC-0F59A7B7BBC8}" dt="2024-04-02T06:35:41.098" v="66" actId="1076"/>
          <ac:picMkLst>
            <pc:docMk/>
            <pc:sldMk cId="1800988344" sldId="360"/>
            <ac:picMk id="4" creationId="{362346E3-9B5B-948B-D248-F81A61D32E0F}"/>
          </ac:picMkLst>
        </pc:picChg>
      </pc:sldChg>
      <pc:sldChg chg="modSp mod modShow">
        <pc:chgData name="Deborah Hunter" userId="S::deborah@simplimove.health::b2062c4a-14b1-4f63-bba3-84824b9a2944" providerId="AD" clId="Web-{10A2D621-32F3-FFDB-5DAC-0F59A7B7BBC8}" dt="2024-04-02T06:56:30.659" v="145"/>
        <pc:sldMkLst>
          <pc:docMk/>
          <pc:sldMk cId="4294751270" sldId="363"/>
        </pc:sldMkLst>
        <pc:spChg chg="mod">
          <ac:chgData name="Deborah Hunter" userId="S::deborah@simplimove.health::b2062c4a-14b1-4f63-bba3-84824b9a2944" providerId="AD" clId="Web-{10A2D621-32F3-FFDB-5DAC-0F59A7B7BBC8}" dt="2024-04-02T06:52:12.965" v="116" actId="20577"/>
          <ac:spMkLst>
            <pc:docMk/>
            <pc:sldMk cId="4294751270" sldId="363"/>
            <ac:spMk id="31" creationId="{846B9A52-FA2C-87B3-1EF3-3DBC05CC0071}"/>
          </ac:spMkLst>
        </pc:spChg>
      </pc:sldChg>
      <pc:sldChg chg="delSp modSp">
        <pc:chgData name="Deborah Hunter" userId="S::deborah@simplimove.health::b2062c4a-14b1-4f63-bba3-84824b9a2944" providerId="AD" clId="Web-{10A2D621-32F3-FFDB-5DAC-0F59A7B7BBC8}" dt="2024-04-02T07:14:44.873" v="391" actId="1076"/>
        <pc:sldMkLst>
          <pc:docMk/>
          <pc:sldMk cId="408415546" sldId="364"/>
        </pc:sldMkLst>
        <pc:spChg chg="del mod">
          <ac:chgData name="Deborah Hunter" userId="S::deborah@simplimove.health::b2062c4a-14b1-4f63-bba3-84824b9a2944" providerId="AD" clId="Web-{10A2D621-32F3-FFDB-5DAC-0F59A7B7BBC8}" dt="2024-04-02T06:55:44.049" v="143"/>
          <ac:spMkLst>
            <pc:docMk/>
            <pc:sldMk cId="408415546" sldId="364"/>
            <ac:spMk id="2" creationId="{3277E8FA-CBD2-1CD8-FB06-FA401C5D64C7}"/>
          </ac:spMkLst>
        </pc:spChg>
        <pc:spChg chg="mod">
          <ac:chgData name="Deborah Hunter" userId="S::deborah@simplimove.health::b2062c4a-14b1-4f63-bba3-84824b9a2944" providerId="AD" clId="Web-{10A2D621-32F3-FFDB-5DAC-0F59A7B7BBC8}" dt="2024-04-02T06:54:13.109" v="134" actId="1076"/>
          <ac:spMkLst>
            <pc:docMk/>
            <pc:sldMk cId="408415546" sldId="364"/>
            <ac:spMk id="4" creationId="{6B3C83A1-649D-2481-0492-3C1927A43A77}"/>
          </ac:spMkLst>
        </pc:spChg>
        <pc:spChg chg="mod">
          <ac:chgData name="Deborah Hunter" userId="S::deborah@simplimove.health::b2062c4a-14b1-4f63-bba3-84824b9a2944" providerId="AD" clId="Web-{10A2D621-32F3-FFDB-5DAC-0F59A7B7BBC8}" dt="2024-04-02T06:59:54.945" v="214" actId="20577"/>
          <ac:spMkLst>
            <pc:docMk/>
            <pc:sldMk cId="408415546" sldId="364"/>
            <ac:spMk id="6" creationId="{8A9ED8FB-A4F9-0372-46B3-8131A7356CF7}"/>
          </ac:spMkLst>
        </pc:spChg>
        <pc:spChg chg="del mod">
          <ac:chgData name="Deborah Hunter" userId="S::deborah@simplimove.health::b2062c4a-14b1-4f63-bba3-84824b9a2944" providerId="AD" clId="Web-{10A2D621-32F3-FFDB-5DAC-0F59A7B7BBC8}" dt="2024-04-02T06:55:19.345" v="137"/>
          <ac:spMkLst>
            <pc:docMk/>
            <pc:sldMk cId="408415546" sldId="364"/>
            <ac:spMk id="8" creationId="{6D209C9E-6C60-4F67-C2DA-E3F5277DE247}"/>
          </ac:spMkLst>
        </pc:spChg>
        <pc:spChg chg="mod">
          <ac:chgData name="Deborah Hunter" userId="S::deborah@simplimove.health::b2062c4a-14b1-4f63-bba3-84824b9a2944" providerId="AD" clId="Web-{10A2D621-32F3-FFDB-5DAC-0F59A7B7BBC8}" dt="2024-04-02T07:14:39.732" v="390" actId="14100"/>
          <ac:spMkLst>
            <pc:docMk/>
            <pc:sldMk cId="408415546" sldId="364"/>
            <ac:spMk id="9" creationId="{DA370D16-E1C4-463C-27ED-6F4B1186F319}"/>
          </ac:spMkLst>
        </pc:spChg>
        <pc:spChg chg="del">
          <ac:chgData name="Deborah Hunter" userId="S::deborah@simplimove.health::b2062c4a-14b1-4f63-bba3-84824b9a2944" providerId="AD" clId="Web-{10A2D621-32F3-FFDB-5DAC-0F59A7B7BBC8}" dt="2024-04-02T06:55:13.798" v="135"/>
          <ac:spMkLst>
            <pc:docMk/>
            <pc:sldMk cId="408415546" sldId="364"/>
            <ac:spMk id="13" creationId="{954E37C6-887B-E5BD-F587-FA5FA7D40629}"/>
          </ac:spMkLst>
        </pc:spChg>
        <pc:spChg chg="del mod">
          <ac:chgData name="Deborah Hunter" userId="S::deborah@simplimove.health::b2062c4a-14b1-4f63-bba3-84824b9a2944" providerId="AD" clId="Web-{10A2D621-32F3-FFDB-5DAC-0F59A7B7BBC8}" dt="2024-04-02T07:14:29.216" v="389"/>
          <ac:spMkLst>
            <pc:docMk/>
            <pc:sldMk cId="408415546" sldId="364"/>
            <ac:spMk id="14" creationId="{0A85475A-33BB-9ECB-AFF0-EC00593B2CFA}"/>
          </ac:spMkLst>
        </pc:spChg>
        <pc:spChg chg="del mod">
          <ac:chgData name="Deborah Hunter" userId="S::deborah@simplimove.health::b2062c4a-14b1-4f63-bba3-84824b9a2944" providerId="AD" clId="Web-{10A2D621-32F3-FFDB-5DAC-0F59A7B7BBC8}" dt="2024-04-02T07:13:25.137" v="371"/>
          <ac:spMkLst>
            <pc:docMk/>
            <pc:sldMk cId="408415546" sldId="364"/>
            <ac:spMk id="15" creationId="{20FCE68C-FF85-331C-3795-AB2A05A10FC6}"/>
          </ac:spMkLst>
        </pc:spChg>
        <pc:spChg chg="mod">
          <ac:chgData name="Deborah Hunter" userId="S::deborah@simplimove.health::b2062c4a-14b1-4f63-bba3-84824b9a2944" providerId="AD" clId="Web-{10A2D621-32F3-FFDB-5DAC-0F59A7B7BBC8}" dt="2024-04-02T07:14:24.466" v="387" actId="14100"/>
          <ac:spMkLst>
            <pc:docMk/>
            <pc:sldMk cId="408415546" sldId="364"/>
            <ac:spMk id="20" creationId="{1740ACAA-6E55-B0B7-E28B-68E6409081D9}"/>
          </ac:spMkLst>
        </pc:spChg>
        <pc:spChg chg="del mod">
          <ac:chgData name="Deborah Hunter" userId="S::deborah@simplimove.health::b2062c4a-14b1-4f63-bba3-84824b9a2944" providerId="AD" clId="Web-{10A2D621-32F3-FFDB-5DAC-0F59A7B7BBC8}" dt="2024-04-02T07:13:47.606" v="372"/>
          <ac:spMkLst>
            <pc:docMk/>
            <pc:sldMk cId="408415546" sldId="364"/>
            <ac:spMk id="21" creationId="{95C27C98-7DD5-5292-3B4A-8C47770D8087}"/>
          </ac:spMkLst>
        </pc:spChg>
        <pc:picChg chg="mod">
          <ac:chgData name="Deborah Hunter" userId="S::deborah@simplimove.health::b2062c4a-14b1-4f63-bba3-84824b9a2944" providerId="AD" clId="Web-{10A2D621-32F3-FFDB-5DAC-0F59A7B7BBC8}" dt="2024-04-02T06:57:15.285" v="152" actId="1076"/>
          <ac:picMkLst>
            <pc:docMk/>
            <pc:sldMk cId="408415546" sldId="364"/>
            <ac:picMk id="7" creationId="{0E7FC2B7-099B-F27D-8D0D-F82D98C164A1}"/>
          </ac:picMkLst>
        </pc:picChg>
        <pc:picChg chg="del">
          <ac:chgData name="Deborah Hunter" userId="S::deborah@simplimove.health::b2062c4a-14b1-4f63-bba3-84824b9a2944" providerId="AD" clId="Web-{10A2D621-32F3-FFDB-5DAC-0F59A7B7BBC8}" dt="2024-04-02T06:55:25.251" v="138"/>
          <ac:picMkLst>
            <pc:docMk/>
            <pc:sldMk cId="408415546" sldId="364"/>
            <ac:picMk id="10" creationId="{A8AEE864-76B9-D917-F294-141A83675123}"/>
          </ac:picMkLst>
        </pc:picChg>
        <pc:picChg chg="mod">
          <ac:chgData name="Deborah Hunter" userId="S::deborah@simplimove.health::b2062c4a-14b1-4f63-bba3-84824b9a2944" providerId="AD" clId="Web-{10A2D621-32F3-FFDB-5DAC-0F59A7B7BBC8}" dt="2024-04-02T07:14:44.873" v="391" actId="1076"/>
          <ac:picMkLst>
            <pc:docMk/>
            <pc:sldMk cId="408415546" sldId="364"/>
            <ac:picMk id="16" creationId="{F2824FA6-69EA-9125-B362-49E33792B393}"/>
          </ac:picMkLst>
        </pc:picChg>
        <pc:cxnChg chg="mod">
          <ac:chgData name="Deborah Hunter" userId="S::deborah@simplimove.health::b2062c4a-14b1-4f63-bba3-84824b9a2944" providerId="AD" clId="Web-{10A2D621-32F3-FFDB-5DAC-0F59A7B7BBC8}" dt="2024-04-02T06:57:49.661" v="170" actId="1076"/>
          <ac:cxnSpMkLst>
            <pc:docMk/>
            <pc:sldMk cId="408415546" sldId="364"/>
            <ac:cxnSpMk id="12" creationId="{275BC0BE-61D0-5044-3E2A-FBFEB31BF328}"/>
          </ac:cxnSpMkLst>
        </pc:cxnChg>
      </pc:sldChg>
      <pc:sldChg chg="modSp add replId">
        <pc:chgData name="Deborah Hunter" userId="S::deborah@simplimove.health::b2062c4a-14b1-4f63-bba3-84824b9a2944" providerId="AD" clId="Web-{10A2D621-32F3-FFDB-5DAC-0F59A7B7BBC8}" dt="2024-04-02T07:12:29.651" v="367" actId="1076"/>
        <pc:sldMkLst>
          <pc:docMk/>
          <pc:sldMk cId="1879056590" sldId="366"/>
        </pc:sldMkLst>
        <pc:spChg chg="mod">
          <ac:chgData name="Deborah Hunter" userId="S::deborah@simplimove.health::b2062c4a-14b1-4f63-bba3-84824b9a2944" providerId="AD" clId="Web-{10A2D621-32F3-FFDB-5DAC-0F59A7B7BBC8}" dt="2024-04-02T07:12:07.604" v="363" actId="1076"/>
          <ac:spMkLst>
            <pc:docMk/>
            <pc:sldMk cId="1879056590" sldId="366"/>
            <ac:spMk id="21" creationId="{F49A3A36-F2EC-5E2F-BBEB-8A0707390200}"/>
          </ac:spMkLst>
        </pc:spChg>
        <pc:spChg chg="mod">
          <ac:chgData name="Deborah Hunter" userId="S::deborah@simplimove.health::b2062c4a-14b1-4f63-bba3-84824b9a2944" providerId="AD" clId="Web-{10A2D621-32F3-FFDB-5DAC-0F59A7B7BBC8}" dt="2024-04-02T07:12:21.463" v="365" actId="1076"/>
          <ac:spMkLst>
            <pc:docMk/>
            <pc:sldMk cId="1879056590" sldId="366"/>
            <ac:spMk id="22" creationId="{2D5845FF-B4E8-F145-5BE3-0874EBAF8F5E}"/>
          </ac:spMkLst>
        </pc:spChg>
        <pc:spChg chg="mod">
          <ac:chgData name="Deborah Hunter" userId="S::deborah@simplimove.health::b2062c4a-14b1-4f63-bba3-84824b9a2944" providerId="AD" clId="Web-{10A2D621-32F3-FFDB-5DAC-0F59A7B7BBC8}" dt="2024-04-02T07:12:24.854" v="366" actId="1076"/>
          <ac:spMkLst>
            <pc:docMk/>
            <pc:sldMk cId="1879056590" sldId="366"/>
            <ac:spMk id="23" creationId="{327FC8B1-1848-3778-8C2D-411DBB744799}"/>
          </ac:spMkLst>
        </pc:spChg>
        <pc:spChg chg="mod">
          <ac:chgData name="Deborah Hunter" userId="S::deborah@simplimove.health::b2062c4a-14b1-4f63-bba3-84824b9a2944" providerId="AD" clId="Web-{10A2D621-32F3-FFDB-5DAC-0F59A7B7BBC8}" dt="2024-04-02T07:12:29.651" v="367" actId="1076"/>
          <ac:spMkLst>
            <pc:docMk/>
            <pc:sldMk cId="1879056590" sldId="366"/>
            <ac:spMk id="39" creationId="{A565F1D6-C771-5BD6-B734-6E19A6895B34}"/>
          </ac:spMkLst>
        </pc:spChg>
        <pc:spChg chg="mod">
          <ac:chgData name="Deborah Hunter" userId="S::deborah@simplimove.health::b2062c4a-14b1-4f63-bba3-84824b9a2944" providerId="AD" clId="Web-{10A2D621-32F3-FFDB-5DAC-0F59A7B7BBC8}" dt="2024-04-02T07:12:13.041" v="364" actId="1076"/>
          <ac:spMkLst>
            <pc:docMk/>
            <pc:sldMk cId="1879056590" sldId="366"/>
            <ac:spMk id="40" creationId="{5F18884B-FFD3-9714-8A1A-115C3D49425F}"/>
          </ac:spMkLst>
        </pc:spChg>
      </pc:sldChg>
    </pc:docChg>
  </pc:docChgLst>
  <pc:docChgLst>
    <pc:chgData name="Deborah Hunter" userId="S::deborah@simplimove.health::b2062c4a-14b1-4f63-bba3-84824b9a2944" providerId="AD" clId="Web-{7F1084ED-B579-064F-C0ED-D638AEA545BB}"/>
    <pc:docChg chg="modSld">
      <pc:chgData name="Deborah Hunter" userId="S::deborah@simplimove.health::b2062c4a-14b1-4f63-bba3-84824b9a2944" providerId="AD" clId="Web-{7F1084ED-B579-064F-C0ED-D638AEA545BB}" dt="2024-04-07T04:34:19.077" v="4" actId="1076"/>
      <pc:docMkLst>
        <pc:docMk/>
      </pc:docMkLst>
      <pc:sldChg chg="delSp modSp">
        <pc:chgData name="Deborah Hunter" userId="S::deborah@simplimove.health::b2062c4a-14b1-4f63-bba3-84824b9a2944" providerId="AD" clId="Web-{7F1084ED-B579-064F-C0ED-D638AEA545BB}" dt="2024-04-07T04:34:19.077" v="4" actId="1076"/>
        <pc:sldMkLst>
          <pc:docMk/>
          <pc:sldMk cId="1800988344" sldId="360"/>
        </pc:sldMkLst>
        <pc:spChg chg="mod">
          <ac:chgData name="Deborah Hunter" userId="S::deborah@simplimove.health::b2062c4a-14b1-4f63-bba3-84824b9a2944" providerId="AD" clId="Web-{7F1084ED-B579-064F-C0ED-D638AEA545BB}" dt="2024-04-07T04:34:13.765" v="2" actId="1076"/>
          <ac:spMkLst>
            <pc:docMk/>
            <pc:sldMk cId="1800988344" sldId="360"/>
            <ac:spMk id="6" creationId="{DFE72D92-19DE-A625-E942-854F85023C61}"/>
          </ac:spMkLst>
        </pc:spChg>
        <pc:picChg chg="mod">
          <ac:chgData name="Deborah Hunter" userId="S::deborah@simplimove.health::b2062c4a-14b1-4f63-bba3-84824b9a2944" providerId="AD" clId="Web-{7F1084ED-B579-064F-C0ED-D638AEA545BB}" dt="2024-04-07T04:34:19.077" v="4" actId="1076"/>
          <ac:picMkLst>
            <pc:docMk/>
            <pc:sldMk cId="1800988344" sldId="360"/>
            <ac:picMk id="4" creationId="{362346E3-9B5B-948B-D248-F81A61D32E0F}"/>
          </ac:picMkLst>
        </pc:picChg>
        <pc:picChg chg="del">
          <ac:chgData name="Deborah Hunter" userId="S::deborah@simplimove.health::b2062c4a-14b1-4f63-bba3-84824b9a2944" providerId="AD" clId="Web-{7F1084ED-B579-064F-C0ED-D638AEA545BB}" dt="2024-04-07T04:34:02.280" v="0"/>
          <ac:picMkLst>
            <pc:docMk/>
            <pc:sldMk cId="1800988344" sldId="360"/>
            <ac:picMk id="5" creationId="{1825055E-5308-2A86-1218-0C2ACBD13AFF}"/>
          </ac:picMkLst>
        </pc:picChg>
      </pc:sldChg>
    </pc:docChg>
  </pc:docChgLst>
  <pc:docChgLst>
    <pc:chgData name="Sara James" userId="S::sjames@thephn.com.au::8c0c3dc5-9d70-4500-9e29-96eee1cee992" providerId="AD" clId="Web-{F1930127-7419-912E-14A2-DE9389575981}"/>
    <pc:docChg chg="modSld">
      <pc:chgData name="Sara James" userId="S::sjames@thephn.com.au::8c0c3dc5-9d70-4500-9e29-96eee1cee992" providerId="AD" clId="Web-{F1930127-7419-912E-14A2-DE9389575981}" dt="2024-04-30T03:47:14.219" v="25" actId="1076"/>
      <pc:docMkLst>
        <pc:docMk/>
      </pc:docMkLst>
      <pc:sldChg chg="modSp">
        <pc:chgData name="Sara James" userId="S::sjames@thephn.com.au::8c0c3dc5-9d70-4500-9e29-96eee1cee992" providerId="AD" clId="Web-{F1930127-7419-912E-14A2-DE9389575981}" dt="2024-04-30T03:47:14.219" v="25" actId="1076"/>
        <pc:sldMkLst>
          <pc:docMk/>
          <pc:sldMk cId="0" sldId="268"/>
        </pc:sldMkLst>
        <pc:spChg chg="mod">
          <ac:chgData name="Sara James" userId="S::sjames@thephn.com.au::8c0c3dc5-9d70-4500-9e29-96eee1cee992" providerId="AD" clId="Web-{F1930127-7419-912E-14A2-DE9389575981}" dt="2024-04-30T03:46:44.890" v="3"/>
          <ac:spMkLst>
            <pc:docMk/>
            <pc:sldMk cId="0" sldId="268"/>
            <ac:spMk id="28" creationId="{BCC7FFAB-B1EA-17E4-CF12-9A36F648F2DE}"/>
          </ac:spMkLst>
        </pc:spChg>
        <pc:spChg chg="mod">
          <ac:chgData name="Sara James" userId="S::sjames@thephn.com.au::8c0c3dc5-9d70-4500-9e29-96eee1cee992" providerId="AD" clId="Web-{F1930127-7419-912E-14A2-DE9389575981}" dt="2024-04-30T03:47:10.625" v="24" actId="20577"/>
          <ac:spMkLst>
            <pc:docMk/>
            <pc:sldMk cId="0" sldId="268"/>
            <ac:spMk id="30" creationId="{063D18EA-304D-49F0-3896-138E1BF368E7}"/>
          </ac:spMkLst>
        </pc:spChg>
        <pc:grpChg chg="mod">
          <ac:chgData name="Sara James" userId="S::sjames@thephn.com.au::8c0c3dc5-9d70-4500-9e29-96eee1cee992" providerId="AD" clId="Web-{F1930127-7419-912E-14A2-DE9389575981}" dt="2024-04-30T03:47:14.219" v="25" actId="1076"/>
          <ac:grpSpMkLst>
            <pc:docMk/>
            <pc:sldMk cId="0" sldId="268"/>
            <ac:grpSpMk id="31" creationId="{7DD4EA7C-C293-06D8-8D96-8B029E97B897}"/>
          </ac:grpSpMkLst>
        </pc:grpChg>
      </pc:sldChg>
      <pc:sldChg chg="modSp">
        <pc:chgData name="Sara James" userId="S::sjames@thephn.com.au::8c0c3dc5-9d70-4500-9e29-96eee1cee992" providerId="AD" clId="Web-{F1930127-7419-912E-14A2-DE9389575981}" dt="2024-04-30T03:46:13.139" v="1" actId="20577"/>
        <pc:sldMkLst>
          <pc:docMk/>
          <pc:sldMk cId="1800988344" sldId="360"/>
        </pc:sldMkLst>
        <pc:spChg chg="mod">
          <ac:chgData name="Sara James" userId="S::sjames@thephn.com.au::8c0c3dc5-9d70-4500-9e29-96eee1cee992" providerId="AD" clId="Web-{F1930127-7419-912E-14A2-DE9389575981}" dt="2024-04-30T03:46:13.139" v="1" actId="20577"/>
          <ac:spMkLst>
            <pc:docMk/>
            <pc:sldMk cId="1800988344" sldId="360"/>
            <ac:spMk id="6" creationId="{DFE72D92-19DE-A625-E942-854F85023C61}"/>
          </ac:spMkLst>
        </pc:spChg>
      </pc:sldChg>
    </pc:docChg>
  </pc:docChgLst>
  <pc:docChgLst>
    <pc:chgData name="Deborah Hunter" userId="S::deborah@simplimove.health::b2062c4a-14b1-4f63-bba3-84824b9a2944" providerId="AD" clId="Web-{586F7D5D-F875-D709-D059-DBFBD291012B}"/>
    <pc:docChg chg="modSld">
      <pc:chgData name="Deborah Hunter" userId="S::deborah@simplimove.health::b2062c4a-14b1-4f63-bba3-84824b9a2944" providerId="AD" clId="Web-{586F7D5D-F875-D709-D059-DBFBD291012B}" dt="2024-04-09T03:04:28.845" v="9" actId="1076"/>
      <pc:docMkLst>
        <pc:docMk/>
      </pc:docMkLst>
      <pc:sldChg chg="modSp">
        <pc:chgData name="Deborah Hunter" userId="S::deborah@simplimove.health::b2062c4a-14b1-4f63-bba3-84824b9a2944" providerId="AD" clId="Web-{586F7D5D-F875-D709-D059-DBFBD291012B}" dt="2024-04-09T03:04:22.470" v="7" actId="20577"/>
        <pc:sldMkLst>
          <pc:docMk/>
          <pc:sldMk cId="113048080" sldId="299"/>
        </pc:sldMkLst>
        <pc:spChg chg="mod">
          <ac:chgData name="Deborah Hunter" userId="S::deborah@simplimove.health::b2062c4a-14b1-4f63-bba3-84824b9a2944" providerId="AD" clId="Web-{586F7D5D-F875-D709-D059-DBFBD291012B}" dt="2024-04-09T03:04:22.470" v="7" actId="20577"/>
          <ac:spMkLst>
            <pc:docMk/>
            <pc:sldMk cId="113048080" sldId="299"/>
            <ac:spMk id="30" creationId="{2F72E79D-3A06-7E27-BDF6-637A5FE47118}"/>
          </ac:spMkLst>
        </pc:spChg>
      </pc:sldChg>
      <pc:sldChg chg="modSp">
        <pc:chgData name="Deborah Hunter" userId="S::deborah@simplimove.health::b2062c4a-14b1-4f63-bba3-84824b9a2944" providerId="AD" clId="Web-{586F7D5D-F875-D709-D059-DBFBD291012B}" dt="2024-04-09T03:04:28.845" v="9" actId="1076"/>
        <pc:sldMkLst>
          <pc:docMk/>
          <pc:sldMk cId="207683052" sldId="367"/>
        </pc:sldMkLst>
        <pc:picChg chg="mod">
          <ac:chgData name="Deborah Hunter" userId="S::deborah@simplimove.health::b2062c4a-14b1-4f63-bba3-84824b9a2944" providerId="AD" clId="Web-{586F7D5D-F875-D709-D059-DBFBD291012B}" dt="2024-04-09T03:04:28.845" v="9" actId="1076"/>
          <ac:picMkLst>
            <pc:docMk/>
            <pc:sldMk cId="207683052" sldId="367"/>
            <ac:picMk id="2" creationId="{105F8D8E-3B9F-ED25-3325-C855C9650E34}"/>
          </ac:picMkLst>
        </pc:picChg>
      </pc:sldChg>
    </pc:docChg>
  </pc:docChgLst>
  <pc:docChgLst>
    <pc:chgData name="Deborah Hunter" userId="S::deborah@simplimove.health::b2062c4a-14b1-4f63-bba3-84824b9a2944" providerId="AD" clId="Web-{3026F5EC-630D-08F9-5B8E-84704DA46298}"/>
    <pc:docChg chg="modSld">
      <pc:chgData name="Deborah Hunter" userId="S::deborah@simplimove.health::b2062c4a-14b1-4f63-bba3-84824b9a2944" providerId="AD" clId="Web-{3026F5EC-630D-08F9-5B8E-84704DA46298}" dt="2024-04-06T20:24:07.768" v="42" actId="20577"/>
      <pc:docMkLst>
        <pc:docMk/>
      </pc:docMkLst>
      <pc:sldChg chg="modSp">
        <pc:chgData name="Deborah Hunter" userId="S::deborah@simplimove.health::b2062c4a-14b1-4f63-bba3-84824b9a2944" providerId="AD" clId="Web-{3026F5EC-630D-08F9-5B8E-84704DA46298}" dt="2024-04-06T20:20:04.996" v="31" actId="20577"/>
        <pc:sldMkLst>
          <pc:docMk/>
          <pc:sldMk cId="113048080" sldId="299"/>
        </pc:sldMkLst>
        <pc:spChg chg="mod">
          <ac:chgData name="Deborah Hunter" userId="S::deborah@simplimove.health::b2062c4a-14b1-4f63-bba3-84824b9a2944" providerId="AD" clId="Web-{3026F5EC-630D-08F9-5B8E-84704DA46298}" dt="2024-04-06T20:20:04.996" v="31" actId="20577"/>
          <ac:spMkLst>
            <pc:docMk/>
            <pc:sldMk cId="113048080" sldId="299"/>
            <ac:spMk id="30" creationId="{2F72E79D-3A06-7E27-BDF6-637A5FE47118}"/>
          </ac:spMkLst>
        </pc:spChg>
      </pc:sldChg>
      <pc:sldChg chg="modSp">
        <pc:chgData name="Deborah Hunter" userId="S::deborah@simplimove.health::b2062c4a-14b1-4f63-bba3-84824b9a2944" providerId="AD" clId="Web-{3026F5EC-630D-08F9-5B8E-84704DA46298}" dt="2024-04-06T20:24:07.768" v="42" actId="20577"/>
        <pc:sldMkLst>
          <pc:docMk/>
          <pc:sldMk cId="408415546" sldId="364"/>
        </pc:sldMkLst>
        <pc:spChg chg="mod">
          <ac:chgData name="Deborah Hunter" userId="S::deborah@simplimove.health::b2062c4a-14b1-4f63-bba3-84824b9a2944" providerId="AD" clId="Web-{3026F5EC-630D-08F9-5B8E-84704DA46298}" dt="2024-04-06T20:24:07.768" v="42" actId="20577"/>
          <ac:spMkLst>
            <pc:docMk/>
            <pc:sldMk cId="408415546" sldId="364"/>
            <ac:spMk id="6" creationId="{8A9ED8FB-A4F9-0372-46B3-8131A7356CF7}"/>
          </ac:spMkLst>
        </pc:spChg>
        <pc:picChg chg="mod">
          <ac:chgData name="Deborah Hunter" userId="S::deborah@simplimove.health::b2062c4a-14b1-4f63-bba3-84824b9a2944" providerId="AD" clId="Web-{3026F5EC-630D-08F9-5B8E-84704DA46298}" dt="2024-04-06T20:23:21.845" v="33" actId="1076"/>
          <ac:picMkLst>
            <pc:docMk/>
            <pc:sldMk cId="408415546" sldId="364"/>
            <ac:picMk id="16" creationId="{F2824FA6-69EA-9125-B362-49E33792B393}"/>
          </ac:picMkLst>
        </pc:picChg>
      </pc:sldChg>
    </pc:docChg>
  </pc:docChgLst>
  <pc:docChgLst>
    <pc:chgData name="Deborah Hunter" userId="S::deborah@simplimove.health::b2062c4a-14b1-4f63-bba3-84824b9a2944" providerId="AD" clId="Web-{6BEEA8CB-E681-3783-279B-F216853A8728}"/>
    <pc:docChg chg="modSld">
      <pc:chgData name="Deborah Hunter" userId="S::deborah@simplimove.health::b2062c4a-14b1-4f63-bba3-84824b9a2944" providerId="AD" clId="Web-{6BEEA8CB-E681-3783-279B-F216853A8728}" dt="2024-04-09T01:55:03.032" v="0"/>
      <pc:docMkLst>
        <pc:docMk/>
      </pc:docMkLst>
      <pc:sldChg chg="delSp">
        <pc:chgData name="Deborah Hunter" userId="S::deborah@simplimove.health::b2062c4a-14b1-4f63-bba3-84824b9a2944" providerId="AD" clId="Web-{6BEEA8CB-E681-3783-279B-F216853A8728}" dt="2024-04-09T01:55:03.032" v="0"/>
        <pc:sldMkLst>
          <pc:docMk/>
          <pc:sldMk cId="1800988344" sldId="360"/>
        </pc:sldMkLst>
        <pc:picChg chg="del">
          <ac:chgData name="Deborah Hunter" userId="S::deborah@simplimove.health::b2062c4a-14b1-4f63-bba3-84824b9a2944" providerId="AD" clId="Web-{6BEEA8CB-E681-3783-279B-F216853A8728}" dt="2024-04-09T01:55:03.032" v="0"/>
          <ac:picMkLst>
            <pc:docMk/>
            <pc:sldMk cId="1800988344" sldId="360"/>
            <ac:picMk id="9" creationId="{B03381B5-2A89-3F8F-8097-491B984468C8}"/>
          </ac:picMkLst>
        </pc:picChg>
      </pc:sldChg>
    </pc:docChg>
  </pc:docChgLst>
  <pc:docChgLst>
    <pc:chgData name="Deborah Hunter" userId="S::deborah@simplimove.health::b2062c4a-14b1-4f63-bba3-84824b9a2944" providerId="AD" clId="Web-{CA384605-5A48-51AF-D353-80174CCCB4E9}"/>
    <pc:docChg chg="modSld">
      <pc:chgData name="Deborah Hunter" userId="S::deborah@simplimove.health::b2062c4a-14b1-4f63-bba3-84824b9a2944" providerId="AD" clId="Web-{CA384605-5A48-51AF-D353-80174CCCB4E9}" dt="2024-04-09T02:32:11.227" v="26" actId="14100"/>
      <pc:docMkLst>
        <pc:docMk/>
      </pc:docMkLst>
      <pc:sldChg chg="modSp">
        <pc:chgData name="Deborah Hunter" userId="S::deborah@simplimove.health::b2062c4a-14b1-4f63-bba3-84824b9a2944" providerId="AD" clId="Web-{CA384605-5A48-51AF-D353-80174CCCB4E9}" dt="2024-04-09T02:29:34.998" v="20" actId="14100"/>
        <pc:sldMkLst>
          <pc:docMk/>
          <pc:sldMk cId="1800988344" sldId="360"/>
        </pc:sldMkLst>
        <pc:spChg chg="mod">
          <ac:chgData name="Deborah Hunter" userId="S::deborah@simplimove.health::b2062c4a-14b1-4f63-bba3-84824b9a2944" providerId="AD" clId="Web-{CA384605-5A48-51AF-D353-80174CCCB4E9}" dt="2024-04-09T02:29:34.998" v="20" actId="14100"/>
          <ac:spMkLst>
            <pc:docMk/>
            <pc:sldMk cId="1800988344" sldId="360"/>
            <ac:spMk id="6" creationId="{DFE72D92-19DE-A625-E942-854F85023C61}"/>
          </ac:spMkLst>
        </pc:spChg>
        <pc:picChg chg="mod">
          <ac:chgData name="Deborah Hunter" userId="S::deborah@simplimove.health::b2062c4a-14b1-4f63-bba3-84824b9a2944" providerId="AD" clId="Web-{CA384605-5A48-51AF-D353-80174CCCB4E9}" dt="2024-04-09T02:29:03.215" v="10" actId="14100"/>
          <ac:picMkLst>
            <pc:docMk/>
            <pc:sldMk cId="1800988344" sldId="360"/>
            <ac:picMk id="4" creationId="{362346E3-9B5B-948B-D248-F81A61D32E0F}"/>
          </ac:picMkLst>
        </pc:picChg>
      </pc:sldChg>
      <pc:sldChg chg="modSp">
        <pc:chgData name="Deborah Hunter" userId="S::deborah@simplimove.health::b2062c4a-14b1-4f63-bba3-84824b9a2944" providerId="AD" clId="Web-{CA384605-5A48-51AF-D353-80174CCCB4E9}" dt="2024-04-09T02:32:11.227" v="26" actId="14100"/>
        <pc:sldMkLst>
          <pc:docMk/>
          <pc:sldMk cId="342213739" sldId="365"/>
        </pc:sldMkLst>
        <pc:spChg chg="mod">
          <ac:chgData name="Deborah Hunter" userId="S::deborah@simplimove.health::b2062c4a-14b1-4f63-bba3-84824b9a2944" providerId="AD" clId="Web-{CA384605-5A48-51AF-D353-80174CCCB4E9}" dt="2024-04-09T02:31:50.757" v="22" actId="20577"/>
          <ac:spMkLst>
            <pc:docMk/>
            <pc:sldMk cId="342213739" sldId="365"/>
            <ac:spMk id="5" creationId="{389EFA67-434B-1ECE-18F9-336C8D2027D4}"/>
          </ac:spMkLst>
        </pc:spChg>
        <pc:spChg chg="mod">
          <ac:chgData name="Deborah Hunter" userId="S::deborah@simplimove.health::b2062c4a-14b1-4f63-bba3-84824b9a2944" providerId="AD" clId="Web-{CA384605-5A48-51AF-D353-80174CCCB4E9}" dt="2024-04-09T02:31:56.538" v="23" actId="20577"/>
          <ac:spMkLst>
            <pc:docMk/>
            <pc:sldMk cId="342213739" sldId="365"/>
            <ac:spMk id="16" creationId="{6578E56F-7C57-40FF-AA65-C75B5D90ABE6}"/>
          </ac:spMkLst>
        </pc:spChg>
        <pc:spChg chg="mod">
          <ac:chgData name="Deborah Hunter" userId="S::deborah@simplimove.health::b2062c4a-14b1-4f63-bba3-84824b9a2944" providerId="AD" clId="Web-{CA384605-5A48-51AF-D353-80174CCCB4E9}" dt="2024-04-09T01:45:20.726" v="1" actId="20577"/>
          <ac:spMkLst>
            <pc:docMk/>
            <pc:sldMk cId="342213739" sldId="365"/>
            <ac:spMk id="37" creationId="{C609F336-A768-6562-6290-77E1C047724B}"/>
          </ac:spMkLst>
        </pc:spChg>
        <pc:spChg chg="mod">
          <ac:chgData name="Deborah Hunter" userId="S::deborah@simplimove.health::b2062c4a-14b1-4f63-bba3-84824b9a2944" providerId="AD" clId="Web-{CA384605-5A48-51AF-D353-80174CCCB4E9}" dt="2024-04-09T02:32:00.382" v="24" actId="20577"/>
          <ac:spMkLst>
            <pc:docMk/>
            <pc:sldMk cId="342213739" sldId="365"/>
            <ac:spMk id="46" creationId="{EAD4A367-1001-D328-1303-9F2B6130257B}"/>
          </ac:spMkLst>
        </pc:spChg>
        <pc:spChg chg="mod">
          <ac:chgData name="Deborah Hunter" userId="S::deborah@simplimove.health::b2062c4a-14b1-4f63-bba3-84824b9a2944" providerId="AD" clId="Web-{CA384605-5A48-51AF-D353-80174CCCB4E9}" dt="2024-04-09T02:32:04.820" v="25" actId="20577"/>
          <ac:spMkLst>
            <pc:docMk/>
            <pc:sldMk cId="342213739" sldId="365"/>
            <ac:spMk id="54" creationId="{D6DFC449-C80A-F326-FA2A-226AAA9D4A3B}"/>
          </ac:spMkLst>
        </pc:spChg>
        <pc:picChg chg="mod">
          <ac:chgData name="Deborah Hunter" userId="S::deborah@simplimove.health::b2062c4a-14b1-4f63-bba3-84824b9a2944" providerId="AD" clId="Web-{CA384605-5A48-51AF-D353-80174CCCB4E9}" dt="2024-04-09T02:32:11.227" v="26" actId="14100"/>
          <ac:picMkLst>
            <pc:docMk/>
            <pc:sldMk cId="342213739" sldId="365"/>
            <ac:picMk id="3" creationId="{9223FB79-2A42-C4E8-0CF2-3774ABCAF54C}"/>
          </ac:picMkLst>
        </pc:picChg>
      </pc:sldChg>
      <pc:sldChg chg="modSp">
        <pc:chgData name="Deborah Hunter" userId="S::deborah@simplimove.health::b2062c4a-14b1-4f63-bba3-84824b9a2944" providerId="AD" clId="Web-{CA384605-5A48-51AF-D353-80174CCCB4E9}" dt="2024-04-09T01:45:52.806" v="7" actId="1076"/>
        <pc:sldMkLst>
          <pc:docMk/>
          <pc:sldMk cId="1879056590" sldId="366"/>
        </pc:sldMkLst>
        <pc:spChg chg="mod">
          <ac:chgData name="Deborah Hunter" userId="S::deborah@simplimove.health::b2062c4a-14b1-4f63-bba3-84824b9a2944" providerId="AD" clId="Web-{CA384605-5A48-51AF-D353-80174CCCB4E9}" dt="2024-04-09T01:45:52.806" v="7" actId="1076"/>
          <ac:spMkLst>
            <pc:docMk/>
            <pc:sldMk cId="1879056590" sldId="366"/>
            <ac:spMk id="4" creationId="{E9C0A4E3-3E5F-3FA2-E387-AAA4393CFE3C}"/>
          </ac:spMkLst>
        </pc:spChg>
        <pc:spChg chg="mod">
          <ac:chgData name="Deborah Hunter" userId="S::deborah@simplimove.health::b2062c4a-14b1-4f63-bba3-84824b9a2944" providerId="AD" clId="Web-{CA384605-5A48-51AF-D353-80174CCCB4E9}" dt="2024-04-09T01:45:44.086" v="6" actId="20577"/>
          <ac:spMkLst>
            <pc:docMk/>
            <pc:sldMk cId="1879056590" sldId="366"/>
            <ac:spMk id="11" creationId="{415EB1BF-9BC1-38CB-CF33-60C94E400449}"/>
          </ac:spMkLst>
        </pc:spChg>
      </pc:sldChg>
      <pc:sldChg chg="modSp">
        <pc:chgData name="Deborah Hunter" userId="S::deborah@simplimove.health::b2062c4a-14b1-4f63-bba3-84824b9a2944" providerId="AD" clId="Web-{CA384605-5A48-51AF-D353-80174CCCB4E9}" dt="2024-04-09T02:31:31.240" v="21" actId="1076"/>
        <pc:sldMkLst>
          <pc:docMk/>
          <pc:sldMk cId="2931956599" sldId="368"/>
        </pc:sldMkLst>
        <pc:spChg chg="mod">
          <ac:chgData name="Deborah Hunter" userId="S::deborah@simplimove.health::b2062c4a-14b1-4f63-bba3-84824b9a2944" providerId="AD" clId="Web-{CA384605-5A48-51AF-D353-80174CCCB4E9}" dt="2024-04-09T02:31:31.240" v="21" actId="1076"/>
          <ac:spMkLst>
            <pc:docMk/>
            <pc:sldMk cId="2931956599" sldId="368"/>
            <ac:spMk id="11" creationId="{F320FC89-34BB-51F7-5F98-3AD832B9EC3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254F21D-BAAB-44C4-ADB7-68E6E1B2DAC6}" type="datetimeFigureOut">
              <a:rPr lang="en-US" smtClean="0"/>
              <a:t>4/29/2024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E47F6EB-11DA-4BFC-8964-9BCD89F1F408}" type="slidenum">
              <a:rPr lang="en-US" smtClean="0"/>
              <a:t>‹#›</a:t>
            </a:fld>
            <a:endParaRPr lang="en-US"/>
          </a:p>
        </p:txBody>
      </p:sp>
    </p:spTree>
    <p:extLst>
      <p:ext uri="{BB962C8B-B14F-4D97-AF65-F5344CB8AC3E}">
        <p14:creationId xmlns:p14="http://schemas.microsoft.com/office/powerpoint/2010/main" val="1988240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eriod"/>
            </a:pPr>
            <a:r>
              <a:rPr lang="en-US" sz="1800" b="0" i="0">
                <a:solidFill>
                  <a:srgbClr val="000000"/>
                </a:solidFill>
                <a:effectLst/>
                <a:highlight>
                  <a:srgbClr val="FFFF00"/>
                </a:highlight>
                <a:latin typeface="Calibri" panose="020F0502020204030204" pitchFamily="34" charset="0"/>
              </a:rPr>
              <a:t>I would like to acknowledge and pay respect to the traditional owners of the land on which we meet – the Darkinjung people (</a:t>
            </a:r>
            <a:r>
              <a:rPr lang="en-US" sz="1800" b="0" i="0" err="1">
                <a:solidFill>
                  <a:srgbClr val="000000"/>
                </a:solidFill>
                <a:effectLst/>
                <a:highlight>
                  <a:srgbClr val="FFFF00"/>
                </a:highlight>
                <a:latin typeface="Calibri" panose="020F0502020204030204" pitchFamily="34" charset="0"/>
              </a:rPr>
              <a:t>Wonnarua</a:t>
            </a:r>
            <a:r>
              <a:rPr lang="en-US" sz="1800" b="0" i="0">
                <a:solidFill>
                  <a:srgbClr val="000000"/>
                </a:solidFill>
                <a:effectLst/>
                <a:highlight>
                  <a:srgbClr val="FFFF00"/>
                </a:highlight>
                <a:latin typeface="Calibri" panose="020F0502020204030204" pitchFamily="34" charset="0"/>
              </a:rPr>
              <a:t> tribe). I would also like to pay my respects to Elders past, present and future. It is upon their ancestral lands that we come together today.</a:t>
            </a:r>
            <a:r>
              <a:rPr lang="en-US" sz="1800" b="0" i="0">
                <a:solidFill>
                  <a:srgbClr val="000000"/>
                </a:solidFill>
                <a:effectLst/>
                <a:highlight>
                  <a:srgbClr val="FFFFFF"/>
                </a:highlight>
                <a:latin typeface="Calibri" panose="020F0502020204030204" pitchFamily="34" charset="0"/>
              </a:rPr>
              <a:t> </a:t>
            </a:r>
          </a:p>
          <a:p>
            <a:pPr algn="l" rtl="0" fontAlgn="base"/>
            <a:r>
              <a:rPr lang="en-US" sz="1800" b="0" i="0">
                <a:solidFill>
                  <a:srgbClr val="242424"/>
                </a:solidFill>
                <a:effectLst/>
                <a:highlight>
                  <a:srgbClr val="FFFFFF"/>
                </a:highlight>
                <a:latin typeface="Segoe UI" panose="020B0502040204020203" pitchFamily="34" charset="0"/>
              </a:rPr>
              <a:t>2. Deb Hunter - intro – physiotherapist  </a:t>
            </a:r>
            <a:endParaRPr lang="en-US" b="0" i="0">
              <a:solidFill>
                <a:srgbClr val="000000"/>
              </a:solidFill>
              <a:effectLst/>
              <a:highlight>
                <a:srgbClr val="FFFFFF"/>
              </a:highlight>
              <a:latin typeface="Segoe UI" panose="020B0502040204020203" pitchFamily="34" charset="0"/>
            </a:endParaRPr>
          </a:p>
          <a:p>
            <a:pPr algn="l" rtl="0" fontAlgn="base"/>
            <a:r>
              <a:rPr lang="en-US" sz="1800" b="0" i="0">
                <a:solidFill>
                  <a:srgbClr val="242424"/>
                </a:solidFill>
                <a:effectLst/>
                <a:highlight>
                  <a:srgbClr val="FFFFFF"/>
                </a:highlight>
                <a:latin typeface="Segoe UI" panose="020B0502040204020203" pitchFamily="34" charset="0"/>
              </a:rPr>
              <a:t>Live in Armidale NSW owner  2 allied-health private practices in rural and regional NSW (Armidale and Tamworth), Move better for Life. Previous worked in Katherine NT 11 years before Armidale  </a:t>
            </a:r>
            <a:endParaRPr lang="en-US" b="0" i="0">
              <a:solidFill>
                <a:srgbClr val="000000"/>
              </a:solidFill>
              <a:effectLst/>
              <a:highlight>
                <a:srgbClr val="FFFFFF"/>
              </a:highlight>
              <a:latin typeface="Segoe UI" panose="020B0502040204020203" pitchFamily="34" charset="0"/>
            </a:endParaRPr>
          </a:p>
          <a:p>
            <a:pPr algn="l" rtl="0" fontAlgn="base"/>
            <a:r>
              <a:rPr lang="en-US" sz="1800" b="0" i="0">
                <a:solidFill>
                  <a:srgbClr val="242424"/>
                </a:solidFill>
                <a:effectLst/>
                <a:highlight>
                  <a:srgbClr val="FFFFFF"/>
                </a:highlight>
                <a:latin typeface="Segoe UI" panose="020B0502040204020203" pitchFamily="34" charset="0"/>
              </a:rPr>
              <a:t>In Armidale enough work – but could not get enough staff.  </a:t>
            </a:r>
            <a:endParaRPr lang="en-US" b="0" i="0">
              <a:solidFill>
                <a:srgbClr val="000000"/>
              </a:solidFill>
              <a:effectLst/>
              <a:highlight>
                <a:srgbClr val="FFFFFF"/>
              </a:highlight>
              <a:latin typeface="Segoe UI" panose="020B0502040204020203" pitchFamily="34" charset="0"/>
            </a:endParaRPr>
          </a:p>
          <a:p>
            <a:pPr marL="228600" indent="-228600">
              <a:buAutoNum type="arabicPeriod"/>
            </a:pPr>
            <a:endParaRPr lang="en-AU"/>
          </a:p>
        </p:txBody>
      </p:sp>
      <p:sp>
        <p:nvSpPr>
          <p:cNvPr id="4" name="Slide Number Placeholder 3"/>
          <p:cNvSpPr>
            <a:spLocks noGrp="1"/>
          </p:cNvSpPr>
          <p:nvPr>
            <p:ph type="sldNum" sz="quarter" idx="5"/>
          </p:nvPr>
        </p:nvSpPr>
        <p:spPr/>
        <p:txBody>
          <a:bodyPr/>
          <a:lstStyle/>
          <a:p>
            <a:fld id="{5E47F6EB-11DA-4BFC-8964-9BCD89F1F408}" type="slidenum">
              <a:rPr lang="en-US" smtClean="0"/>
              <a:t>1</a:t>
            </a:fld>
            <a:endParaRPr lang="en-US"/>
          </a:p>
        </p:txBody>
      </p:sp>
    </p:spTree>
    <p:extLst>
      <p:ext uri="{BB962C8B-B14F-4D97-AF65-F5344CB8AC3E}">
        <p14:creationId xmlns:p14="http://schemas.microsoft.com/office/powerpoint/2010/main" val="1679556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My Patients: Aging population with their healthcare issues, 1:2 people over 50 with a chronic disease, sedentary behaviour only 47 % of Australians reaching the recommended activity levels , </a:t>
            </a:r>
          </a:p>
          <a:p>
            <a:r>
              <a:rPr lang="en-US"/>
              <a:t>Exercise the cornerstone of preventative medicine and management of chronic diseases, escalating healthcare costs</a:t>
            </a:r>
          </a:p>
        </p:txBody>
      </p:sp>
      <p:sp>
        <p:nvSpPr>
          <p:cNvPr id="4" name="Slide Number Placeholder 3"/>
          <p:cNvSpPr>
            <a:spLocks noGrp="1"/>
          </p:cNvSpPr>
          <p:nvPr>
            <p:ph type="sldNum" sz="quarter" idx="5"/>
          </p:nvPr>
        </p:nvSpPr>
        <p:spPr/>
        <p:txBody>
          <a:bodyPr/>
          <a:lstStyle/>
          <a:p>
            <a:fld id="{5E47F6EB-11DA-4BFC-8964-9BCD89F1F408}" type="slidenum">
              <a:rPr lang="en-US" smtClean="0"/>
              <a:t>2</a:t>
            </a:fld>
            <a:endParaRPr lang="en-US"/>
          </a:p>
        </p:txBody>
      </p:sp>
    </p:spTree>
    <p:extLst>
      <p:ext uri="{BB962C8B-B14F-4D97-AF65-F5344CB8AC3E}">
        <p14:creationId xmlns:p14="http://schemas.microsoft.com/office/powerpoint/2010/main" val="1433552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A15E5-76B5-64A6-248C-3647A509A7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402DC9-767F-E44C-C513-E20AB911A4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5CF3C6-8FA4-9217-53F2-BF5628CA4851}"/>
              </a:ext>
            </a:extLst>
          </p:cNvPr>
          <p:cNvSpPr>
            <a:spLocks noGrp="1"/>
          </p:cNvSpPr>
          <p:nvPr>
            <p:ph type="body" idx="1"/>
          </p:nvPr>
        </p:nvSpPr>
        <p:spPr/>
        <p:txBody>
          <a:bodyPr/>
          <a:lstStyle/>
          <a:p>
            <a:pPr algn="l" rtl="0" fontAlgn="base"/>
            <a:r>
              <a:rPr lang="en-US" sz="1800" b="0" i="0">
                <a:solidFill>
                  <a:srgbClr val="242424"/>
                </a:solidFill>
                <a:effectLst/>
                <a:highlight>
                  <a:srgbClr val="FFFFFF"/>
                </a:highlight>
                <a:latin typeface="Segoe UI" panose="020B0502040204020203" pitchFamily="34" charset="0"/>
              </a:rPr>
              <a:t>I partnered with my twin sister Professor Sandra Hunter (exercise physiologist and research scientist) who studies exercise and ageing, pain modulation and chronic disease management (diabetes). We felt digital technology was an opportunity to deliver preventative and primary health services .This solution was timely because many older people (&gt;50) are now familiar with digital technology and a growing prevalence of telehealth. </a:t>
            </a:r>
          </a:p>
          <a:p>
            <a:pPr algn="l" rtl="0" fontAlgn="base"/>
            <a:r>
              <a:rPr lang="en-US" sz="1800" b="0" i="0">
                <a:solidFill>
                  <a:srgbClr val="242424"/>
                </a:solidFill>
                <a:effectLst/>
                <a:highlight>
                  <a:srgbClr val="FFFFFF"/>
                </a:highlight>
                <a:latin typeface="Segoe UI" panose="020B0502040204020203" pitchFamily="34" charset="0"/>
              </a:rPr>
              <a:t>We recognize that in person treatment is optimal but an online solution was an opportunity to treat many conditions that do not require in person services and help quell and offset the tsunami of older adults and their often preventative chronic diseases </a:t>
            </a:r>
            <a:endParaRPr lang="en-US" b="0" i="0">
              <a:solidFill>
                <a:srgbClr val="000000"/>
              </a:solidFill>
              <a:effectLst/>
              <a:highlight>
                <a:srgbClr val="FFFFFF"/>
              </a:highlight>
              <a:latin typeface="Segoe UI" panose="020B0502040204020203" pitchFamily="34" charset="0"/>
            </a:endParaRPr>
          </a:p>
          <a:p>
            <a:pPr algn="l" rtl="0" fontAlgn="base"/>
            <a:r>
              <a:rPr lang="en-US" sz="1800" b="0" i="0">
                <a:solidFill>
                  <a:srgbClr val="242424"/>
                </a:solidFill>
                <a:effectLst/>
                <a:highlight>
                  <a:srgbClr val="FFFFFF"/>
                </a:highlight>
                <a:latin typeface="Segoe UI" panose="020B0502040204020203" pitchFamily="34" charset="0"/>
              </a:rPr>
              <a:t>So  let’s build that health platform, that app! How hard can it be . ... </a:t>
            </a:r>
            <a:endParaRPr lang="en-US" b="0" i="0">
              <a:solidFill>
                <a:srgbClr val="000000"/>
              </a:solidFill>
              <a:effectLst/>
              <a:highlight>
                <a:srgbClr val="FFFFFF"/>
              </a:highlight>
              <a:latin typeface="Segoe UI" panose="020B0502040204020203" pitchFamily="34" charset="0"/>
            </a:endParaRPr>
          </a:p>
          <a:p>
            <a:pPr algn="l" rtl="0" fontAlgn="base"/>
            <a:r>
              <a:rPr lang="en-US" sz="1800" b="0" i="0">
                <a:solidFill>
                  <a:srgbClr val="242424"/>
                </a:solidFill>
                <a:effectLst/>
                <a:highlight>
                  <a:srgbClr val="FFFFFF"/>
                </a:highlight>
                <a:latin typeface="Segoe UI" panose="020B0502040204020203" pitchFamily="34" charset="0"/>
              </a:rPr>
              <a:t> </a:t>
            </a:r>
            <a:endParaRPr lang="en-US" b="0" i="0">
              <a:solidFill>
                <a:srgbClr val="000000"/>
              </a:solidFill>
              <a:effectLst/>
              <a:highlight>
                <a:srgbClr val="FFFFFF"/>
              </a:highlight>
              <a:latin typeface="Segoe UI" panose="020B0502040204020203" pitchFamily="34" charset="0"/>
            </a:endParaRPr>
          </a:p>
          <a:p>
            <a:endParaRPr lang="en-US"/>
          </a:p>
        </p:txBody>
      </p:sp>
      <p:sp>
        <p:nvSpPr>
          <p:cNvPr id="4" name="Slide Number Placeholder 3">
            <a:extLst>
              <a:ext uri="{FF2B5EF4-FFF2-40B4-BE49-F238E27FC236}">
                <a16:creationId xmlns:a16="http://schemas.microsoft.com/office/drawing/2014/main" id="{C1EDFCEA-58C1-27A2-D137-CA9115C5F8D8}"/>
              </a:ext>
            </a:extLst>
          </p:cNvPr>
          <p:cNvSpPr>
            <a:spLocks noGrp="1"/>
          </p:cNvSpPr>
          <p:nvPr>
            <p:ph type="sldNum" sz="quarter" idx="5"/>
          </p:nvPr>
        </p:nvSpPr>
        <p:spPr/>
        <p:txBody>
          <a:bodyPr/>
          <a:lstStyle/>
          <a:p>
            <a:fld id="{5E47F6EB-11DA-4BFC-8964-9BCD89F1F408}" type="slidenum">
              <a:rPr lang="en-US" smtClean="0"/>
              <a:t>3</a:t>
            </a:fld>
            <a:endParaRPr lang="en-US"/>
          </a:p>
        </p:txBody>
      </p:sp>
    </p:spTree>
    <p:extLst>
      <p:ext uri="{BB962C8B-B14F-4D97-AF65-F5344CB8AC3E}">
        <p14:creationId xmlns:p14="http://schemas.microsoft.com/office/powerpoint/2010/main" val="572595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A15E5-76B5-64A6-248C-3647A509A7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402DC9-767F-E44C-C513-E20AB911A4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5CF3C6-8FA4-9217-53F2-BF5628CA485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1EDFCEA-58C1-27A2-D137-CA9115C5F8D8}"/>
              </a:ext>
            </a:extLst>
          </p:cNvPr>
          <p:cNvSpPr>
            <a:spLocks noGrp="1"/>
          </p:cNvSpPr>
          <p:nvPr>
            <p:ph type="sldNum" sz="quarter" idx="5"/>
          </p:nvPr>
        </p:nvSpPr>
        <p:spPr/>
        <p:txBody>
          <a:bodyPr/>
          <a:lstStyle/>
          <a:p>
            <a:fld id="{5E47F6EB-11DA-4BFC-8964-9BCD89F1F408}" type="slidenum">
              <a:rPr lang="en-US" smtClean="0"/>
              <a:t>4</a:t>
            </a:fld>
            <a:endParaRPr lang="en-US"/>
          </a:p>
        </p:txBody>
      </p:sp>
    </p:spTree>
    <p:extLst>
      <p:ext uri="{BB962C8B-B14F-4D97-AF65-F5344CB8AC3E}">
        <p14:creationId xmlns:p14="http://schemas.microsoft.com/office/powerpoint/2010/main" val="3949896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3200"/>
              </a:lnSpc>
              <a:spcAft>
                <a:spcPts val="1600"/>
              </a:spcAft>
            </a:pPr>
            <a:r>
              <a:rPr lang="en-US" sz="1200" kern="100">
                <a:solidFill>
                  <a:srgbClr val="E15F5B"/>
                </a:solidFill>
                <a:latin typeface="Lato Black" panose="020F0A02020204030203" pitchFamily="34" charset="0"/>
                <a:ea typeface="Calibri" panose="020F0502020204030204" pitchFamily="34" charset="0"/>
                <a:cs typeface="Times New Roman" panose="02020603050405020304" pitchFamily="18" charset="0"/>
              </a:rPr>
              <a:t>An exercise-based app that educates and instructs adults how to improve their health through physical movement with online guidance from health professionals</a:t>
            </a:r>
            <a:endParaRPr lang="en-US" sz="1200" kern="100">
              <a:solidFill>
                <a:srgbClr val="534961"/>
              </a:solidFill>
              <a:latin typeface="Roboto Bold" panose="02000000000000000000" pitchFamily="2" charset="0"/>
              <a:ea typeface="Roboto Bold" panose="02000000000000000000" pitchFamily="2" charset="0"/>
              <a:cs typeface="Times New Roman" panose="02020603050405020304" pitchFamily="18" charset="0"/>
            </a:endParaRPr>
          </a:p>
          <a:p>
            <a:pPr>
              <a:lnSpc>
                <a:spcPts val="3400"/>
              </a:lnSpc>
              <a:spcBef>
                <a:spcPts val="2000"/>
              </a:spcBef>
              <a:spcAft>
                <a:spcPts val="2000"/>
              </a:spcAft>
            </a:pPr>
            <a:r>
              <a:rPr lang="en-US" sz="1200" kern="100">
                <a:solidFill>
                  <a:srgbClr val="534961"/>
                </a:solidFill>
                <a:latin typeface="Roboto Bold" panose="02000000000000000000" pitchFamily="2" charset="0"/>
                <a:ea typeface="Roboto Bold" panose="02000000000000000000" pitchFamily="2" charset="0"/>
                <a:cs typeface="Times New Roman" panose="02020603050405020304" pitchFamily="18" charset="0"/>
              </a:rPr>
              <a:t>ACCOMODATING</a:t>
            </a:r>
            <a:r>
              <a:rPr lang="en-US" sz="1200" kern="100">
                <a:solidFill>
                  <a:srgbClr val="534961"/>
                </a:solidFill>
                <a:latin typeface="Roboto" panose="02000000000000000000" pitchFamily="2" charset="0"/>
                <a:ea typeface="Calibri" panose="020F0502020204030204" pitchFamily="34" charset="0"/>
                <a:cs typeface="Times New Roman" panose="02020603050405020304" pitchFamily="18" charset="0"/>
              </a:rPr>
              <a:t> </a:t>
            </a:r>
            <a:r>
              <a:rPr lang="en-US" sz="1050" kern="100">
                <a:solidFill>
                  <a:srgbClr val="534961"/>
                </a:solidFill>
                <a:latin typeface="Roboto" panose="02000000000000000000" pitchFamily="2" charset="0"/>
                <a:ea typeface="Calibri" panose="020F0502020204030204" pitchFamily="34" charset="0"/>
                <a:cs typeface="Times New Roman" panose="02020603050405020304" pitchFamily="18" charset="0"/>
              </a:rPr>
              <a:t>to health goals</a:t>
            </a:r>
            <a:r>
              <a:rPr lang="en-US" kern="100">
                <a:solidFill>
                  <a:srgbClr val="534961"/>
                </a:solidFill>
                <a:latin typeface="Roboto" panose="02000000000000000000" pitchFamily="2" charset="0"/>
                <a:ea typeface="Calibri" panose="020F0502020204030204" pitchFamily="34" charset="0"/>
                <a:cs typeface="Times New Roman" panose="02020603050405020304" pitchFamily="18" charset="0"/>
              </a:rPr>
              <a:t> and interests: </a:t>
            </a:r>
            <a:r>
              <a:rPr lang="en-US" u="sng" kern="100">
                <a:solidFill>
                  <a:srgbClr val="534961"/>
                </a:solidFill>
                <a:latin typeface="Roboto" panose="02000000000000000000" pitchFamily="2" charset="0"/>
                <a:ea typeface="Calibri" panose="020F0502020204030204" pitchFamily="34" charset="0"/>
                <a:cs typeface="Times New Roman" panose="02020603050405020304" pitchFamily="18" charset="0"/>
              </a:rPr>
              <a:t>e.g.</a:t>
            </a:r>
            <a:r>
              <a:rPr lang="en-US" kern="100">
                <a:solidFill>
                  <a:srgbClr val="534961"/>
                </a:solidFill>
                <a:latin typeface="Roboto" panose="02000000000000000000" pitchFamily="2" charset="0"/>
                <a:ea typeface="Calibri" panose="020F0502020204030204" pitchFamily="34" charset="0"/>
                <a:cs typeface="Times New Roman" panose="02020603050405020304" pitchFamily="18" charset="0"/>
              </a:rPr>
              <a:t>, </a:t>
            </a:r>
            <a:r>
              <a:rPr lang="en-US" kern="100" err="1">
                <a:solidFill>
                  <a:srgbClr val="534961"/>
                </a:solidFill>
                <a:latin typeface="Roboto" panose="02000000000000000000" pitchFamily="2" charset="0"/>
                <a:ea typeface="Calibri" panose="020F0502020204030204" pitchFamily="34" charset="0"/>
                <a:cs typeface="Times New Roman" panose="02020603050405020304" pitchFamily="18" charset="0"/>
              </a:rPr>
              <a:t>Garden</a:t>
            </a:r>
            <a:r>
              <a:rPr lang="en-US" i="1" kern="100" err="1">
                <a:solidFill>
                  <a:srgbClr val="534961"/>
                </a:solidFill>
                <a:latin typeface="Roboto" panose="02000000000000000000" pitchFamily="2" charset="0"/>
                <a:ea typeface="Calibri" panose="020F0502020204030204" pitchFamily="34" charset="0"/>
                <a:cs typeface="Times New Roman" panose="02020603050405020304" pitchFamily="18" charset="0"/>
              </a:rPr>
              <a:t>fit</a:t>
            </a:r>
            <a:r>
              <a:rPr lang="en-US" kern="100">
                <a:solidFill>
                  <a:srgbClr val="534961"/>
                </a:solidFill>
                <a:latin typeface="Roboto" panose="02000000000000000000" pitchFamily="2" charset="0"/>
                <a:ea typeface="Calibri" panose="020F0502020204030204" pitchFamily="34" charset="0"/>
                <a:cs typeface="Times New Roman" panose="02020603050405020304" pitchFamily="18" charset="0"/>
              </a:rPr>
              <a:t>, </a:t>
            </a:r>
            <a:r>
              <a:rPr lang="en-US" kern="100" err="1">
                <a:solidFill>
                  <a:srgbClr val="534961"/>
                </a:solidFill>
                <a:latin typeface="Roboto" panose="02000000000000000000" pitchFamily="2" charset="0"/>
                <a:ea typeface="Calibri" panose="020F0502020204030204" pitchFamily="34" charset="0"/>
                <a:cs typeface="Times New Roman" panose="02020603050405020304" pitchFamily="18" charset="0"/>
              </a:rPr>
              <a:t>Travel</a:t>
            </a:r>
            <a:r>
              <a:rPr lang="en-US" i="1" kern="100" err="1">
                <a:solidFill>
                  <a:srgbClr val="534961"/>
                </a:solidFill>
                <a:latin typeface="Roboto" panose="02000000000000000000" pitchFamily="2" charset="0"/>
                <a:ea typeface="Calibri" panose="020F0502020204030204" pitchFamily="34" charset="0"/>
                <a:cs typeface="Times New Roman" panose="02020603050405020304" pitchFamily="18" charset="0"/>
              </a:rPr>
              <a:t>fit</a:t>
            </a:r>
            <a:r>
              <a:rPr lang="en-US" kern="100">
                <a:solidFill>
                  <a:srgbClr val="534961"/>
                </a:solidFill>
                <a:latin typeface="Roboto" panose="02000000000000000000" pitchFamily="2" charset="0"/>
                <a:ea typeface="Calibri" panose="020F0502020204030204" pitchFamily="34" charset="0"/>
                <a:cs typeface="Times New Roman" panose="02020603050405020304" pitchFamily="18" charset="0"/>
              </a:rPr>
              <a:t>, </a:t>
            </a:r>
            <a:r>
              <a:rPr lang="en-US" kern="100" err="1">
                <a:solidFill>
                  <a:srgbClr val="534961"/>
                </a:solidFill>
                <a:latin typeface="Roboto" panose="02000000000000000000" pitchFamily="2" charset="0"/>
                <a:ea typeface="Calibri" panose="020F0502020204030204" pitchFamily="34" charset="0"/>
                <a:cs typeface="Times New Roman" panose="02020603050405020304" pitchFamily="18" charset="0"/>
              </a:rPr>
              <a:t>Office</a:t>
            </a:r>
            <a:r>
              <a:rPr lang="en-US" i="1" kern="100" err="1">
                <a:solidFill>
                  <a:srgbClr val="534961"/>
                </a:solidFill>
                <a:latin typeface="Roboto" panose="02000000000000000000" pitchFamily="2" charset="0"/>
                <a:ea typeface="Calibri" panose="020F0502020204030204" pitchFamily="34" charset="0"/>
                <a:cs typeface="Times New Roman" panose="02020603050405020304" pitchFamily="18" charset="0"/>
              </a:rPr>
              <a:t>fit</a:t>
            </a:r>
            <a:r>
              <a:rPr lang="en-US" i="1" kern="100">
                <a:solidFill>
                  <a:srgbClr val="534961"/>
                </a:solidFill>
                <a:latin typeface="Roboto" panose="02000000000000000000" pitchFamily="2" charset="0"/>
                <a:ea typeface="Calibri" panose="020F0502020204030204" pitchFamily="34" charset="0"/>
                <a:cs typeface="Times New Roman" panose="02020603050405020304" pitchFamily="18" charset="0"/>
              </a:rPr>
              <a:t>, </a:t>
            </a:r>
            <a:r>
              <a:rPr lang="en-US" kern="100" err="1">
                <a:solidFill>
                  <a:srgbClr val="534961"/>
                </a:solidFill>
                <a:latin typeface="Roboto" panose="02000000000000000000" pitchFamily="2" charset="0"/>
                <a:ea typeface="Calibri" panose="020F0502020204030204" pitchFamily="34" charset="0"/>
                <a:cs typeface="Times New Roman" panose="02020603050405020304" pitchFamily="18" charset="0"/>
              </a:rPr>
              <a:t>Posture</a:t>
            </a:r>
            <a:r>
              <a:rPr lang="en-US" i="1" kern="100" err="1">
                <a:solidFill>
                  <a:srgbClr val="534961"/>
                </a:solidFill>
                <a:latin typeface="Roboto" panose="02000000000000000000" pitchFamily="2" charset="0"/>
                <a:ea typeface="Calibri" panose="020F0502020204030204" pitchFamily="34" charset="0"/>
                <a:cs typeface="Times New Roman" panose="02020603050405020304" pitchFamily="18" charset="0"/>
              </a:rPr>
              <a:t>fit</a:t>
            </a:r>
            <a:r>
              <a:rPr lang="en-US" kern="100">
                <a:solidFill>
                  <a:srgbClr val="534961"/>
                </a:solidFill>
                <a:latin typeface="Roboto" panose="02000000000000000000" pitchFamily="2" charset="0"/>
                <a:ea typeface="Calibri" panose="020F0502020204030204" pitchFamily="34" charset="0"/>
                <a:cs typeface="Times New Roman" panose="02020603050405020304" pitchFamily="18" charset="0"/>
              </a:rPr>
              <a:t>, </a:t>
            </a:r>
            <a:r>
              <a:rPr lang="en-US" kern="100" err="1">
                <a:solidFill>
                  <a:srgbClr val="534961"/>
                </a:solidFill>
                <a:latin typeface="Roboto" panose="02000000000000000000" pitchFamily="2" charset="0"/>
                <a:ea typeface="Calibri" panose="020F0502020204030204" pitchFamily="34" charset="0"/>
                <a:cs typeface="Times New Roman" panose="02020603050405020304" pitchFamily="18" charset="0"/>
              </a:rPr>
              <a:t>Cycle</a:t>
            </a:r>
            <a:r>
              <a:rPr lang="en-US" i="1" kern="100" err="1">
                <a:solidFill>
                  <a:srgbClr val="534961"/>
                </a:solidFill>
                <a:latin typeface="Roboto" panose="02000000000000000000" pitchFamily="2" charset="0"/>
                <a:ea typeface="Calibri" panose="020F0502020204030204" pitchFamily="34" charset="0"/>
                <a:cs typeface="Times New Roman" panose="02020603050405020304" pitchFamily="18" charset="0"/>
              </a:rPr>
              <a:t>fit</a:t>
            </a:r>
            <a:endParaRPr lang="en-US" i="1" kern="100">
              <a:solidFill>
                <a:srgbClr val="534961"/>
              </a:solidFill>
              <a:latin typeface="Roboto" panose="02000000000000000000" pitchFamily="2" charset="0"/>
              <a:ea typeface="Calibri" panose="020F0502020204030204" pitchFamily="34" charset="0"/>
              <a:cs typeface="Times New Roman" panose="02020603050405020304" pitchFamily="18" charset="0"/>
            </a:endParaRPr>
          </a:p>
          <a:p>
            <a:pPr>
              <a:lnSpc>
                <a:spcPts val="3400"/>
              </a:lnSpc>
              <a:spcAft>
                <a:spcPts val="2000"/>
              </a:spcAft>
            </a:pPr>
            <a:r>
              <a:rPr lang="en-US" sz="1200" kern="100">
                <a:solidFill>
                  <a:srgbClr val="534961"/>
                </a:solidFill>
                <a:latin typeface="Roboto Bold" panose="02000000000000000000" pitchFamily="2" charset="0"/>
                <a:ea typeface="Roboto Bold" panose="02000000000000000000" pitchFamily="2" charset="0"/>
                <a:cs typeface="Times New Roman" panose="02020603050405020304" pitchFamily="18" charset="0"/>
              </a:rPr>
              <a:t>ADJUSTIBLE </a:t>
            </a:r>
            <a:r>
              <a:rPr lang="en-US" sz="1050" kern="100">
                <a:solidFill>
                  <a:srgbClr val="534961"/>
                </a:solidFill>
                <a:latin typeface="Roboto" panose="02000000000000000000" pitchFamily="2" charset="0"/>
                <a:ea typeface="Calibri" panose="020F0502020204030204" pitchFamily="34" charset="0"/>
                <a:cs typeface="Times New Roman" panose="02020603050405020304" pitchFamily="18" charset="0"/>
              </a:rPr>
              <a:t> to pain levels and varied abilities of adults 50+</a:t>
            </a:r>
          </a:p>
          <a:p>
            <a:pPr>
              <a:lnSpc>
                <a:spcPts val="3400"/>
              </a:lnSpc>
              <a:spcAft>
                <a:spcPts val="2000"/>
              </a:spcAft>
            </a:pPr>
            <a:r>
              <a:rPr lang="en-US" sz="1200" kern="100">
                <a:solidFill>
                  <a:srgbClr val="534961"/>
                </a:solidFill>
                <a:latin typeface="Roboto Bold" panose="02000000000000000000" pitchFamily="2" charset="0"/>
                <a:ea typeface="Roboto Bold" panose="02000000000000000000" pitchFamily="2" charset="0"/>
                <a:cs typeface="Times New Roman" panose="02020603050405020304" pitchFamily="18" charset="0"/>
              </a:rPr>
              <a:t>ACKNOWLEDGES </a:t>
            </a:r>
            <a:r>
              <a:rPr lang="en-US" kern="100">
                <a:solidFill>
                  <a:srgbClr val="534961"/>
                </a:solidFill>
                <a:latin typeface="Roboto" panose="02000000000000000000" pitchFamily="2" charset="0"/>
                <a:ea typeface="Roboto Bold" panose="02000000000000000000" pitchFamily="2" charset="0"/>
                <a:cs typeface="Times New Roman" panose="02020603050405020304" pitchFamily="18" charset="0"/>
              </a:rPr>
              <a:t>and adapts to medical conditions &amp; chronic disease: </a:t>
            </a:r>
            <a:r>
              <a:rPr lang="en-US" u="sng" kern="100">
                <a:solidFill>
                  <a:srgbClr val="534961"/>
                </a:solidFill>
                <a:latin typeface="Roboto" panose="02000000000000000000" pitchFamily="2" charset="0"/>
                <a:ea typeface="Roboto Bold" panose="02000000000000000000" pitchFamily="2" charset="0"/>
                <a:cs typeface="Times New Roman" panose="02020603050405020304" pitchFamily="18" charset="0"/>
              </a:rPr>
              <a:t>e.g.</a:t>
            </a:r>
            <a:r>
              <a:rPr lang="en-US" kern="100">
                <a:solidFill>
                  <a:srgbClr val="534961"/>
                </a:solidFill>
                <a:latin typeface="Roboto" panose="02000000000000000000" pitchFamily="2" charset="0"/>
                <a:ea typeface="Roboto Bold" panose="02000000000000000000" pitchFamily="2" charset="0"/>
                <a:cs typeface="Times New Roman" panose="02020603050405020304" pitchFamily="18" charset="0"/>
              </a:rPr>
              <a:t>, </a:t>
            </a:r>
            <a:r>
              <a:rPr lang="en-US" kern="100" err="1">
                <a:solidFill>
                  <a:srgbClr val="534961"/>
                </a:solidFill>
                <a:latin typeface="Roboto" panose="02000000000000000000" pitchFamily="2" charset="0"/>
                <a:ea typeface="Roboto Bold" panose="02000000000000000000" pitchFamily="2" charset="0"/>
                <a:cs typeface="Times New Roman" panose="02020603050405020304" pitchFamily="18" charset="0"/>
              </a:rPr>
              <a:t>Shoulder</a:t>
            </a:r>
            <a:r>
              <a:rPr lang="en-US" i="1" kern="100" err="1">
                <a:solidFill>
                  <a:srgbClr val="534961"/>
                </a:solidFill>
                <a:latin typeface="Roboto" panose="02000000000000000000" pitchFamily="2" charset="0"/>
                <a:ea typeface="Calibri" panose="020F0502020204030204" pitchFamily="34" charset="0"/>
                <a:cs typeface="Times New Roman" panose="02020603050405020304" pitchFamily="18" charset="0"/>
              </a:rPr>
              <a:t>fit</a:t>
            </a:r>
            <a:r>
              <a:rPr lang="en-US" kern="100">
                <a:solidFill>
                  <a:srgbClr val="534961"/>
                </a:solidFill>
                <a:latin typeface="Roboto" panose="02000000000000000000" pitchFamily="2" charset="0"/>
                <a:ea typeface="Calibri" panose="020F0502020204030204" pitchFamily="34" charset="0"/>
                <a:cs typeface="Times New Roman" panose="02020603050405020304" pitchFamily="18" charset="0"/>
              </a:rPr>
              <a:t>, Back</a:t>
            </a:r>
            <a:r>
              <a:rPr lang="en-US" i="1" kern="100">
                <a:solidFill>
                  <a:srgbClr val="534961"/>
                </a:solidFill>
                <a:latin typeface="Roboto" panose="02000000000000000000" pitchFamily="2" charset="0"/>
                <a:ea typeface="Calibri" panose="020F0502020204030204" pitchFamily="34" charset="0"/>
                <a:cs typeface="Times New Roman" panose="02020603050405020304" pitchFamily="18" charset="0"/>
              </a:rPr>
              <a:t>fit, </a:t>
            </a:r>
            <a:r>
              <a:rPr lang="en-US" kern="100" err="1">
                <a:solidFill>
                  <a:srgbClr val="534961"/>
                </a:solidFill>
                <a:latin typeface="Roboto" panose="02000000000000000000" pitchFamily="2" charset="0"/>
                <a:ea typeface="Calibri" panose="020F0502020204030204" pitchFamily="34" charset="0"/>
                <a:cs typeface="Times New Roman" panose="02020603050405020304" pitchFamily="18" charset="0"/>
              </a:rPr>
              <a:t>Bone</a:t>
            </a:r>
            <a:r>
              <a:rPr lang="en-US" i="1" kern="100" err="1">
                <a:solidFill>
                  <a:srgbClr val="534961"/>
                </a:solidFill>
                <a:latin typeface="Roboto" panose="02000000000000000000" pitchFamily="2" charset="0"/>
                <a:ea typeface="Calibri" panose="020F0502020204030204" pitchFamily="34" charset="0"/>
                <a:cs typeface="Times New Roman" panose="02020603050405020304" pitchFamily="18" charset="0"/>
              </a:rPr>
              <a:t>health</a:t>
            </a:r>
            <a:r>
              <a:rPr lang="en-US" i="1" kern="100">
                <a:solidFill>
                  <a:srgbClr val="534961"/>
                </a:solidFill>
                <a:latin typeface="Roboto" panose="02000000000000000000" pitchFamily="2" charset="0"/>
                <a:ea typeface="Calibri" panose="020F0502020204030204" pitchFamily="34" charset="0"/>
                <a:cs typeface="Times New Roman" panose="02020603050405020304" pitchFamily="18" charset="0"/>
              </a:rPr>
              <a:t>,</a:t>
            </a:r>
            <a:r>
              <a:rPr lang="en-US" kern="100">
                <a:solidFill>
                  <a:srgbClr val="534961"/>
                </a:solidFill>
                <a:latin typeface="Roboto" panose="02000000000000000000" pitchFamily="2" charset="0"/>
                <a:ea typeface="Calibri" panose="020F0502020204030204" pitchFamily="34" charset="0"/>
                <a:cs typeface="Times New Roman" panose="02020603050405020304" pitchFamily="18" charset="0"/>
              </a:rPr>
              <a:t> Knee </a:t>
            </a:r>
            <a:r>
              <a:rPr lang="en-US" kern="100" err="1">
                <a:solidFill>
                  <a:srgbClr val="534961"/>
                </a:solidFill>
                <a:latin typeface="Roboto" panose="02000000000000000000" pitchFamily="2" charset="0"/>
                <a:ea typeface="Calibri" panose="020F0502020204030204" pitchFamily="34" charset="0"/>
                <a:cs typeface="Times New Roman" panose="02020603050405020304" pitchFamily="18" charset="0"/>
              </a:rPr>
              <a:t>Replacement</a:t>
            </a:r>
            <a:r>
              <a:rPr lang="en-US" i="1" kern="100" err="1">
                <a:solidFill>
                  <a:srgbClr val="534961"/>
                </a:solidFill>
                <a:latin typeface="Roboto" panose="02000000000000000000" pitchFamily="2" charset="0"/>
                <a:ea typeface="Calibri" panose="020F0502020204030204" pitchFamily="34" charset="0"/>
                <a:cs typeface="Times New Roman" panose="02020603050405020304" pitchFamily="18" charset="0"/>
              </a:rPr>
              <a:t>rehab</a:t>
            </a:r>
            <a:endParaRPr lang="en-US" sz="1050" kern="100">
              <a:solidFill>
                <a:srgbClr val="534961"/>
              </a:solidFill>
              <a:latin typeface="Roboto" panose="02000000000000000000" pitchFamily="2" charset="0"/>
              <a:ea typeface="Calibri" panose="020F0502020204030204" pitchFamily="34" charset="0"/>
              <a:cs typeface="Times New Roman" panose="02020603050405020304" pitchFamily="18" charset="0"/>
            </a:endParaRPr>
          </a:p>
          <a:p>
            <a:pPr>
              <a:lnSpc>
                <a:spcPts val="3400"/>
              </a:lnSpc>
              <a:spcAft>
                <a:spcPts val="2000"/>
              </a:spcAft>
            </a:pPr>
            <a:r>
              <a:rPr lang="en-US" sz="1200" kern="100">
                <a:solidFill>
                  <a:srgbClr val="534961"/>
                </a:solidFill>
                <a:latin typeface="Roboto Bold" panose="02000000000000000000" pitchFamily="2" charset="0"/>
                <a:ea typeface="Roboto Bold" panose="02000000000000000000" pitchFamily="2" charset="0"/>
                <a:cs typeface="Times New Roman" panose="02020603050405020304" pitchFamily="18" charset="0"/>
              </a:rPr>
              <a:t>AFFORDABLE</a:t>
            </a:r>
            <a:r>
              <a:rPr lang="en-US" sz="1050" kern="100">
                <a:solidFill>
                  <a:srgbClr val="534961"/>
                </a:solidFill>
                <a:latin typeface="Roboto" panose="02000000000000000000" pitchFamily="2" charset="0"/>
                <a:ea typeface="Calibri" panose="020F0502020204030204" pitchFamily="34" charset="0"/>
                <a:cs typeface="Times New Roman" panose="02020603050405020304" pitchFamily="18" charset="0"/>
              </a:rPr>
              <a:t> health intervention compared to fee-for-service care</a:t>
            </a:r>
          </a:p>
          <a:p>
            <a:pPr>
              <a:lnSpc>
                <a:spcPts val="3400"/>
              </a:lnSpc>
              <a:spcAft>
                <a:spcPts val="2000"/>
              </a:spcAft>
            </a:pPr>
            <a:r>
              <a:rPr lang="en-US" sz="1200" kern="100">
                <a:solidFill>
                  <a:srgbClr val="534961"/>
                </a:solidFill>
                <a:latin typeface="Roboto Bold" panose="02000000000000000000" pitchFamily="2" charset="0"/>
                <a:ea typeface="Roboto Bold" panose="02000000000000000000" pitchFamily="2" charset="0"/>
                <a:cs typeface="Times New Roman" panose="02020603050405020304" pitchFamily="18" charset="0"/>
              </a:rPr>
              <a:t>ACCESSIBLE</a:t>
            </a:r>
            <a:r>
              <a:rPr lang="en-US" sz="1200" kern="100">
                <a:solidFill>
                  <a:srgbClr val="534961"/>
                </a:solidFill>
                <a:latin typeface="Roboto" panose="02000000000000000000" pitchFamily="2" charset="0"/>
                <a:ea typeface="Calibri" panose="020F0502020204030204" pitchFamily="34" charset="0"/>
                <a:cs typeface="Times New Roman" panose="02020603050405020304" pitchFamily="18" charset="0"/>
              </a:rPr>
              <a:t> </a:t>
            </a:r>
            <a:r>
              <a:rPr lang="en-US" sz="1050" kern="100">
                <a:solidFill>
                  <a:srgbClr val="534961"/>
                </a:solidFill>
                <a:latin typeface="Roboto" panose="02000000000000000000" pitchFamily="2" charset="0"/>
                <a:ea typeface="Calibri" panose="020F0502020204030204" pitchFamily="34" charset="0"/>
                <a:cs typeface="Times New Roman" panose="02020603050405020304" pitchFamily="18" charset="0"/>
              </a:rPr>
              <a:t>via an online venue that maximizes convenience</a:t>
            </a:r>
          </a:p>
          <a:p>
            <a:endParaRPr lang="en-AU"/>
          </a:p>
        </p:txBody>
      </p:sp>
      <p:sp>
        <p:nvSpPr>
          <p:cNvPr id="4" name="Slide Number Placeholder 3"/>
          <p:cNvSpPr>
            <a:spLocks noGrp="1"/>
          </p:cNvSpPr>
          <p:nvPr>
            <p:ph type="sldNum" sz="quarter" idx="5"/>
          </p:nvPr>
        </p:nvSpPr>
        <p:spPr/>
        <p:txBody>
          <a:bodyPr/>
          <a:lstStyle/>
          <a:p>
            <a:fld id="{5E47F6EB-11DA-4BFC-8964-9BCD89F1F408}" type="slidenum">
              <a:rPr lang="en-US" smtClean="0"/>
              <a:t>5</a:t>
            </a:fld>
            <a:endParaRPr lang="en-US"/>
          </a:p>
        </p:txBody>
      </p:sp>
    </p:spTree>
    <p:extLst>
      <p:ext uri="{BB962C8B-B14F-4D97-AF65-F5344CB8AC3E}">
        <p14:creationId xmlns:p14="http://schemas.microsoft.com/office/powerpoint/2010/main" val="3389054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A15E5-76B5-64A6-248C-3647A509A7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402DC9-767F-E44C-C513-E20AB911A4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5CF3C6-8FA4-9217-53F2-BF5628CA485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1EDFCEA-58C1-27A2-D137-CA9115C5F8D8}"/>
              </a:ext>
            </a:extLst>
          </p:cNvPr>
          <p:cNvSpPr>
            <a:spLocks noGrp="1"/>
          </p:cNvSpPr>
          <p:nvPr>
            <p:ph type="sldNum" sz="quarter" idx="5"/>
          </p:nvPr>
        </p:nvSpPr>
        <p:spPr/>
        <p:txBody>
          <a:bodyPr/>
          <a:lstStyle/>
          <a:p>
            <a:fld id="{5E47F6EB-11DA-4BFC-8964-9BCD89F1F408}" type="slidenum">
              <a:rPr lang="en-US" smtClean="0"/>
              <a:t>6</a:t>
            </a:fld>
            <a:endParaRPr lang="en-US"/>
          </a:p>
        </p:txBody>
      </p:sp>
    </p:spTree>
    <p:extLst>
      <p:ext uri="{BB962C8B-B14F-4D97-AF65-F5344CB8AC3E}">
        <p14:creationId xmlns:p14="http://schemas.microsoft.com/office/powerpoint/2010/main" val="1782210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Contact </a:t>
            </a:r>
            <a:endParaRPr lang="en-AU"/>
          </a:p>
        </p:txBody>
      </p:sp>
      <p:sp>
        <p:nvSpPr>
          <p:cNvPr id="4" name="Slide Number Placeholder 3"/>
          <p:cNvSpPr>
            <a:spLocks noGrp="1"/>
          </p:cNvSpPr>
          <p:nvPr>
            <p:ph type="sldNum" sz="quarter" idx="5"/>
          </p:nvPr>
        </p:nvSpPr>
        <p:spPr/>
        <p:txBody>
          <a:bodyPr/>
          <a:lstStyle/>
          <a:p>
            <a:fld id="{5E47F6EB-11DA-4BFC-8964-9BCD89F1F408}" type="slidenum">
              <a:rPr lang="en-US" smtClean="0"/>
              <a:t>7</a:t>
            </a:fld>
            <a:endParaRPr lang="en-US"/>
          </a:p>
        </p:txBody>
      </p:sp>
    </p:spTree>
    <p:extLst>
      <p:ext uri="{BB962C8B-B14F-4D97-AF65-F5344CB8AC3E}">
        <p14:creationId xmlns:p14="http://schemas.microsoft.com/office/powerpoint/2010/main" val="3712894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mailto:contact@simplimove.health" TargetMode="External"/><Relationship Id="rId5" Type="http://schemas.openxmlformats.org/officeDocument/2006/relationships/image" Target="../media/image19.svg"/><Relationship Id="rId10" Type="http://schemas.openxmlformats.org/officeDocument/2006/relationships/image" Target="../media/image22.jpeg"/><Relationship Id="rId4" Type="http://schemas.openxmlformats.org/officeDocument/2006/relationships/image" Target="../media/image18.png"/><Relationship Id="rId9"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B902CB9-C7DC-4673-B7D5-F22DCF0EC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8283427"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and person looking at a paper&#10;&#10;Description automatically generated">
            <a:extLst>
              <a:ext uri="{FF2B5EF4-FFF2-40B4-BE49-F238E27FC236}">
                <a16:creationId xmlns:a16="http://schemas.microsoft.com/office/drawing/2014/main" id="{79DE92FE-A4E7-CBF1-5D02-54D00CF6BC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868" y="127064"/>
            <a:ext cx="4963842" cy="3313364"/>
          </a:xfrm>
          <a:prstGeom prst="rect">
            <a:avLst/>
          </a:prstGeom>
        </p:spPr>
      </p:pic>
      <p:pic>
        <p:nvPicPr>
          <p:cNvPr id="17" name="Picture 16" descr="A person wearing glasses and a tank top&#10;&#10;Description automatically generated">
            <a:extLst>
              <a:ext uri="{FF2B5EF4-FFF2-40B4-BE49-F238E27FC236}">
                <a16:creationId xmlns:a16="http://schemas.microsoft.com/office/drawing/2014/main" id="{F7727248-531D-E8DF-0A93-240029C0AF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868" y="6852686"/>
            <a:ext cx="4963842" cy="3309228"/>
          </a:xfrm>
          <a:prstGeom prst="rect">
            <a:avLst/>
          </a:prstGeom>
        </p:spPr>
      </p:pic>
      <p:pic>
        <p:nvPicPr>
          <p:cNvPr id="3" name="Picture 2">
            <a:extLst>
              <a:ext uri="{FF2B5EF4-FFF2-40B4-BE49-F238E27FC236}">
                <a16:creationId xmlns:a16="http://schemas.microsoft.com/office/drawing/2014/main" id="{0FA4BECB-59FA-6172-2532-14C1C37ED5D9}"/>
              </a:ext>
            </a:extLst>
          </p:cNvPr>
          <p:cNvPicPr>
            <a:picLocks noChangeAspect="1"/>
          </p:cNvPicPr>
          <p:nvPr/>
        </p:nvPicPr>
        <p:blipFill>
          <a:blip r:embed="rId5"/>
          <a:stretch>
            <a:fillRect/>
          </a:stretch>
        </p:blipFill>
        <p:spPr>
          <a:xfrm>
            <a:off x="278868" y="3657404"/>
            <a:ext cx="4963842" cy="2978306"/>
          </a:xfrm>
          <a:prstGeom prst="rect">
            <a:avLst/>
          </a:prstGeom>
        </p:spPr>
      </p:pic>
      <p:pic>
        <p:nvPicPr>
          <p:cNvPr id="4" name="Picture 3" descr="A white background with orange letters&#10;&#10;Description automatically generated">
            <a:extLst>
              <a:ext uri="{FF2B5EF4-FFF2-40B4-BE49-F238E27FC236}">
                <a16:creationId xmlns:a16="http://schemas.microsoft.com/office/drawing/2014/main" id="{362346E3-9B5B-948B-D248-F81A61D32E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72205" y="6854914"/>
            <a:ext cx="8366063" cy="3031292"/>
          </a:xfrm>
          <a:prstGeom prst="rect">
            <a:avLst/>
          </a:prstGeom>
        </p:spPr>
      </p:pic>
      <p:sp>
        <p:nvSpPr>
          <p:cNvPr id="6" name="TextBox 5">
            <a:extLst>
              <a:ext uri="{FF2B5EF4-FFF2-40B4-BE49-F238E27FC236}">
                <a16:creationId xmlns:a16="http://schemas.microsoft.com/office/drawing/2014/main" id="{DFE72D92-19DE-A625-E942-854F85023C61}"/>
              </a:ext>
            </a:extLst>
          </p:cNvPr>
          <p:cNvSpPr txBox="1"/>
          <p:nvPr/>
        </p:nvSpPr>
        <p:spPr>
          <a:xfrm>
            <a:off x="7687255" y="2168353"/>
            <a:ext cx="8003287" cy="5549064"/>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gn="ctr">
              <a:lnSpc>
                <a:spcPct val="90000"/>
              </a:lnSpc>
              <a:spcAft>
                <a:spcPts val="600"/>
              </a:spcAft>
            </a:pPr>
            <a:r>
              <a:rPr lang="en-US" sz="5400" b="1" dirty="0">
                <a:solidFill>
                  <a:srgbClr val="534961"/>
                </a:solidFill>
                <a:latin typeface="Lato"/>
                <a:ea typeface="Lato"/>
                <a:cs typeface="Lato"/>
              </a:rPr>
              <a:t>A Digital Health Solution</a:t>
            </a:r>
          </a:p>
          <a:p>
            <a:pPr algn="ctr">
              <a:lnSpc>
                <a:spcPct val="90000"/>
              </a:lnSpc>
              <a:spcAft>
                <a:spcPts val="600"/>
              </a:spcAft>
            </a:pPr>
            <a:endParaRPr lang="en-US" sz="3000" b="1">
              <a:solidFill>
                <a:srgbClr val="534961"/>
              </a:solidFill>
              <a:latin typeface="Lato" panose="020F0502020204030203" pitchFamily="34" charset="0"/>
            </a:endParaRPr>
          </a:p>
          <a:p>
            <a:pPr algn="ctr">
              <a:lnSpc>
                <a:spcPct val="90000"/>
              </a:lnSpc>
              <a:spcAft>
                <a:spcPts val="600"/>
              </a:spcAft>
            </a:pPr>
            <a:endParaRPr lang="en-US" sz="3000" b="1">
              <a:solidFill>
                <a:srgbClr val="534961"/>
              </a:solidFill>
              <a:latin typeface="Lato" panose="020F0502020204030203" pitchFamily="34" charset="0"/>
            </a:endParaRPr>
          </a:p>
          <a:p>
            <a:pPr algn="ctr">
              <a:lnSpc>
                <a:spcPct val="90000"/>
              </a:lnSpc>
              <a:spcAft>
                <a:spcPts val="600"/>
              </a:spcAft>
            </a:pPr>
            <a:r>
              <a:rPr lang="en-US" sz="3000" b="1" dirty="0">
                <a:solidFill>
                  <a:srgbClr val="534961"/>
                </a:solidFill>
                <a:latin typeface="Lato"/>
                <a:ea typeface="Lato"/>
                <a:cs typeface="Lato"/>
              </a:rPr>
              <a:t>Deb Hunter –Physiotherapist </a:t>
            </a:r>
          </a:p>
        </p:txBody>
      </p:sp>
      <p:sp>
        <p:nvSpPr>
          <p:cNvPr id="2" name="TextBox 1">
            <a:extLst>
              <a:ext uri="{FF2B5EF4-FFF2-40B4-BE49-F238E27FC236}">
                <a16:creationId xmlns:a16="http://schemas.microsoft.com/office/drawing/2014/main" id="{71F4EBD7-2326-B47D-E930-73564B45B877}"/>
              </a:ext>
            </a:extLst>
          </p:cNvPr>
          <p:cNvSpPr txBox="1"/>
          <p:nvPr/>
        </p:nvSpPr>
        <p:spPr>
          <a:xfrm>
            <a:off x="11474532" y="9173687"/>
            <a:ext cx="565265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b="1">
              <a:solidFill>
                <a:schemeClr val="tx1">
                  <a:lumMod val="95000"/>
                  <a:lumOff val="5000"/>
                </a:schemeClr>
              </a:solidFill>
              <a:latin typeface="Montserrat"/>
              <a:ea typeface="Calibri"/>
              <a:cs typeface="Calibri"/>
            </a:endParaRPr>
          </a:p>
        </p:txBody>
      </p:sp>
    </p:spTree>
    <p:extLst>
      <p:ext uri="{BB962C8B-B14F-4D97-AF65-F5344CB8AC3E}">
        <p14:creationId xmlns:p14="http://schemas.microsoft.com/office/powerpoint/2010/main" val="1800988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16">
            <a:extLst>
              <a:ext uri="{FF2B5EF4-FFF2-40B4-BE49-F238E27FC236}">
                <a16:creationId xmlns:a16="http://schemas.microsoft.com/office/drawing/2014/main" id="{5DD2E2D5-918D-7D86-81DD-CA3481578391}"/>
              </a:ext>
            </a:extLst>
          </p:cNvPr>
          <p:cNvSpPr txBox="1"/>
          <p:nvPr/>
        </p:nvSpPr>
        <p:spPr>
          <a:xfrm>
            <a:off x="6211831" y="10464792"/>
            <a:ext cx="12910859" cy="442429"/>
          </a:xfrm>
          <a:prstGeom prst="rect">
            <a:avLst/>
          </a:prstGeom>
        </p:spPr>
        <p:txBody>
          <a:bodyPr lIns="0" tIns="0" rIns="0" bIns="0" rtlCol="0" anchor="t">
            <a:spAutoFit/>
          </a:bodyPr>
          <a:lstStyle/>
          <a:p>
            <a:pPr marL="518163" lvl="1" indent="-259082" algn="just">
              <a:lnSpc>
                <a:spcPts val="3840"/>
              </a:lnSpc>
              <a:buFont typeface="Arial"/>
              <a:buChar char="•"/>
            </a:pPr>
            <a:r>
              <a:rPr lang="en-US" sz="2400">
                <a:solidFill>
                  <a:srgbClr val="6B3F4D"/>
                </a:solidFill>
                <a:latin typeface="Roboto" panose="02000000000000000000" pitchFamily="2" charset="0"/>
              </a:rPr>
              <a:t>.</a:t>
            </a:r>
          </a:p>
        </p:txBody>
      </p:sp>
      <p:sp>
        <p:nvSpPr>
          <p:cNvPr id="9" name="TextBox 9"/>
          <p:cNvSpPr txBox="1"/>
          <p:nvPr/>
        </p:nvSpPr>
        <p:spPr>
          <a:xfrm>
            <a:off x="1219200" y="1051983"/>
            <a:ext cx="16725900" cy="833562"/>
          </a:xfrm>
          <a:prstGeom prst="rect">
            <a:avLst/>
          </a:prstGeom>
        </p:spPr>
        <p:txBody>
          <a:bodyPr wrap="square" lIns="0" tIns="0" rIns="0" bIns="0" rtlCol="0" anchor="t">
            <a:spAutoFit/>
          </a:bodyPr>
          <a:lstStyle/>
          <a:p>
            <a:pPr>
              <a:lnSpc>
                <a:spcPts val="6518"/>
              </a:lnSpc>
            </a:pPr>
            <a:r>
              <a:rPr lang="en-US" sz="6000">
                <a:solidFill>
                  <a:srgbClr val="534961"/>
                </a:solidFill>
                <a:latin typeface="Lato Bold"/>
              </a:rPr>
              <a:t>PROBLEM</a:t>
            </a:r>
            <a:r>
              <a:rPr lang="en-US" sz="6000">
                <a:solidFill>
                  <a:srgbClr val="344B66"/>
                </a:solidFill>
                <a:latin typeface="Lato Bold"/>
              </a:rPr>
              <a:t> </a:t>
            </a:r>
            <a:r>
              <a:rPr lang="en-US" sz="5000">
                <a:solidFill>
                  <a:srgbClr val="F68D61"/>
                </a:solidFill>
                <a:latin typeface="Lato" panose="020F0502020204030203" pitchFamily="34" charset="0"/>
              </a:rPr>
              <a:t>|</a:t>
            </a:r>
            <a:r>
              <a:rPr lang="en-US" sz="5000">
                <a:solidFill>
                  <a:srgbClr val="F68D61"/>
                </a:solidFill>
                <a:latin typeface="Lato Bold"/>
              </a:rPr>
              <a:t> a generational healthcare crisis</a:t>
            </a:r>
            <a:endParaRPr lang="en-US" sz="5000">
              <a:solidFill>
                <a:srgbClr val="344B66"/>
              </a:solidFill>
              <a:highlight>
                <a:srgbClr val="FFFF00"/>
              </a:highlight>
              <a:latin typeface="Lato Bold"/>
              <a:ea typeface="Lato Bold"/>
              <a:cs typeface="Lato Bold"/>
            </a:endParaRPr>
          </a:p>
        </p:txBody>
      </p:sp>
      <p:sp>
        <p:nvSpPr>
          <p:cNvPr id="16" name="TextBox 5">
            <a:extLst>
              <a:ext uri="{FF2B5EF4-FFF2-40B4-BE49-F238E27FC236}">
                <a16:creationId xmlns:a16="http://schemas.microsoft.com/office/drawing/2014/main" id="{2FB79F51-4661-4D60-8B8D-1F6DCFC3C624}"/>
              </a:ext>
            </a:extLst>
          </p:cNvPr>
          <p:cNvSpPr txBox="1"/>
          <p:nvPr/>
        </p:nvSpPr>
        <p:spPr>
          <a:xfrm>
            <a:off x="7145649" y="3074934"/>
            <a:ext cx="3581400" cy="1638397"/>
          </a:xfrm>
          <a:prstGeom prst="rect">
            <a:avLst/>
          </a:prstGeom>
        </p:spPr>
        <p:txBody>
          <a:bodyPr wrap="square" lIns="0" tIns="0" rIns="0" bIns="0" rtlCol="0" anchor="t">
            <a:spAutoFit/>
          </a:bodyPr>
          <a:lstStyle/>
          <a:p>
            <a:pPr>
              <a:lnSpc>
                <a:spcPts val="2600"/>
              </a:lnSpc>
              <a:spcBef>
                <a:spcPts val="600"/>
              </a:spcBef>
            </a:pPr>
            <a:r>
              <a:rPr lang="en-US" sz="2200" b="1">
                <a:solidFill>
                  <a:srgbClr val="534961"/>
                </a:solidFill>
                <a:latin typeface="Lato Black" panose="020F0A02020204030203" pitchFamily="34" charset="0"/>
              </a:rPr>
              <a:t>POOR RURAL ACCESS </a:t>
            </a:r>
            <a:r>
              <a:rPr lang="en-US" sz="2000" b="1">
                <a:solidFill>
                  <a:srgbClr val="534961"/>
                </a:solidFill>
                <a:latin typeface="Lato Bold"/>
              </a:rPr>
              <a:t>&amp; higher rates of chronic disease, overburdened health professionals – GP, allied health</a:t>
            </a:r>
            <a:endParaRPr lang="en-US" sz="2000" b="1">
              <a:solidFill>
                <a:srgbClr val="534961"/>
              </a:solidFill>
              <a:latin typeface="Lato Bold"/>
              <a:ea typeface="Lato Bold"/>
              <a:cs typeface="Lato Bold"/>
            </a:endParaRPr>
          </a:p>
        </p:txBody>
      </p:sp>
      <p:sp>
        <p:nvSpPr>
          <p:cNvPr id="20" name="TextBox 7">
            <a:extLst>
              <a:ext uri="{FF2B5EF4-FFF2-40B4-BE49-F238E27FC236}">
                <a16:creationId xmlns:a16="http://schemas.microsoft.com/office/drawing/2014/main" id="{5535EA27-8A73-D848-C2A0-61C0885BE247}"/>
              </a:ext>
            </a:extLst>
          </p:cNvPr>
          <p:cNvSpPr txBox="1"/>
          <p:nvPr/>
        </p:nvSpPr>
        <p:spPr>
          <a:xfrm>
            <a:off x="12568601" y="2998985"/>
            <a:ext cx="3718417" cy="1138260"/>
          </a:xfrm>
          <a:prstGeom prst="rect">
            <a:avLst/>
          </a:prstGeom>
        </p:spPr>
        <p:txBody>
          <a:bodyPr wrap="square" lIns="0" tIns="0" rIns="0" bIns="0" rtlCol="0" anchor="t">
            <a:spAutoFit/>
          </a:bodyPr>
          <a:lstStyle/>
          <a:p>
            <a:pPr>
              <a:lnSpc>
                <a:spcPts val="3288"/>
              </a:lnSpc>
            </a:pPr>
            <a:r>
              <a:rPr lang="en-US" sz="2200">
                <a:solidFill>
                  <a:srgbClr val="534961"/>
                </a:solidFill>
                <a:latin typeface="Lato Black" panose="020F0A02020204030203" pitchFamily="34" charset="0"/>
              </a:rPr>
              <a:t>INCREASED COSTS</a:t>
            </a:r>
          </a:p>
          <a:p>
            <a:pPr>
              <a:lnSpc>
                <a:spcPts val="2600"/>
              </a:lnSpc>
              <a:spcBef>
                <a:spcPts val="600"/>
              </a:spcBef>
            </a:pPr>
            <a:r>
              <a:rPr lang="en-US" sz="2000">
                <a:solidFill>
                  <a:srgbClr val="534961"/>
                </a:solidFill>
                <a:latin typeface="Lato Bold"/>
              </a:rPr>
              <a:t>and burden to society &amp; government for health care</a:t>
            </a:r>
          </a:p>
        </p:txBody>
      </p:sp>
      <p:sp>
        <p:nvSpPr>
          <p:cNvPr id="22" name="AutoShape 12">
            <a:extLst>
              <a:ext uri="{FF2B5EF4-FFF2-40B4-BE49-F238E27FC236}">
                <a16:creationId xmlns:a16="http://schemas.microsoft.com/office/drawing/2014/main" id="{AFC60494-176A-41C1-0F2B-FB9FACE7B677}"/>
              </a:ext>
            </a:extLst>
          </p:cNvPr>
          <p:cNvSpPr/>
          <p:nvPr/>
        </p:nvSpPr>
        <p:spPr>
          <a:xfrm>
            <a:off x="2086931" y="5143500"/>
            <a:ext cx="3429000" cy="0"/>
          </a:xfrm>
          <a:prstGeom prst="line">
            <a:avLst/>
          </a:prstGeom>
          <a:ln w="28575" cap="rnd">
            <a:solidFill>
              <a:srgbClr val="F68D61"/>
            </a:solidFill>
            <a:prstDash val="solid"/>
            <a:headEnd type="none" w="sm" len="sm"/>
            <a:tailEnd type="none" w="sm" len="sm"/>
          </a:ln>
        </p:spPr>
        <p:txBody>
          <a:bodyPr/>
          <a:lstStyle/>
          <a:p>
            <a:endParaRPr lang="en-US"/>
          </a:p>
        </p:txBody>
      </p:sp>
      <p:sp>
        <p:nvSpPr>
          <p:cNvPr id="2" name="TextBox 9">
            <a:extLst>
              <a:ext uri="{FF2B5EF4-FFF2-40B4-BE49-F238E27FC236}">
                <a16:creationId xmlns:a16="http://schemas.microsoft.com/office/drawing/2014/main" id="{2C6D1A3F-2E91-66B9-48B7-31DCDE5CFC8D}"/>
              </a:ext>
            </a:extLst>
          </p:cNvPr>
          <p:cNvSpPr txBox="1"/>
          <p:nvPr/>
        </p:nvSpPr>
        <p:spPr>
          <a:xfrm>
            <a:off x="1261528" y="2340502"/>
            <a:ext cx="1178755" cy="734432"/>
          </a:xfrm>
          <a:prstGeom prst="rect">
            <a:avLst/>
          </a:prstGeom>
        </p:spPr>
        <p:txBody>
          <a:bodyPr wrap="square" lIns="0" tIns="0" rIns="0" bIns="0" rtlCol="0" anchor="t">
            <a:spAutoFit/>
          </a:bodyPr>
          <a:lstStyle/>
          <a:p>
            <a:pPr>
              <a:lnSpc>
                <a:spcPts val="6518"/>
              </a:lnSpc>
            </a:pPr>
            <a:r>
              <a:rPr lang="en-US" sz="4000">
                <a:solidFill>
                  <a:srgbClr val="F68D61"/>
                </a:solidFill>
                <a:latin typeface="Lato Bold"/>
              </a:rPr>
              <a:t>01.</a:t>
            </a:r>
          </a:p>
        </p:txBody>
      </p:sp>
      <p:sp>
        <p:nvSpPr>
          <p:cNvPr id="4" name="TextBox 9">
            <a:extLst>
              <a:ext uri="{FF2B5EF4-FFF2-40B4-BE49-F238E27FC236}">
                <a16:creationId xmlns:a16="http://schemas.microsoft.com/office/drawing/2014/main" id="{982E34F9-CA45-523A-CFE0-9CC90C7961F6}"/>
              </a:ext>
            </a:extLst>
          </p:cNvPr>
          <p:cNvSpPr txBox="1"/>
          <p:nvPr/>
        </p:nvSpPr>
        <p:spPr>
          <a:xfrm>
            <a:off x="11600722" y="2340502"/>
            <a:ext cx="1178755" cy="734432"/>
          </a:xfrm>
          <a:prstGeom prst="rect">
            <a:avLst/>
          </a:prstGeom>
        </p:spPr>
        <p:txBody>
          <a:bodyPr wrap="square" lIns="0" tIns="0" rIns="0" bIns="0" rtlCol="0" anchor="t">
            <a:spAutoFit/>
          </a:bodyPr>
          <a:lstStyle/>
          <a:p>
            <a:pPr>
              <a:lnSpc>
                <a:spcPts val="6518"/>
              </a:lnSpc>
            </a:pPr>
            <a:r>
              <a:rPr lang="en-US" sz="4000">
                <a:solidFill>
                  <a:srgbClr val="F68D61"/>
                </a:solidFill>
                <a:latin typeface="Lato Bold"/>
              </a:rPr>
              <a:t>03.</a:t>
            </a:r>
          </a:p>
        </p:txBody>
      </p:sp>
      <p:pic>
        <p:nvPicPr>
          <p:cNvPr id="50" name="Picture 49" descr="A logo of a flower&#10;&#10;Description automatically generated">
            <a:extLst>
              <a:ext uri="{FF2B5EF4-FFF2-40B4-BE49-F238E27FC236}">
                <a16:creationId xmlns:a16="http://schemas.microsoft.com/office/drawing/2014/main" id="{0C722F70-3CD9-123C-661E-A24DD6A636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911" y="8833860"/>
            <a:ext cx="801138" cy="802314"/>
          </a:xfrm>
          <a:prstGeom prst="rect">
            <a:avLst/>
          </a:prstGeom>
        </p:spPr>
      </p:pic>
      <p:sp>
        <p:nvSpPr>
          <p:cNvPr id="17" name="TextBox 9">
            <a:extLst>
              <a:ext uri="{FF2B5EF4-FFF2-40B4-BE49-F238E27FC236}">
                <a16:creationId xmlns:a16="http://schemas.microsoft.com/office/drawing/2014/main" id="{20E2DCA5-76D9-0523-FAF8-5DEB911680C5}"/>
              </a:ext>
            </a:extLst>
          </p:cNvPr>
          <p:cNvSpPr txBox="1"/>
          <p:nvPr/>
        </p:nvSpPr>
        <p:spPr>
          <a:xfrm>
            <a:off x="6216426" y="2340964"/>
            <a:ext cx="1178755" cy="734432"/>
          </a:xfrm>
          <a:prstGeom prst="rect">
            <a:avLst/>
          </a:prstGeom>
        </p:spPr>
        <p:txBody>
          <a:bodyPr wrap="square" lIns="0" tIns="0" rIns="0" bIns="0" rtlCol="0" anchor="t">
            <a:spAutoFit/>
          </a:bodyPr>
          <a:lstStyle/>
          <a:p>
            <a:pPr>
              <a:lnSpc>
                <a:spcPts val="6518"/>
              </a:lnSpc>
            </a:pPr>
            <a:r>
              <a:rPr lang="en-US" sz="4000">
                <a:solidFill>
                  <a:srgbClr val="F68D61"/>
                </a:solidFill>
                <a:latin typeface="Lato Bold"/>
              </a:rPr>
              <a:t>02.</a:t>
            </a:r>
          </a:p>
        </p:txBody>
      </p:sp>
      <p:sp>
        <p:nvSpPr>
          <p:cNvPr id="18" name="AutoShape 12">
            <a:extLst>
              <a:ext uri="{FF2B5EF4-FFF2-40B4-BE49-F238E27FC236}">
                <a16:creationId xmlns:a16="http://schemas.microsoft.com/office/drawing/2014/main" id="{755BC8B0-06F4-B386-CAD4-0AB30BDE1833}"/>
              </a:ext>
            </a:extLst>
          </p:cNvPr>
          <p:cNvSpPr/>
          <p:nvPr/>
        </p:nvSpPr>
        <p:spPr>
          <a:xfrm flipV="1">
            <a:off x="7117875" y="5103173"/>
            <a:ext cx="3581399" cy="19972"/>
          </a:xfrm>
          <a:prstGeom prst="line">
            <a:avLst/>
          </a:prstGeom>
          <a:ln w="28575" cap="rnd">
            <a:solidFill>
              <a:srgbClr val="F68D61"/>
            </a:solidFill>
            <a:prstDash val="solid"/>
            <a:headEnd type="none" w="sm" len="sm"/>
            <a:tailEnd type="none" w="sm" len="sm"/>
          </a:ln>
        </p:spPr>
        <p:txBody>
          <a:bodyPr/>
          <a:lstStyle/>
          <a:p>
            <a:endParaRPr lang="en-US"/>
          </a:p>
        </p:txBody>
      </p:sp>
      <p:sp>
        <p:nvSpPr>
          <p:cNvPr id="19" name="AutoShape 12">
            <a:extLst>
              <a:ext uri="{FF2B5EF4-FFF2-40B4-BE49-F238E27FC236}">
                <a16:creationId xmlns:a16="http://schemas.microsoft.com/office/drawing/2014/main" id="{C0E492A1-0061-2CA7-5E6C-10575BD12AE1}"/>
              </a:ext>
            </a:extLst>
          </p:cNvPr>
          <p:cNvSpPr/>
          <p:nvPr/>
        </p:nvSpPr>
        <p:spPr>
          <a:xfrm>
            <a:off x="12667260" y="5103173"/>
            <a:ext cx="3743138" cy="0"/>
          </a:xfrm>
          <a:prstGeom prst="line">
            <a:avLst/>
          </a:prstGeom>
          <a:ln w="28575" cap="rnd">
            <a:solidFill>
              <a:srgbClr val="F68D61"/>
            </a:solidFill>
            <a:prstDash val="solid"/>
            <a:headEnd type="none" w="sm" len="sm"/>
            <a:tailEnd type="none" w="sm" len="sm"/>
          </a:ln>
        </p:spPr>
        <p:txBody>
          <a:bodyPr/>
          <a:lstStyle/>
          <a:p>
            <a:endParaRPr lang="en-US"/>
          </a:p>
        </p:txBody>
      </p:sp>
      <p:sp>
        <p:nvSpPr>
          <p:cNvPr id="30" name="TextBox 5">
            <a:extLst>
              <a:ext uri="{FF2B5EF4-FFF2-40B4-BE49-F238E27FC236}">
                <a16:creationId xmlns:a16="http://schemas.microsoft.com/office/drawing/2014/main" id="{2F72E79D-3A06-7E27-BDF6-637A5FE47118}"/>
              </a:ext>
            </a:extLst>
          </p:cNvPr>
          <p:cNvSpPr txBox="1"/>
          <p:nvPr/>
        </p:nvSpPr>
        <p:spPr>
          <a:xfrm>
            <a:off x="2086931" y="3034093"/>
            <a:ext cx="3581400" cy="2667397"/>
          </a:xfrm>
          <a:prstGeom prst="rect">
            <a:avLst/>
          </a:prstGeom>
        </p:spPr>
        <p:txBody>
          <a:bodyPr wrap="square" lIns="0" tIns="0" rIns="0" bIns="0" rtlCol="0" anchor="t">
            <a:spAutoFit/>
          </a:bodyPr>
          <a:lstStyle/>
          <a:p>
            <a:pPr>
              <a:lnSpc>
                <a:spcPts val="2600"/>
              </a:lnSpc>
            </a:pPr>
            <a:r>
              <a:rPr lang="en-US" sz="2200" b="1">
                <a:solidFill>
                  <a:srgbClr val="534961"/>
                </a:solidFill>
                <a:latin typeface="Lato Black"/>
                <a:ea typeface="Lato Black"/>
                <a:cs typeface="Lato Black"/>
              </a:rPr>
              <a:t>DECLINING PHYSICAL FUNCTION  with people: </a:t>
            </a:r>
          </a:p>
          <a:p>
            <a:pPr marL="342900" indent="-342900">
              <a:lnSpc>
                <a:spcPts val="2600"/>
              </a:lnSpc>
              <a:buFont typeface="Arial" panose="020B0604020202020204" pitchFamily="34" charset="0"/>
              <a:buChar char="•"/>
            </a:pPr>
            <a:r>
              <a:rPr lang="en-US" sz="2000" b="1">
                <a:solidFill>
                  <a:srgbClr val="534961"/>
                </a:solidFill>
                <a:latin typeface="Lato Bold"/>
                <a:ea typeface="Lato Black"/>
                <a:cs typeface="Lato Black"/>
              </a:rPr>
              <a:t>living longer </a:t>
            </a:r>
          </a:p>
          <a:p>
            <a:pPr marL="342900" indent="-342900">
              <a:lnSpc>
                <a:spcPts val="2600"/>
              </a:lnSpc>
              <a:buFont typeface="Arial" panose="020B0604020202020204" pitchFamily="34" charset="0"/>
              <a:buChar char="•"/>
            </a:pPr>
            <a:r>
              <a:rPr lang="en-US" sz="2000">
                <a:solidFill>
                  <a:srgbClr val="534961"/>
                </a:solidFill>
                <a:latin typeface="Lato Bold"/>
                <a:ea typeface="Lato Bold"/>
                <a:cs typeface="Lato Bold"/>
              </a:rPr>
              <a:t>1:2 over 50 years chronic disease</a:t>
            </a:r>
          </a:p>
          <a:p>
            <a:pPr marL="342900" indent="-342900">
              <a:lnSpc>
                <a:spcPts val="2600"/>
              </a:lnSpc>
              <a:buFont typeface="Arial" panose="020B0604020202020204" pitchFamily="34" charset="0"/>
              <a:buChar char="•"/>
            </a:pPr>
            <a:r>
              <a:rPr lang="en-US" sz="2000">
                <a:solidFill>
                  <a:srgbClr val="534961"/>
                </a:solidFill>
                <a:latin typeface="Lato Bold"/>
                <a:ea typeface="Lato Bold"/>
                <a:cs typeface="Lato Bold"/>
              </a:rPr>
              <a:t>Sedentary </a:t>
            </a:r>
            <a:r>
              <a:rPr lang="en-US" sz="2000" err="1">
                <a:solidFill>
                  <a:srgbClr val="534961"/>
                </a:solidFill>
                <a:latin typeface="Lato Bold"/>
                <a:ea typeface="Lato Bold"/>
                <a:cs typeface="Lato Bold"/>
              </a:rPr>
              <a:t>behaviours</a:t>
            </a:r>
            <a:endParaRPr lang="en-US" sz="2000">
              <a:solidFill>
                <a:srgbClr val="534961"/>
              </a:solidFill>
              <a:latin typeface="Lato Bold"/>
              <a:ea typeface="Lato Bold"/>
              <a:cs typeface="Lato Bold"/>
            </a:endParaRPr>
          </a:p>
          <a:p>
            <a:pPr marL="342900" indent="-342900">
              <a:lnSpc>
                <a:spcPts val="2600"/>
              </a:lnSpc>
              <a:buFont typeface="Arial" panose="020B0604020202020204" pitchFamily="34" charset="0"/>
              <a:buChar char="•"/>
            </a:pPr>
            <a:endParaRPr lang="en-US" sz="2000">
              <a:solidFill>
                <a:srgbClr val="534961"/>
              </a:solidFill>
              <a:latin typeface="Lato Bold" panose="020F0802020204030203" pitchFamily="34" charset="0"/>
              <a:ea typeface="Lato Bold"/>
              <a:cs typeface="Lato Bold"/>
            </a:endParaRPr>
          </a:p>
          <a:p>
            <a:pPr marL="342900" indent="-342900">
              <a:lnSpc>
                <a:spcPts val="2600"/>
              </a:lnSpc>
              <a:buFont typeface="Arial" panose="020B0604020202020204" pitchFamily="34" charset="0"/>
              <a:buChar char="•"/>
            </a:pPr>
            <a:endParaRPr lang="en-US" sz="2200" b="1">
              <a:solidFill>
                <a:srgbClr val="534961"/>
              </a:solidFill>
              <a:latin typeface="Lato Black"/>
              <a:ea typeface="Lato Black"/>
              <a:cs typeface="Lato Black"/>
            </a:endParaRPr>
          </a:p>
        </p:txBody>
      </p:sp>
      <p:pic>
        <p:nvPicPr>
          <p:cNvPr id="7" name="Picture 6" descr="A person with her back pain&#10;&#10;Description automatically generated">
            <a:extLst>
              <a:ext uri="{FF2B5EF4-FFF2-40B4-BE49-F238E27FC236}">
                <a16:creationId xmlns:a16="http://schemas.microsoft.com/office/drawing/2014/main" id="{E73BA206-00BC-DA0A-7073-2B397B57F7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145649" y="5528600"/>
            <a:ext cx="3759916" cy="2262171"/>
          </a:xfrm>
          <a:prstGeom prst="rect">
            <a:avLst/>
          </a:prstGeom>
        </p:spPr>
      </p:pic>
      <p:pic>
        <p:nvPicPr>
          <p:cNvPr id="6" name="Picture 5" descr="A stethoscope and a newspaper&#10;&#10;Description automatically generated">
            <a:extLst>
              <a:ext uri="{FF2B5EF4-FFF2-40B4-BE49-F238E27FC236}">
                <a16:creationId xmlns:a16="http://schemas.microsoft.com/office/drawing/2014/main" id="{200BED35-2B02-659B-4A19-C0C0F5469343}"/>
              </a:ext>
            </a:extLst>
          </p:cNvPr>
          <p:cNvPicPr>
            <a:picLocks noChangeAspect="1"/>
          </p:cNvPicPr>
          <p:nvPr/>
        </p:nvPicPr>
        <p:blipFill rotWithShape="1">
          <a:blip r:embed="rId5">
            <a:extLst>
              <a:ext uri="{28A0092B-C50C-407E-A947-70E740481C1C}">
                <a14:useLocalDpi xmlns:a14="http://schemas.microsoft.com/office/drawing/2010/main" val="0"/>
              </a:ext>
            </a:extLst>
          </a:blip>
          <a:srcRect t="13094" r="6333" b="15905"/>
          <a:stretch/>
        </p:blipFill>
        <p:spPr>
          <a:xfrm>
            <a:off x="12667260" y="5530158"/>
            <a:ext cx="4034664" cy="2191399"/>
          </a:xfrm>
          <a:prstGeom prst="rect">
            <a:avLst/>
          </a:prstGeom>
        </p:spPr>
      </p:pic>
      <p:pic>
        <p:nvPicPr>
          <p:cNvPr id="3" name="Picture 2">
            <a:extLst>
              <a:ext uri="{FF2B5EF4-FFF2-40B4-BE49-F238E27FC236}">
                <a16:creationId xmlns:a16="http://schemas.microsoft.com/office/drawing/2014/main" id="{481F2356-FF12-8750-AADF-A46D965C9FF6}"/>
              </a:ext>
            </a:extLst>
          </p:cNvPr>
          <p:cNvPicPr>
            <a:picLocks noChangeAspect="1"/>
          </p:cNvPicPr>
          <p:nvPr/>
        </p:nvPicPr>
        <p:blipFill>
          <a:blip r:embed="rId6"/>
          <a:stretch>
            <a:fillRect/>
          </a:stretch>
        </p:blipFill>
        <p:spPr>
          <a:xfrm>
            <a:off x="2044937" y="5527972"/>
            <a:ext cx="3581400" cy="2316146"/>
          </a:xfrm>
          <a:prstGeom prst="rect">
            <a:avLst/>
          </a:prstGeom>
        </p:spPr>
      </p:pic>
    </p:spTree>
    <p:extLst>
      <p:ext uri="{BB962C8B-B14F-4D97-AF65-F5344CB8AC3E}">
        <p14:creationId xmlns:p14="http://schemas.microsoft.com/office/powerpoint/2010/main" val="113048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C0E84D6-7A05-FF49-01BF-42837FD37413}"/>
            </a:ext>
          </a:extLst>
        </p:cNvPr>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9">
            <a:extLst>
              <a:ext uri="{FF2B5EF4-FFF2-40B4-BE49-F238E27FC236}">
                <a16:creationId xmlns:a16="http://schemas.microsoft.com/office/drawing/2014/main" id="{C609F336-A768-6562-6290-77E1C047724B}"/>
              </a:ext>
            </a:extLst>
          </p:cNvPr>
          <p:cNvSpPr txBox="1"/>
          <p:nvPr/>
        </p:nvSpPr>
        <p:spPr>
          <a:xfrm>
            <a:off x="1255014" y="1102487"/>
            <a:ext cx="15773400" cy="198834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6000" b="1" kern="1200">
                <a:solidFill>
                  <a:srgbClr val="534961"/>
                </a:solidFill>
                <a:latin typeface="Lato"/>
                <a:ea typeface="Lato"/>
                <a:cs typeface="Lato"/>
              </a:rPr>
              <a:t>The Gap &amp; Opportunity</a:t>
            </a:r>
            <a:r>
              <a:rPr lang="en-US" sz="6000" kern="1200">
                <a:solidFill>
                  <a:srgbClr val="534961"/>
                </a:solidFill>
                <a:latin typeface="Lato"/>
                <a:ea typeface="Lato"/>
                <a:cs typeface="Lato"/>
              </a:rPr>
              <a:t> </a:t>
            </a:r>
            <a:r>
              <a:rPr lang="en-US" sz="6000" kern="1200">
                <a:solidFill>
                  <a:srgbClr val="F57D4D"/>
                </a:solidFill>
                <a:latin typeface="Lato"/>
                <a:ea typeface="Lato"/>
                <a:cs typeface="Lato"/>
              </a:rPr>
              <a:t>|</a:t>
            </a:r>
            <a:r>
              <a:rPr lang="en-US" sz="5200" kern="1200">
                <a:solidFill>
                  <a:srgbClr val="F57D4D"/>
                </a:solidFill>
                <a:latin typeface="Lato"/>
                <a:ea typeface="Lato"/>
                <a:cs typeface="Lato"/>
              </a:rPr>
              <a:t>medical exercise &amp; allied health online treatment</a:t>
            </a:r>
          </a:p>
          <a:p>
            <a:pPr>
              <a:lnSpc>
                <a:spcPct val="90000"/>
              </a:lnSpc>
              <a:spcBef>
                <a:spcPct val="0"/>
              </a:spcBef>
              <a:spcAft>
                <a:spcPts val="600"/>
              </a:spcAft>
            </a:pPr>
            <a:endParaRPr lang="en-US" sz="8100" kern="1200">
              <a:solidFill>
                <a:schemeClr val="tx1"/>
              </a:solidFill>
              <a:latin typeface="+mj-lt"/>
              <a:ea typeface="+mj-ea"/>
              <a:cs typeface="+mj-cs"/>
            </a:endParaRPr>
          </a:p>
        </p:txBody>
      </p:sp>
      <p:sp>
        <p:nvSpPr>
          <p:cNvPr id="6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7300" y="2797969"/>
            <a:ext cx="15636240" cy="27432"/>
          </a:xfrm>
          <a:custGeom>
            <a:avLst/>
            <a:gdLst>
              <a:gd name="connsiteX0" fmla="*/ 0 w 15636240"/>
              <a:gd name="connsiteY0" fmla="*/ 0 h 27432"/>
              <a:gd name="connsiteX1" fmla="*/ 836199 w 15636240"/>
              <a:gd name="connsiteY1" fmla="*/ 0 h 27432"/>
              <a:gd name="connsiteX2" fmla="*/ 1516035 w 15636240"/>
              <a:gd name="connsiteY2" fmla="*/ 0 h 27432"/>
              <a:gd name="connsiteX3" fmla="*/ 2352234 w 15636240"/>
              <a:gd name="connsiteY3" fmla="*/ 0 h 27432"/>
              <a:gd name="connsiteX4" fmla="*/ 3032071 w 15636240"/>
              <a:gd name="connsiteY4" fmla="*/ 0 h 27432"/>
              <a:gd name="connsiteX5" fmla="*/ 3711907 w 15636240"/>
              <a:gd name="connsiteY5" fmla="*/ 0 h 27432"/>
              <a:gd name="connsiteX6" fmla="*/ 4391744 w 15636240"/>
              <a:gd name="connsiteY6" fmla="*/ 0 h 27432"/>
              <a:gd name="connsiteX7" fmla="*/ 4602493 w 15636240"/>
              <a:gd name="connsiteY7" fmla="*/ 0 h 27432"/>
              <a:gd name="connsiteX8" fmla="*/ 5438692 w 15636240"/>
              <a:gd name="connsiteY8" fmla="*/ 0 h 27432"/>
              <a:gd name="connsiteX9" fmla="*/ 5649441 w 15636240"/>
              <a:gd name="connsiteY9" fmla="*/ 0 h 27432"/>
              <a:gd name="connsiteX10" fmla="*/ 6329278 w 15636240"/>
              <a:gd name="connsiteY10" fmla="*/ 0 h 27432"/>
              <a:gd name="connsiteX11" fmla="*/ 7321839 w 15636240"/>
              <a:gd name="connsiteY11" fmla="*/ 0 h 27432"/>
              <a:gd name="connsiteX12" fmla="*/ 8314401 w 15636240"/>
              <a:gd name="connsiteY12" fmla="*/ 0 h 27432"/>
              <a:gd name="connsiteX13" fmla="*/ 9150600 w 15636240"/>
              <a:gd name="connsiteY13" fmla="*/ 0 h 27432"/>
              <a:gd name="connsiteX14" fmla="*/ 9674074 w 15636240"/>
              <a:gd name="connsiteY14" fmla="*/ 0 h 27432"/>
              <a:gd name="connsiteX15" fmla="*/ 9884823 w 15636240"/>
              <a:gd name="connsiteY15" fmla="*/ 0 h 27432"/>
              <a:gd name="connsiteX16" fmla="*/ 10408297 w 15636240"/>
              <a:gd name="connsiteY16" fmla="*/ 0 h 27432"/>
              <a:gd name="connsiteX17" fmla="*/ 11244496 w 15636240"/>
              <a:gd name="connsiteY17" fmla="*/ 0 h 27432"/>
              <a:gd name="connsiteX18" fmla="*/ 12237057 w 15636240"/>
              <a:gd name="connsiteY18" fmla="*/ 0 h 27432"/>
              <a:gd name="connsiteX19" fmla="*/ 12447807 w 15636240"/>
              <a:gd name="connsiteY19" fmla="*/ 0 h 27432"/>
              <a:gd name="connsiteX20" fmla="*/ 12658556 w 15636240"/>
              <a:gd name="connsiteY20" fmla="*/ 0 h 27432"/>
              <a:gd name="connsiteX21" fmla="*/ 13651117 w 15636240"/>
              <a:gd name="connsiteY21" fmla="*/ 0 h 27432"/>
              <a:gd name="connsiteX22" fmla="*/ 13861867 w 15636240"/>
              <a:gd name="connsiteY22" fmla="*/ 0 h 27432"/>
              <a:gd name="connsiteX23" fmla="*/ 14541703 w 15636240"/>
              <a:gd name="connsiteY23" fmla="*/ 0 h 27432"/>
              <a:gd name="connsiteX24" fmla="*/ 14908815 w 15636240"/>
              <a:gd name="connsiteY24" fmla="*/ 0 h 27432"/>
              <a:gd name="connsiteX25" fmla="*/ 15636240 w 15636240"/>
              <a:gd name="connsiteY25" fmla="*/ 0 h 27432"/>
              <a:gd name="connsiteX26" fmla="*/ 15636240 w 15636240"/>
              <a:gd name="connsiteY26" fmla="*/ 27432 h 27432"/>
              <a:gd name="connsiteX27" fmla="*/ 14643679 w 15636240"/>
              <a:gd name="connsiteY27" fmla="*/ 27432 h 27432"/>
              <a:gd name="connsiteX28" fmla="*/ 13651117 w 15636240"/>
              <a:gd name="connsiteY28" fmla="*/ 27432 h 27432"/>
              <a:gd name="connsiteX29" fmla="*/ 13127643 w 15636240"/>
              <a:gd name="connsiteY29" fmla="*/ 27432 h 27432"/>
              <a:gd name="connsiteX30" fmla="*/ 12447807 w 15636240"/>
              <a:gd name="connsiteY30" fmla="*/ 27432 h 27432"/>
              <a:gd name="connsiteX31" fmla="*/ 12080695 w 15636240"/>
              <a:gd name="connsiteY31" fmla="*/ 27432 h 27432"/>
              <a:gd name="connsiteX32" fmla="*/ 11244496 w 15636240"/>
              <a:gd name="connsiteY32" fmla="*/ 27432 h 27432"/>
              <a:gd name="connsiteX33" fmla="*/ 10251935 w 15636240"/>
              <a:gd name="connsiteY33" fmla="*/ 27432 h 27432"/>
              <a:gd name="connsiteX34" fmla="*/ 9728461 w 15636240"/>
              <a:gd name="connsiteY34" fmla="*/ 27432 h 27432"/>
              <a:gd name="connsiteX35" fmla="*/ 8735899 w 15636240"/>
              <a:gd name="connsiteY35" fmla="*/ 27432 h 27432"/>
              <a:gd name="connsiteX36" fmla="*/ 8056063 w 15636240"/>
              <a:gd name="connsiteY36" fmla="*/ 27432 h 27432"/>
              <a:gd name="connsiteX37" fmla="*/ 7063501 w 15636240"/>
              <a:gd name="connsiteY37" fmla="*/ 27432 h 27432"/>
              <a:gd name="connsiteX38" fmla="*/ 6070940 w 15636240"/>
              <a:gd name="connsiteY38" fmla="*/ 27432 h 27432"/>
              <a:gd name="connsiteX39" fmla="*/ 5703828 w 15636240"/>
              <a:gd name="connsiteY39" fmla="*/ 27432 h 27432"/>
              <a:gd name="connsiteX40" fmla="*/ 5180354 w 15636240"/>
              <a:gd name="connsiteY40" fmla="*/ 27432 h 27432"/>
              <a:gd name="connsiteX41" fmla="*/ 4500518 w 15636240"/>
              <a:gd name="connsiteY41" fmla="*/ 27432 h 27432"/>
              <a:gd name="connsiteX42" fmla="*/ 3820681 w 15636240"/>
              <a:gd name="connsiteY42" fmla="*/ 27432 h 27432"/>
              <a:gd name="connsiteX43" fmla="*/ 2984482 w 15636240"/>
              <a:gd name="connsiteY43" fmla="*/ 27432 h 27432"/>
              <a:gd name="connsiteX44" fmla="*/ 2617371 w 15636240"/>
              <a:gd name="connsiteY44" fmla="*/ 27432 h 27432"/>
              <a:gd name="connsiteX45" fmla="*/ 2250259 w 15636240"/>
              <a:gd name="connsiteY45" fmla="*/ 27432 h 27432"/>
              <a:gd name="connsiteX46" fmla="*/ 1257698 w 15636240"/>
              <a:gd name="connsiteY46" fmla="*/ 27432 h 27432"/>
              <a:gd name="connsiteX47" fmla="*/ 0 w 15636240"/>
              <a:gd name="connsiteY47" fmla="*/ 27432 h 27432"/>
              <a:gd name="connsiteX48" fmla="*/ 0 w 15636240"/>
              <a:gd name="connsiteY48"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636240" h="27432" fill="none" extrusionOk="0">
                <a:moveTo>
                  <a:pt x="0" y="0"/>
                </a:moveTo>
                <a:cubicBezTo>
                  <a:pt x="217202" y="19298"/>
                  <a:pt x="463275" y="-21256"/>
                  <a:pt x="836199" y="0"/>
                </a:cubicBezTo>
                <a:cubicBezTo>
                  <a:pt x="1209123" y="21256"/>
                  <a:pt x="1369225" y="10683"/>
                  <a:pt x="1516035" y="0"/>
                </a:cubicBezTo>
                <a:cubicBezTo>
                  <a:pt x="1662845" y="-10683"/>
                  <a:pt x="2123665" y="30218"/>
                  <a:pt x="2352234" y="0"/>
                </a:cubicBezTo>
                <a:cubicBezTo>
                  <a:pt x="2580803" y="-30218"/>
                  <a:pt x="2874566" y="15889"/>
                  <a:pt x="3032071" y="0"/>
                </a:cubicBezTo>
                <a:cubicBezTo>
                  <a:pt x="3189576" y="-15889"/>
                  <a:pt x="3431317" y="-32526"/>
                  <a:pt x="3711907" y="0"/>
                </a:cubicBezTo>
                <a:cubicBezTo>
                  <a:pt x="3992497" y="32526"/>
                  <a:pt x="4142257" y="2792"/>
                  <a:pt x="4391744" y="0"/>
                </a:cubicBezTo>
                <a:cubicBezTo>
                  <a:pt x="4641231" y="-2792"/>
                  <a:pt x="4528524" y="4649"/>
                  <a:pt x="4602493" y="0"/>
                </a:cubicBezTo>
                <a:cubicBezTo>
                  <a:pt x="4676462" y="-4649"/>
                  <a:pt x="5032261" y="7947"/>
                  <a:pt x="5438692" y="0"/>
                </a:cubicBezTo>
                <a:cubicBezTo>
                  <a:pt x="5845123" y="-7947"/>
                  <a:pt x="5596825" y="3557"/>
                  <a:pt x="5649441" y="0"/>
                </a:cubicBezTo>
                <a:cubicBezTo>
                  <a:pt x="5702057" y="-3557"/>
                  <a:pt x="6056697" y="-10528"/>
                  <a:pt x="6329278" y="0"/>
                </a:cubicBezTo>
                <a:cubicBezTo>
                  <a:pt x="6601859" y="10528"/>
                  <a:pt x="6888765" y="-44952"/>
                  <a:pt x="7321839" y="0"/>
                </a:cubicBezTo>
                <a:cubicBezTo>
                  <a:pt x="7754913" y="44952"/>
                  <a:pt x="7958513" y="36798"/>
                  <a:pt x="8314401" y="0"/>
                </a:cubicBezTo>
                <a:cubicBezTo>
                  <a:pt x="8670289" y="-36798"/>
                  <a:pt x="8920783" y="40946"/>
                  <a:pt x="9150600" y="0"/>
                </a:cubicBezTo>
                <a:cubicBezTo>
                  <a:pt x="9380417" y="-40946"/>
                  <a:pt x="9514120" y="-6634"/>
                  <a:pt x="9674074" y="0"/>
                </a:cubicBezTo>
                <a:cubicBezTo>
                  <a:pt x="9834028" y="6634"/>
                  <a:pt x="9837822" y="2750"/>
                  <a:pt x="9884823" y="0"/>
                </a:cubicBezTo>
                <a:cubicBezTo>
                  <a:pt x="9931824" y="-2750"/>
                  <a:pt x="10254424" y="-1871"/>
                  <a:pt x="10408297" y="0"/>
                </a:cubicBezTo>
                <a:cubicBezTo>
                  <a:pt x="10562170" y="1871"/>
                  <a:pt x="10934478" y="-29740"/>
                  <a:pt x="11244496" y="0"/>
                </a:cubicBezTo>
                <a:cubicBezTo>
                  <a:pt x="11554514" y="29740"/>
                  <a:pt x="11748540" y="-4888"/>
                  <a:pt x="12237057" y="0"/>
                </a:cubicBezTo>
                <a:cubicBezTo>
                  <a:pt x="12725574" y="4888"/>
                  <a:pt x="12368807" y="2347"/>
                  <a:pt x="12447807" y="0"/>
                </a:cubicBezTo>
                <a:cubicBezTo>
                  <a:pt x="12526807" y="-2347"/>
                  <a:pt x="12596895" y="3940"/>
                  <a:pt x="12658556" y="0"/>
                </a:cubicBezTo>
                <a:cubicBezTo>
                  <a:pt x="12720217" y="-3940"/>
                  <a:pt x="13169635" y="-39269"/>
                  <a:pt x="13651117" y="0"/>
                </a:cubicBezTo>
                <a:cubicBezTo>
                  <a:pt x="14132599" y="39269"/>
                  <a:pt x="13798087" y="8256"/>
                  <a:pt x="13861867" y="0"/>
                </a:cubicBezTo>
                <a:cubicBezTo>
                  <a:pt x="13925647" y="-8256"/>
                  <a:pt x="14358801" y="16701"/>
                  <a:pt x="14541703" y="0"/>
                </a:cubicBezTo>
                <a:cubicBezTo>
                  <a:pt x="14724605" y="-16701"/>
                  <a:pt x="14737253" y="18229"/>
                  <a:pt x="14908815" y="0"/>
                </a:cubicBezTo>
                <a:cubicBezTo>
                  <a:pt x="15080377" y="-18229"/>
                  <a:pt x="15322257" y="1042"/>
                  <a:pt x="15636240" y="0"/>
                </a:cubicBezTo>
                <a:cubicBezTo>
                  <a:pt x="15636767" y="11317"/>
                  <a:pt x="15636838" y="21139"/>
                  <a:pt x="15636240" y="27432"/>
                </a:cubicBezTo>
                <a:cubicBezTo>
                  <a:pt x="15342796" y="26322"/>
                  <a:pt x="15129855" y="28148"/>
                  <a:pt x="14643679" y="27432"/>
                </a:cubicBezTo>
                <a:cubicBezTo>
                  <a:pt x="14157503" y="26716"/>
                  <a:pt x="14112206" y="-10624"/>
                  <a:pt x="13651117" y="27432"/>
                </a:cubicBezTo>
                <a:cubicBezTo>
                  <a:pt x="13190028" y="65488"/>
                  <a:pt x="13298433" y="36253"/>
                  <a:pt x="13127643" y="27432"/>
                </a:cubicBezTo>
                <a:cubicBezTo>
                  <a:pt x="12956853" y="18611"/>
                  <a:pt x="12688591" y="15124"/>
                  <a:pt x="12447807" y="27432"/>
                </a:cubicBezTo>
                <a:cubicBezTo>
                  <a:pt x="12207023" y="39740"/>
                  <a:pt x="12166224" y="37101"/>
                  <a:pt x="12080695" y="27432"/>
                </a:cubicBezTo>
                <a:cubicBezTo>
                  <a:pt x="11995166" y="17763"/>
                  <a:pt x="11517694" y="38741"/>
                  <a:pt x="11244496" y="27432"/>
                </a:cubicBezTo>
                <a:cubicBezTo>
                  <a:pt x="10971298" y="16123"/>
                  <a:pt x="10740679" y="70255"/>
                  <a:pt x="10251935" y="27432"/>
                </a:cubicBezTo>
                <a:cubicBezTo>
                  <a:pt x="9763191" y="-15391"/>
                  <a:pt x="9855451" y="11190"/>
                  <a:pt x="9728461" y="27432"/>
                </a:cubicBezTo>
                <a:cubicBezTo>
                  <a:pt x="9601471" y="43674"/>
                  <a:pt x="9151288" y="60779"/>
                  <a:pt x="8735899" y="27432"/>
                </a:cubicBezTo>
                <a:cubicBezTo>
                  <a:pt x="8320510" y="-5915"/>
                  <a:pt x="8217111" y="12780"/>
                  <a:pt x="8056063" y="27432"/>
                </a:cubicBezTo>
                <a:cubicBezTo>
                  <a:pt x="7895015" y="42084"/>
                  <a:pt x="7265732" y="-6848"/>
                  <a:pt x="7063501" y="27432"/>
                </a:cubicBezTo>
                <a:cubicBezTo>
                  <a:pt x="6861270" y="61712"/>
                  <a:pt x="6290170" y="16006"/>
                  <a:pt x="6070940" y="27432"/>
                </a:cubicBezTo>
                <a:cubicBezTo>
                  <a:pt x="5851710" y="38858"/>
                  <a:pt x="5814259" y="35863"/>
                  <a:pt x="5703828" y="27432"/>
                </a:cubicBezTo>
                <a:cubicBezTo>
                  <a:pt x="5593397" y="19001"/>
                  <a:pt x="5360372" y="53356"/>
                  <a:pt x="5180354" y="27432"/>
                </a:cubicBezTo>
                <a:cubicBezTo>
                  <a:pt x="5000336" y="1508"/>
                  <a:pt x="4812715" y="-2058"/>
                  <a:pt x="4500518" y="27432"/>
                </a:cubicBezTo>
                <a:cubicBezTo>
                  <a:pt x="4188321" y="56922"/>
                  <a:pt x="4016288" y="39583"/>
                  <a:pt x="3820681" y="27432"/>
                </a:cubicBezTo>
                <a:cubicBezTo>
                  <a:pt x="3625074" y="15281"/>
                  <a:pt x="3281321" y="11340"/>
                  <a:pt x="2984482" y="27432"/>
                </a:cubicBezTo>
                <a:cubicBezTo>
                  <a:pt x="2687643" y="43524"/>
                  <a:pt x="2772964" y="41927"/>
                  <a:pt x="2617371" y="27432"/>
                </a:cubicBezTo>
                <a:cubicBezTo>
                  <a:pt x="2461778" y="12937"/>
                  <a:pt x="2364197" y="16626"/>
                  <a:pt x="2250259" y="27432"/>
                </a:cubicBezTo>
                <a:cubicBezTo>
                  <a:pt x="2136321" y="38238"/>
                  <a:pt x="1585223" y="34881"/>
                  <a:pt x="1257698" y="27432"/>
                </a:cubicBezTo>
                <a:cubicBezTo>
                  <a:pt x="930173" y="19983"/>
                  <a:pt x="308479" y="-2322"/>
                  <a:pt x="0" y="27432"/>
                </a:cubicBezTo>
                <a:cubicBezTo>
                  <a:pt x="686" y="17709"/>
                  <a:pt x="-298" y="9469"/>
                  <a:pt x="0" y="0"/>
                </a:cubicBezTo>
                <a:close/>
              </a:path>
              <a:path w="15636240" h="27432" stroke="0" extrusionOk="0">
                <a:moveTo>
                  <a:pt x="0" y="0"/>
                </a:moveTo>
                <a:cubicBezTo>
                  <a:pt x="145116" y="-23384"/>
                  <a:pt x="277573" y="9040"/>
                  <a:pt x="523474" y="0"/>
                </a:cubicBezTo>
                <a:cubicBezTo>
                  <a:pt x="769375" y="-9040"/>
                  <a:pt x="691329" y="-5599"/>
                  <a:pt x="734223" y="0"/>
                </a:cubicBezTo>
                <a:cubicBezTo>
                  <a:pt x="777117" y="5599"/>
                  <a:pt x="1410160" y="-48272"/>
                  <a:pt x="1726785" y="0"/>
                </a:cubicBezTo>
                <a:cubicBezTo>
                  <a:pt x="2043410" y="48272"/>
                  <a:pt x="2139632" y="-15230"/>
                  <a:pt x="2250259" y="0"/>
                </a:cubicBezTo>
                <a:cubicBezTo>
                  <a:pt x="2360886" y="15230"/>
                  <a:pt x="2637586" y="-1001"/>
                  <a:pt x="2773733" y="0"/>
                </a:cubicBezTo>
                <a:cubicBezTo>
                  <a:pt x="2909880" y="1001"/>
                  <a:pt x="3511024" y="46150"/>
                  <a:pt x="3766294" y="0"/>
                </a:cubicBezTo>
                <a:cubicBezTo>
                  <a:pt x="4021564" y="-46150"/>
                  <a:pt x="3949933" y="-11831"/>
                  <a:pt x="4133406" y="0"/>
                </a:cubicBezTo>
                <a:cubicBezTo>
                  <a:pt x="4316879" y="11831"/>
                  <a:pt x="4837058" y="7565"/>
                  <a:pt x="5125967" y="0"/>
                </a:cubicBezTo>
                <a:cubicBezTo>
                  <a:pt x="5414876" y="-7565"/>
                  <a:pt x="5919470" y="37662"/>
                  <a:pt x="6118529" y="0"/>
                </a:cubicBezTo>
                <a:cubicBezTo>
                  <a:pt x="6317588" y="-37662"/>
                  <a:pt x="6559125" y="-1471"/>
                  <a:pt x="6798365" y="0"/>
                </a:cubicBezTo>
                <a:cubicBezTo>
                  <a:pt x="7037605" y="1471"/>
                  <a:pt x="7399649" y="-38006"/>
                  <a:pt x="7790927" y="0"/>
                </a:cubicBezTo>
                <a:cubicBezTo>
                  <a:pt x="8182205" y="38006"/>
                  <a:pt x="8062153" y="-22023"/>
                  <a:pt x="8314401" y="0"/>
                </a:cubicBezTo>
                <a:cubicBezTo>
                  <a:pt x="8566649" y="22023"/>
                  <a:pt x="8632451" y="23178"/>
                  <a:pt x="8837875" y="0"/>
                </a:cubicBezTo>
                <a:cubicBezTo>
                  <a:pt x="9043299" y="-23178"/>
                  <a:pt x="9491295" y="-6239"/>
                  <a:pt x="9674074" y="0"/>
                </a:cubicBezTo>
                <a:cubicBezTo>
                  <a:pt x="9856853" y="6239"/>
                  <a:pt x="10057344" y="-10270"/>
                  <a:pt x="10197548" y="0"/>
                </a:cubicBezTo>
                <a:cubicBezTo>
                  <a:pt x="10337752" y="10270"/>
                  <a:pt x="10967670" y="7626"/>
                  <a:pt x="11190109" y="0"/>
                </a:cubicBezTo>
                <a:cubicBezTo>
                  <a:pt x="11412548" y="-7626"/>
                  <a:pt x="11865074" y="18087"/>
                  <a:pt x="12182670" y="0"/>
                </a:cubicBezTo>
                <a:cubicBezTo>
                  <a:pt x="12500266" y="-18087"/>
                  <a:pt x="12709895" y="-16631"/>
                  <a:pt x="12862507" y="0"/>
                </a:cubicBezTo>
                <a:cubicBezTo>
                  <a:pt x="13015119" y="16631"/>
                  <a:pt x="13259593" y="1312"/>
                  <a:pt x="13385981" y="0"/>
                </a:cubicBezTo>
                <a:cubicBezTo>
                  <a:pt x="13512369" y="-1312"/>
                  <a:pt x="13529842" y="9067"/>
                  <a:pt x="13596730" y="0"/>
                </a:cubicBezTo>
                <a:cubicBezTo>
                  <a:pt x="13663618" y="-9067"/>
                  <a:pt x="13860302" y="-1554"/>
                  <a:pt x="13963842" y="0"/>
                </a:cubicBezTo>
                <a:cubicBezTo>
                  <a:pt x="14067382" y="1554"/>
                  <a:pt x="14185378" y="17260"/>
                  <a:pt x="14330954" y="0"/>
                </a:cubicBezTo>
                <a:cubicBezTo>
                  <a:pt x="14476530" y="-17260"/>
                  <a:pt x="14644772" y="-10602"/>
                  <a:pt x="14854428" y="0"/>
                </a:cubicBezTo>
                <a:cubicBezTo>
                  <a:pt x="15064084" y="10602"/>
                  <a:pt x="15332997" y="28344"/>
                  <a:pt x="15636240" y="0"/>
                </a:cubicBezTo>
                <a:cubicBezTo>
                  <a:pt x="15637531" y="11478"/>
                  <a:pt x="15637434" y="14228"/>
                  <a:pt x="15636240" y="27432"/>
                </a:cubicBezTo>
                <a:cubicBezTo>
                  <a:pt x="15312848" y="27469"/>
                  <a:pt x="15210925" y="35995"/>
                  <a:pt x="14956403" y="27432"/>
                </a:cubicBezTo>
                <a:cubicBezTo>
                  <a:pt x="14701881" y="18869"/>
                  <a:pt x="14421898" y="2121"/>
                  <a:pt x="14276567" y="27432"/>
                </a:cubicBezTo>
                <a:cubicBezTo>
                  <a:pt x="14131236" y="52743"/>
                  <a:pt x="14051208" y="37553"/>
                  <a:pt x="13909455" y="27432"/>
                </a:cubicBezTo>
                <a:cubicBezTo>
                  <a:pt x="13767702" y="17311"/>
                  <a:pt x="13242565" y="-2516"/>
                  <a:pt x="13073256" y="27432"/>
                </a:cubicBezTo>
                <a:cubicBezTo>
                  <a:pt x="12903947" y="57380"/>
                  <a:pt x="12808031" y="14560"/>
                  <a:pt x="12706145" y="27432"/>
                </a:cubicBezTo>
                <a:cubicBezTo>
                  <a:pt x="12604259" y="40304"/>
                  <a:pt x="12061793" y="-3027"/>
                  <a:pt x="11869946" y="27432"/>
                </a:cubicBezTo>
                <a:cubicBezTo>
                  <a:pt x="11678099" y="57891"/>
                  <a:pt x="11751020" y="21667"/>
                  <a:pt x="11659196" y="27432"/>
                </a:cubicBezTo>
                <a:cubicBezTo>
                  <a:pt x="11567372" y="33198"/>
                  <a:pt x="11096897" y="-10384"/>
                  <a:pt x="10822997" y="27432"/>
                </a:cubicBezTo>
                <a:cubicBezTo>
                  <a:pt x="10549097" y="65248"/>
                  <a:pt x="10579097" y="17927"/>
                  <a:pt x="10455886" y="27432"/>
                </a:cubicBezTo>
                <a:cubicBezTo>
                  <a:pt x="10332675" y="36937"/>
                  <a:pt x="10342364" y="31425"/>
                  <a:pt x="10245136" y="27432"/>
                </a:cubicBezTo>
                <a:cubicBezTo>
                  <a:pt x="10147908" y="23440"/>
                  <a:pt x="9991535" y="18593"/>
                  <a:pt x="9878025" y="27432"/>
                </a:cubicBezTo>
                <a:cubicBezTo>
                  <a:pt x="9764515" y="36271"/>
                  <a:pt x="9277353" y="-9910"/>
                  <a:pt x="9041826" y="27432"/>
                </a:cubicBezTo>
                <a:cubicBezTo>
                  <a:pt x="8806299" y="64774"/>
                  <a:pt x="8802518" y="26489"/>
                  <a:pt x="8674714" y="27432"/>
                </a:cubicBezTo>
                <a:cubicBezTo>
                  <a:pt x="8546910" y="28375"/>
                  <a:pt x="8533708" y="20989"/>
                  <a:pt x="8463965" y="27432"/>
                </a:cubicBezTo>
                <a:cubicBezTo>
                  <a:pt x="8394222" y="33875"/>
                  <a:pt x="8216437" y="38734"/>
                  <a:pt x="8096853" y="27432"/>
                </a:cubicBezTo>
                <a:cubicBezTo>
                  <a:pt x="7977269" y="16130"/>
                  <a:pt x="7778098" y="31536"/>
                  <a:pt x="7573379" y="27432"/>
                </a:cubicBezTo>
                <a:cubicBezTo>
                  <a:pt x="7368660" y="23328"/>
                  <a:pt x="7179261" y="24151"/>
                  <a:pt x="6893542" y="27432"/>
                </a:cubicBezTo>
                <a:cubicBezTo>
                  <a:pt x="6607823" y="30713"/>
                  <a:pt x="6663842" y="39314"/>
                  <a:pt x="6526431" y="27432"/>
                </a:cubicBezTo>
                <a:cubicBezTo>
                  <a:pt x="6389020" y="15550"/>
                  <a:pt x="5924673" y="15392"/>
                  <a:pt x="5533869" y="27432"/>
                </a:cubicBezTo>
                <a:cubicBezTo>
                  <a:pt x="5143065" y="39472"/>
                  <a:pt x="5099610" y="54528"/>
                  <a:pt x="4854033" y="27432"/>
                </a:cubicBezTo>
                <a:cubicBezTo>
                  <a:pt x="4608456" y="336"/>
                  <a:pt x="4139407" y="48336"/>
                  <a:pt x="3861471" y="27432"/>
                </a:cubicBezTo>
                <a:cubicBezTo>
                  <a:pt x="3583535" y="6528"/>
                  <a:pt x="3323079" y="30771"/>
                  <a:pt x="3025273" y="27432"/>
                </a:cubicBezTo>
                <a:cubicBezTo>
                  <a:pt x="2727467" y="24093"/>
                  <a:pt x="2723851" y="17565"/>
                  <a:pt x="2501798" y="27432"/>
                </a:cubicBezTo>
                <a:cubicBezTo>
                  <a:pt x="2279746" y="37299"/>
                  <a:pt x="2046336" y="44114"/>
                  <a:pt x="1665599" y="27432"/>
                </a:cubicBezTo>
                <a:cubicBezTo>
                  <a:pt x="1284862" y="10750"/>
                  <a:pt x="1401546" y="11502"/>
                  <a:pt x="1298488" y="27432"/>
                </a:cubicBezTo>
                <a:cubicBezTo>
                  <a:pt x="1195430" y="43362"/>
                  <a:pt x="763976" y="14321"/>
                  <a:pt x="618651" y="27432"/>
                </a:cubicBezTo>
                <a:cubicBezTo>
                  <a:pt x="473326" y="40543"/>
                  <a:pt x="304916" y="26490"/>
                  <a:pt x="0" y="27432"/>
                </a:cubicBezTo>
                <a:cubicBezTo>
                  <a:pt x="-921" y="20798"/>
                  <a:pt x="586" y="11062"/>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logo of a flower&#10;&#10;Description automatically generated">
            <a:extLst>
              <a:ext uri="{FF2B5EF4-FFF2-40B4-BE49-F238E27FC236}">
                <a16:creationId xmlns:a16="http://schemas.microsoft.com/office/drawing/2014/main" id="{12309BBB-8A14-C284-C956-7F1AD9FECA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5014" y="8442217"/>
            <a:ext cx="741208" cy="742296"/>
          </a:xfrm>
          <a:prstGeom prst="rect">
            <a:avLst/>
          </a:prstGeom>
        </p:spPr>
      </p:pic>
      <p:sp>
        <p:nvSpPr>
          <p:cNvPr id="5" name="TextBox 4">
            <a:extLst>
              <a:ext uri="{FF2B5EF4-FFF2-40B4-BE49-F238E27FC236}">
                <a16:creationId xmlns:a16="http://schemas.microsoft.com/office/drawing/2014/main" id="{389EFA67-434B-1ECE-18F9-336C8D2027D4}"/>
              </a:ext>
            </a:extLst>
          </p:cNvPr>
          <p:cNvSpPr txBox="1"/>
          <p:nvPr/>
        </p:nvSpPr>
        <p:spPr>
          <a:xfrm>
            <a:off x="1075765" y="3575694"/>
            <a:ext cx="9493623" cy="425822"/>
          </a:xfrm>
          <a:prstGeom prst="rect">
            <a:avLst/>
          </a:prstGeom>
          <a:noFill/>
        </p:spPr>
        <p:txBody>
          <a:bodyPr wrap="square">
            <a:spAutoFit/>
          </a:bodyPr>
          <a:lstStyle/>
          <a:p>
            <a:pPr defTabSz="731520">
              <a:lnSpc>
                <a:spcPts val="2240"/>
              </a:lnSpc>
              <a:spcBef>
                <a:spcPct val="0"/>
              </a:spcBef>
              <a:spcAft>
                <a:spcPts val="960"/>
              </a:spcAft>
            </a:pPr>
            <a:r>
              <a:rPr lang="en-US" sz="3600" b="1">
                <a:solidFill>
                  <a:srgbClr val="E15F5B"/>
                </a:solidFill>
              </a:rPr>
              <a:t>It can’t be that hard to create a digital solution !</a:t>
            </a:r>
          </a:p>
        </p:txBody>
      </p:sp>
      <p:sp>
        <p:nvSpPr>
          <p:cNvPr id="11" name="TextBox 10">
            <a:extLst>
              <a:ext uri="{FF2B5EF4-FFF2-40B4-BE49-F238E27FC236}">
                <a16:creationId xmlns:a16="http://schemas.microsoft.com/office/drawing/2014/main" id="{F320FC89-34BB-51F7-5F98-3AD832B9EC30}"/>
              </a:ext>
            </a:extLst>
          </p:cNvPr>
          <p:cNvSpPr txBox="1"/>
          <p:nvPr/>
        </p:nvSpPr>
        <p:spPr>
          <a:xfrm>
            <a:off x="1503392" y="4751809"/>
            <a:ext cx="8568863" cy="3041858"/>
          </a:xfrm>
          <a:prstGeom prst="rect">
            <a:avLst/>
          </a:prstGeom>
          <a:noFill/>
        </p:spPr>
        <p:txBody>
          <a:bodyPr wrap="square">
            <a:spAutoFit/>
          </a:bodyPr>
          <a:lstStyle/>
          <a:p>
            <a:pPr marL="418592" lvl="1" indent="-228600" defTabSz="731520">
              <a:lnSpc>
                <a:spcPts val="2464"/>
              </a:lnSpc>
              <a:spcAft>
                <a:spcPts val="600"/>
              </a:spcAft>
              <a:buFont typeface="Arial" panose="020B0604020202020204" pitchFamily="34" charset="0"/>
              <a:buChar char="•"/>
            </a:pPr>
            <a:r>
              <a:rPr lang="en-US" sz="2600" kern="1200">
                <a:solidFill>
                  <a:srgbClr val="534961"/>
                </a:solidFill>
                <a:latin typeface="Roboto" panose="02000000000000000000" pitchFamily="2" charset="0"/>
                <a:ea typeface="+mn-ea"/>
                <a:cs typeface="+mn-cs"/>
              </a:rPr>
              <a:t>My patients were ready </a:t>
            </a:r>
          </a:p>
          <a:p>
            <a:pPr marL="189992" lvl="1" defTabSz="731520">
              <a:lnSpc>
                <a:spcPts val="2464"/>
              </a:lnSpc>
              <a:spcAft>
                <a:spcPts val="600"/>
              </a:spcAft>
            </a:pPr>
            <a:endParaRPr lang="en-US" sz="2600" kern="1200">
              <a:solidFill>
                <a:srgbClr val="534961"/>
              </a:solidFill>
              <a:latin typeface="Roboto" panose="02000000000000000000" pitchFamily="2" charset="0"/>
              <a:ea typeface="+mn-ea"/>
              <a:cs typeface="+mn-cs"/>
            </a:endParaRPr>
          </a:p>
          <a:p>
            <a:pPr marL="418592" lvl="1" indent="-228600" defTabSz="731520">
              <a:lnSpc>
                <a:spcPts val="2464"/>
              </a:lnSpc>
              <a:spcAft>
                <a:spcPts val="600"/>
              </a:spcAft>
              <a:buFont typeface="Arial" panose="020B0604020202020204" pitchFamily="34" charset="0"/>
              <a:buChar char="•"/>
            </a:pPr>
            <a:r>
              <a:rPr lang="en-US" sz="2600" kern="1200">
                <a:solidFill>
                  <a:srgbClr val="534961"/>
                </a:solidFill>
                <a:latin typeface="Roboto" panose="02000000000000000000" pitchFamily="2" charset="0"/>
                <a:ea typeface="+mn-ea"/>
                <a:cs typeface="+mn-cs"/>
              </a:rPr>
              <a:t>My sister on board – Professor of Exercise Physiology in USA – researcher of ageing, diabetes, pain modulation</a:t>
            </a:r>
          </a:p>
          <a:p>
            <a:pPr marL="189992" lvl="1" defTabSz="731520">
              <a:lnSpc>
                <a:spcPts val="2464"/>
              </a:lnSpc>
              <a:spcAft>
                <a:spcPts val="600"/>
              </a:spcAft>
            </a:pPr>
            <a:endParaRPr lang="en-US" sz="2600" kern="1200">
              <a:solidFill>
                <a:srgbClr val="534961"/>
              </a:solidFill>
              <a:latin typeface="Roboto" panose="02000000000000000000" pitchFamily="2" charset="0"/>
              <a:ea typeface="+mn-ea"/>
              <a:cs typeface="+mn-cs"/>
            </a:endParaRPr>
          </a:p>
          <a:p>
            <a:pPr marL="418592" lvl="1" indent="-228600" defTabSz="731520">
              <a:lnSpc>
                <a:spcPts val="2464"/>
              </a:lnSpc>
              <a:spcAft>
                <a:spcPts val="600"/>
              </a:spcAft>
              <a:buFont typeface="Arial" panose="020B0604020202020204" pitchFamily="34" charset="0"/>
              <a:buChar char="•"/>
            </a:pPr>
            <a:r>
              <a:rPr lang="en-US" sz="2600" kern="1200">
                <a:solidFill>
                  <a:srgbClr val="534961"/>
                </a:solidFill>
                <a:latin typeface="Roboto" panose="02000000000000000000" pitchFamily="2" charset="0"/>
                <a:ea typeface="+mn-ea"/>
                <a:cs typeface="+mn-cs"/>
              </a:rPr>
              <a:t>How hard could it be!</a:t>
            </a:r>
          </a:p>
          <a:p>
            <a:pPr marL="418592" lvl="1" indent="-228600" defTabSz="731520">
              <a:lnSpc>
                <a:spcPts val="2464"/>
              </a:lnSpc>
              <a:spcAft>
                <a:spcPts val="600"/>
              </a:spcAft>
              <a:buFont typeface="Arial" panose="020B0604020202020204" pitchFamily="34" charset="0"/>
              <a:buChar char="•"/>
            </a:pPr>
            <a:endParaRPr lang="en-US" sz="2400">
              <a:solidFill>
                <a:srgbClr val="534961"/>
              </a:solidFill>
              <a:latin typeface="Roboto" panose="02000000000000000000" pitchFamily="2" charset="0"/>
            </a:endParaRPr>
          </a:p>
        </p:txBody>
      </p:sp>
      <p:pic>
        <p:nvPicPr>
          <p:cNvPr id="2" name="Picture 1">
            <a:extLst>
              <a:ext uri="{FF2B5EF4-FFF2-40B4-BE49-F238E27FC236}">
                <a16:creationId xmlns:a16="http://schemas.microsoft.com/office/drawing/2014/main" id="{105F8D8E-3B9F-ED25-3325-C855C9650E34}"/>
              </a:ext>
            </a:extLst>
          </p:cNvPr>
          <p:cNvPicPr>
            <a:picLocks noChangeAspect="1"/>
          </p:cNvPicPr>
          <p:nvPr/>
        </p:nvPicPr>
        <p:blipFill>
          <a:blip r:embed="rId4"/>
          <a:stretch>
            <a:fillRect/>
          </a:stretch>
        </p:blipFill>
        <p:spPr>
          <a:xfrm>
            <a:off x="12205402" y="3591530"/>
            <a:ext cx="3582996" cy="5381299"/>
          </a:xfrm>
          <a:prstGeom prst="rect">
            <a:avLst/>
          </a:prstGeom>
        </p:spPr>
      </p:pic>
      <p:pic>
        <p:nvPicPr>
          <p:cNvPr id="6" name="Picture 5">
            <a:extLst>
              <a:ext uri="{FF2B5EF4-FFF2-40B4-BE49-F238E27FC236}">
                <a16:creationId xmlns:a16="http://schemas.microsoft.com/office/drawing/2014/main" id="{9FE8E96A-D6FA-2F4D-DE3C-8340062704E1}"/>
              </a:ext>
            </a:extLst>
          </p:cNvPr>
          <p:cNvPicPr>
            <a:picLocks noChangeAspect="1"/>
          </p:cNvPicPr>
          <p:nvPr/>
        </p:nvPicPr>
        <p:blipFill>
          <a:blip r:embed="rId5"/>
          <a:stretch>
            <a:fillRect/>
          </a:stretch>
        </p:blipFill>
        <p:spPr>
          <a:xfrm>
            <a:off x="10538905" y="4703018"/>
            <a:ext cx="30483" cy="4139543"/>
          </a:xfrm>
          <a:prstGeom prst="rect">
            <a:avLst/>
          </a:prstGeom>
        </p:spPr>
      </p:pic>
    </p:spTree>
    <p:extLst>
      <p:ext uri="{BB962C8B-B14F-4D97-AF65-F5344CB8AC3E}">
        <p14:creationId xmlns:p14="http://schemas.microsoft.com/office/powerpoint/2010/main" val="207683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C0E84D6-7A05-FF49-01BF-42837FD37413}"/>
            </a:ext>
          </a:extLst>
        </p:cNvPr>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9">
            <a:extLst>
              <a:ext uri="{FF2B5EF4-FFF2-40B4-BE49-F238E27FC236}">
                <a16:creationId xmlns:a16="http://schemas.microsoft.com/office/drawing/2014/main" id="{C609F336-A768-6562-6290-77E1C047724B}"/>
              </a:ext>
            </a:extLst>
          </p:cNvPr>
          <p:cNvSpPr txBox="1"/>
          <p:nvPr/>
        </p:nvSpPr>
        <p:spPr>
          <a:xfrm>
            <a:off x="1255014" y="1102487"/>
            <a:ext cx="15773400" cy="1988345"/>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en-US" sz="8100" kern="1200">
              <a:solidFill>
                <a:schemeClr val="tx1"/>
              </a:solidFill>
              <a:latin typeface="+mj-lt"/>
              <a:ea typeface="+mj-ea"/>
              <a:cs typeface="+mj-cs"/>
            </a:endParaRPr>
          </a:p>
        </p:txBody>
      </p:sp>
      <p:sp>
        <p:nvSpPr>
          <p:cNvPr id="6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7300" y="2797969"/>
            <a:ext cx="15636240" cy="27432"/>
          </a:xfrm>
          <a:custGeom>
            <a:avLst/>
            <a:gdLst>
              <a:gd name="connsiteX0" fmla="*/ 0 w 15636240"/>
              <a:gd name="connsiteY0" fmla="*/ 0 h 27432"/>
              <a:gd name="connsiteX1" fmla="*/ 836199 w 15636240"/>
              <a:gd name="connsiteY1" fmla="*/ 0 h 27432"/>
              <a:gd name="connsiteX2" fmla="*/ 1516035 w 15636240"/>
              <a:gd name="connsiteY2" fmla="*/ 0 h 27432"/>
              <a:gd name="connsiteX3" fmla="*/ 2352234 w 15636240"/>
              <a:gd name="connsiteY3" fmla="*/ 0 h 27432"/>
              <a:gd name="connsiteX4" fmla="*/ 3032071 w 15636240"/>
              <a:gd name="connsiteY4" fmla="*/ 0 h 27432"/>
              <a:gd name="connsiteX5" fmla="*/ 3711907 w 15636240"/>
              <a:gd name="connsiteY5" fmla="*/ 0 h 27432"/>
              <a:gd name="connsiteX6" fmla="*/ 4391744 w 15636240"/>
              <a:gd name="connsiteY6" fmla="*/ 0 h 27432"/>
              <a:gd name="connsiteX7" fmla="*/ 4602493 w 15636240"/>
              <a:gd name="connsiteY7" fmla="*/ 0 h 27432"/>
              <a:gd name="connsiteX8" fmla="*/ 5438692 w 15636240"/>
              <a:gd name="connsiteY8" fmla="*/ 0 h 27432"/>
              <a:gd name="connsiteX9" fmla="*/ 5649441 w 15636240"/>
              <a:gd name="connsiteY9" fmla="*/ 0 h 27432"/>
              <a:gd name="connsiteX10" fmla="*/ 6329278 w 15636240"/>
              <a:gd name="connsiteY10" fmla="*/ 0 h 27432"/>
              <a:gd name="connsiteX11" fmla="*/ 7321839 w 15636240"/>
              <a:gd name="connsiteY11" fmla="*/ 0 h 27432"/>
              <a:gd name="connsiteX12" fmla="*/ 8314401 w 15636240"/>
              <a:gd name="connsiteY12" fmla="*/ 0 h 27432"/>
              <a:gd name="connsiteX13" fmla="*/ 9150600 w 15636240"/>
              <a:gd name="connsiteY13" fmla="*/ 0 h 27432"/>
              <a:gd name="connsiteX14" fmla="*/ 9674074 w 15636240"/>
              <a:gd name="connsiteY14" fmla="*/ 0 h 27432"/>
              <a:gd name="connsiteX15" fmla="*/ 9884823 w 15636240"/>
              <a:gd name="connsiteY15" fmla="*/ 0 h 27432"/>
              <a:gd name="connsiteX16" fmla="*/ 10408297 w 15636240"/>
              <a:gd name="connsiteY16" fmla="*/ 0 h 27432"/>
              <a:gd name="connsiteX17" fmla="*/ 11244496 w 15636240"/>
              <a:gd name="connsiteY17" fmla="*/ 0 h 27432"/>
              <a:gd name="connsiteX18" fmla="*/ 12237057 w 15636240"/>
              <a:gd name="connsiteY18" fmla="*/ 0 h 27432"/>
              <a:gd name="connsiteX19" fmla="*/ 12447807 w 15636240"/>
              <a:gd name="connsiteY19" fmla="*/ 0 h 27432"/>
              <a:gd name="connsiteX20" fmla="*/ 12658556 w 15636240"/>
              <a:gd name="connsiteY20" fmla="*/ 0 h 27432"/>
              <a:gd name="connsiteX21" fmla="*/ 13651117 w 15636240"/>
              <a:gd name="connsiteY21" fmla="*/ 0 h 27432"/>
              <a:gd name="connsiteX22" fmla="*/ 13861867 w 15636240"/>
              <a:gd name="connsiteY22" fmla="*/ 0 h 27432"/>
              <a:gd name="connsiteX23" fmla="*/ 14541703 w 15636240"/>
              <a:gd name="connsiteY23" fmla="*/ 0 h 27432"/>
              <a:gd name="connsiteX24" fmla="*/ 14908815 w 15636240"/>
              <a:gd name="connsiteY24" fmla="*/ 0 h 27432"/>
              <a:gd name="connsiteX25" fmla="*/ 15636240 w 15636240"/>
              <a:gd name="connsiteY25" fmla="*/ 0 h 27432"/>
              <a:gd name="connsiteX26" fmla="*/ 15636240 w 15636240"/>
              <a:gd name="connsiteY26" fmla="*/ 27432 h 27432"/>
              <a:gd name="connsiteX27" fmla="*/ 14643679 w 15636240"/>
              <a:gd name="connsiteY27" fmla="*/ 27432 h 27432"/>
              <a:gd name="connsiteX28" fmla="*/ 13651117 w 15636240"/>
              <a:gd name="connsiteY28" fmla="*/ 27432 h 27432"/>
              <a:gd name="connsiteX29" fmla="*/ 13127643 w 15636240"/>
              <a:gd name="connsiteY29" fmla="*/ 27432 h 27432"/>
              <a:gd name="connsiteX30" fmla="*/ 12447807 w 15636240"/>
              <a:gd name="connsiteY30" fmla="*/ 27432 h 27432"/>
              <a:gd name="connsiteX31" fmla="*/ 12080695 w 15636240"/>
              <a:gd name="connsiteY31" fmla="*/ 27432 h 27432"/>
              <a:gd name="connsiteX32" fmla="*/ 11244496 w 15636240"/>
              <a:gd name="connsiteY32" fmla="*/ 27432 h 27432"/>
              <a:gd name="connsiteX33" fmla="*/ 10251935 w 15636240"/>
              <a:gd name="connsiteY33" fmla="*/ 27432 h 27432"/>
              <a:gd name="connsiteX34" fmla="*/ 9728461 w 15636240"/>
              <a:gd name="connsiteY34" fmla="*/ 27432 h 27432"/>
              <a:gd name="connsiteX35" fmla="*/ 8735899 w 15636240"/>
              <a:gd name="connsiteY35" fmla="*/ 27432 h 27432"/>
              <a:gd name="connsiteX36" fmla="*/ 8056063 w 15636240"/>
              <a:gd name="connsiteY36" fmla="*/ 27432 h 27432"/>
              <a:gd name="connsiteX37" fmla="*/ 7063501 w 15636240"/>
              <a:gd name="connsiteY37" fmla="*/ 27432 h 27432"/>
              <a:gd name="connsiteX38" fmla="*/ 6070940 w 15636240"/>
              <a:gd name="connsiteY38" fmla="*/ 27432 h 27432"/>
              <a:gd name="connsiteX39" fmla="*/ 5703828 w 15636240"/>
              <a:gd name="connsiteY39" fmla="*/ 27432 h 27432"/>
              <a:gd name="connsiteX40" fmla="*/ 5180354 w 15636240"/>
              <a:gd name="connsiteY40" fmla="*/ 27432 h 27432"/>
              <a:gd name="connsiteX41" fmla="*/ 4500518 w 15636240"/>
              <a:gd name="connsiteY41" fmla="*/ 27432 h 27432"/>
              <a:gd name="connsiteX42" fmla="*/ 3820681 w 15636240"/>
              <a:gd name="connsiteY42" fmla="*/ 27432 h 27432"/>
              <a:gd name="connsiteX43" fmla="*/ 2984482 w 15636240"/>
              <a:gd name="connsiteY43" fmla="*/ 27432 h 27432"/>
              <a:gd name="connsiteX44" fmla="*/ 2617371 w 15636240"/>
              <a:gd name="connsiteY44" fmla="*/ 27432 h 27432"/>
              <a:gd name="connsiteX45" fmla="*/ 2250259 w 15636240"/>
              <a:gd name="connsiteY45" fmla="*/ 27432 h 27432"/>
              <a:gd name="connsiteX46" fmla="*/ 1257698 w 15636240"/>
              <a:gd name="connsiteY46" fmla="*/ 27432 h 27432"/>
              <a:gd name="connsiteX47" fmla="*/ 0 w 15636240"/>
              <a:gd name="connsiteY47" fmla="*/ 27432 h 27432"/>
              <a:gd name="connsiteX48" fmla="*/ 0 w 15636240"/>
              <a:gd name="connsiteY48"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636240" h="27432" fill="none" extrusionOk="0">
                <a:moveTo>
                  <a:pt x="0" y="0"/>
                </a:moveTo>
                <a:cubicBezTo>
                  <a:pt x="217202" y="19298"/>
                  <a:pt x="463275" y="-21256"/>
                  <a:pt x="836199" y="0"/>
                </a:cubicBezTo>
                <a:cubicBezTo>
                  <a:pt x="1209123" y="21256"/>
                  <a:pt x="1369225" y="10683"/>
                  <a:pt x="1516035" y="0"/>
                </a:cubicBezTo>
                <a:cubicBezTo>
                  <a:pt x="1662845" y="-10683"/>
                  <a:pt x="2123665" y="30218"/>
                  <a:pt x="2352234" y="0"/>
                </a:cubicBezTo>
                <a:cubicBezTo>
                  <a:pt x="2580803" y="-30218"/>
                  <a:pt x="2874566" y="15889"/>
                  <a:pt x="3032071" y="0"/>
                </a:cubicBezTo>
                <a:cubicBezTo>
                  <a:pt x="3189576" y="-15889"/>
                  <a:pt x="3431317" y="-32526"/>
                  <a:pt x="3711907" y="0"/>
                </a:cubicBezTo>
                <a:cubicBezTo>
                  <a:pt x="3992497" y="32526"/>
                  <a:pt x="4142257" y="2792"/>
                  <a:pt x="4391744" y="0"/>
                </a:cubicBezTo>
                <a:cubicBezTo>
                  <a:pt x="4641231" y="-2792"/>
                  <a:pt x="4528524" y="4649"/>
                  <a:pt x="4602493" y="0"/>
                </a:cubicBezTo>
                <a:cubicBezTo>
                  <a:pt x="4676462" y="-4649"/>
                  <a:pt x="5032261" y="7947"/>
                  <a:pt x="5438692" y="0"/>
                </a:cubicBezTo>
                <a:cubicBezTo>
                  <a:pt x="5845123" y="-7947"/>
                  <a:pt x="5596825" y="3557"/>
                  <a:pt x="5649441" y="0"/>
                </a:cubicBezTo>
                <a:cubicBezTo>
                  <a:pt x="5702057" y="-3557"/>
                  <a:pt x="6056697" y="-10528"/>
                  <a:pt x="6329278" y="0"/>
                </a:cubicBezTo>
                <a:cubicBezTo>
                  <a:pt x="6601859" y="10528"/>
                  <a:pt x="6888765" y="-44952"/>
                  <a:pt x="7321839" y="0"/>
                </a:cubicBezTo>
                <a:cubicBezTo>
                  <a:pt x="7754913" y="44952"/>
                  <a:pt x="7958513" y="36798"/>
                  <a:pt x="8314401" y="0"/>
                </a:cubicBezTo>
                <a:cubicBezTo>
                  <a:pt x="8670289" y="-36798"/>
                  <a:pt x="8920783" y="40946"/>
                  <a:pt x="9150600" y="0"/>
                </a:cubicBezTo>
                <a:cubicBezTo>
                  <a:pt x="9380417" y="-40946"/>
                  <a:pt x="9514120" y="-6634"/>
                  <a:pt x="9674074" y="0"/>
                </a:cubicBezTo>
                <a:cubicBezTo>
                  <a:pt x="9834028" y="6634"/>
                  <a:pt x="9837822" y="2750"/>
                  <a:pt x="9884823" y="0"/>
                </a:cubicBezTo>
                <a:cubicBezTo>
                  <a:pt x="9931824" y="-2750"/>
                  <a:pt x="10254424" y="-1871"/>
                  <a:pt x="10408297" y="0"/>
                </a:cubicBezTo>
                <a:cubicBezTo>
                  <a:pt x="10562170" y="1871"/>
                  <a:pt x="10934478" y="-29740"/>
                  <a:pt x="11244496" y="0"/>
                </a:cubicBezTo>
                <a:cubicBezTo>
                  <a:pt x="11554514" y="29740"/>
                  <a:pt x="11748540" y="-4888"/>
                  <a:pt x="12237057" y="0"/>
                </a:cubicBezTo>
                <a:cubicBezTo>
                  <a:pt x="12725574" y="4888"/>
                  <a:pt x="12368807" y="2347"/>
                  <a:pt x="12447807" y="0"/>
                </a:cubicBezTo>
                <a:cubicBezTo>
                  <a:pt x="12526807" y="-2347"/>
                  <a:pt x="12596895" y="3940"/>
                  <a:pt x="12658556" y="0"/>
                </a:cubicBezTo>
                <a:cubicBezTo>
                  <a:pt x="12720217" y="-3940"/>
                  <a:pt x="13169635" y="-39269"/>
                  <a:pt x="13651117" y="0"/>
                </a:cubicBezTo>
                <a:cubicBezTo>
                  <a:pt x="14132599" y="39269"/>
                  <a:pt x="13798087" y="8256"/>
                  <a:pt x="13861867" y="0"/>
                </a:cubicBezTo>
                <a:cubicBezTo>
                  <a:pt x="13925647" y="-8256"/>
                  <a:pt x="14358801" y="16701"/>
                  <a:pt x="14541703" y="0"/>
                </a:cubicBezTo>
                <a:cubicBezTo>
                  <a:pt x="14724605" y="-16701"/>
                  <a:pt x="14737253" y="18229"/>
                  <a:pt x="14908815" y="0"/>
                </a:cubicBezTo>
                <a:cubicBezTo>
                  <a:pt x="15080377" y="-18229"/>
                  <a:pt x="15322257" y="1042"/>
                  <a:pt x="15636240" y="0"/>
                </a:cubicBezTo>
                <a:cubicBezTo>
                  <a:pt x="15636767" y="11317"/>
                  <a:pt x="15636838" y="21139"/>
                  <a:pt x="15636240" y="27432"/>
                </a:cubicBezTo>
                <a:cubicBezTo>
                  <a:pt x="15342796" y="26322"/>
                  <a:pt x="15129855" y="28148"/>
                  <a:pt x="14643679" y="27432"/>
                </a:cubicBezTo>
                <a:cubicBezTo>
                  <a:pt x="14157503" y="26716"/>
                  <a:pt x="14112206" y="-10624"/>
                  <a:pt x="13651117" y="27432"/>
                </a:cubicBezTo>
                <a:cubicBezTo>
                  <a:pt x="13190028" y="65488"/>
                  <a:pt x="13298433" y="36253"/>
                  <a:pt x="13127643" y="27432"/>
                </a:cubicBezTo>
                <a:cubicBezTo>
                  <a:pt x="12956853" y="18611"/>
                  <a:pt x="12688591" y="15124"/>
                  <a:pt x="12447807" y="27432"/>
                </a:cubicBezTo>
                <a:cubicBezTo>
                  <a:pt x="12207023" y="39740"/>
                  <a:pt x="12166224" y="37101"/>
                  <a:pt x="12080695" y="27432"/>
                </a:cubicBezTo>
                <a:cubicBezTo>
                  <a:pt x="11995166" y="17763"/>
                  <a:pt x="11517694" y="38741"/>
                  <a:pt x="11244496" y="27432"/>
                </a:cubicBezTo>
                <a:cubicBezTo>
                  <a:pt x="10971298" y="16123"/>
                  <a:pt x="10740679" y="70255"/>
                  <a:pt x="10251935" y="27432"/>
                </a:cubicBezTo>
                <a:cubicBezTo>
                  <a:pt x="9763191" y="-15391"/>
                  <a:pt x="9855451" y="11190"/>
                  <a:pt x="9728461" y="27432"/>
                </a:cubicBezTo>
                <a:cubicBezTo>
                  <a:pt x="9601471" y="43674"/>
                  <a:pt x="9151288" y="60779"/>
                  <a:pt x="8735899" y="27432"/>
                </a:cubicBezTo>
                <a:cubicBezTo>
                  <a:pt x="8320510" y="-5915"/>
                  <a:pt x="8217111" y="12780"/>
                  <a:pt x="8056063" y="27432"/>
                </a:cubicBezTo>
                <a:cubicBezTo>
                  <a:pt x="7895015" y="42084"/>
                  <a:pt x="7265732" y="-6848"/>
                  <a:pt x="7063501" y="27432"/>
                </a:cubicBezTo>
                <a:cubicBezTo>
                  <a:pt x="6861270" y="61712"/>
                  <a:pt x="6290170" y="16006"/>
                  <a:pt x="6070940" y="27432"/>
                </a:cubicBezTo>
                <a:cubicBezTo>
                  <a:pt x="5851710" y="38858"/>
                  <a:pt x="5814259" y="35863"/>
                  <a:pt x="5703828" y="27432"/>
                </a:cubicBezTo>
                <a:cubicBezTo>
                  <a:pt x="5593397" y="19001"/>
                  <a:pt x="5360372" y="53356"/>
                  <a:pt x="5180354" y="27432"/>
                </a:cubicBezTo>
                <a:cubicBezTo>
                  <a:pt x="5000336" y="1508"/>
                  <a:pt x="4812715" y="-2058"/>
                  <a:pt x="4500518" y="27432"/>
                </a:cubicBezTo>
                <a:cubicBezTo>
                  <a:pt x="4188321" y="56922"/>
                  <a:pt x="4016288" y="39583"/>
                  <a:pt x="3820681" y="27432"/>
                </a:cubicBezTo>
                <a:cubicBezTo>
                  <a:pt x="3625074" y="15281"/>
                  <a:pt x="3281321" y="11340"/>
                  <a:pt x="2984482" y="27432"/>
                </a:cubicBezTo>
                <a:cubicBezTo>
                  <a:pt x="2687643" y="43524"/>
                  <a:pt x="2772964" y="41927"/>
                  <a:pt x="2617371" y="27432"/>
                </a:cubicBezTo>
                <a:cubicBezTo>
                  <a:pt x="2461778" y="12937"/>
                  <a:pt x="2364197" y="16626"/>
                  <a:pt x="2250259" y="27432"/>
                </a:cubicBezTo>
                <a:cubicBezTo>
                  <a:pt x="2136321" y="38238"/>
                  <a:pt x="1585223" y="34881"/>
                  <a:pt x="1257698" y="27432"/>
                </a:cubicBezTo>
                <a:cubicBezTo>
                  <a:pt x="930173" y="19983"/>
                  <a:pt x="308479" y="-2322"/>
                  <a:pt x="0" y="27432"/>
                </a:cubicBezTo>
                <a:cubicBezTo>
                  <a:pt x="686" y="17709"/>
                  <a:pt x="-298" y="9469"/>
                  <a:pt x="0" y="0"/>
                </a:cubicBezTo>
                <a:close/>
              </a:path>
              <a:path w="15636240" h="27432" stroke="0" extrusionOk="0">
                <a:moveTo>
                  <a:pt x="0" y="0"/>
                </a:moveTo>
                <a:cubicBezTo>
                  <a:pt x="145116" y="-23384"/>
                  <a:pt x="277573" y="9040"/>
                  <a:pt x="523474" y="0"/>
                </a:cubicBezTo>
                <a:cubicBezTo>
                  <a:pt x="769375" y="-9040"/>
                  <a:pt x="691329" y="-5599"/>
                  <a:pt x="734223" y="0"/>
                </a:cubicBezTo>
                <a:cubicBezTo>
                  <a:pt x="777117" y="5599"/>
                  <a:pt x="1410160" y="-48272"/>
                  <a:pt x="1726785" y="0"/>
                </a:cubicBezTo>
                <a:cubicBezTo>
                  <a:pt x="2043410" y="48272"/>
                  <a:pt x="2139632" y="-15230"/>
                  <a:pt x="2250259" y="0"/>
                </a:cubicBezTo>
                <a:cubicBezTo>
                  <a:pt x="2360886" y="15230"/>
                  <a:pt x="2637586" y="-1001"/>
                  <a:pt x="2773733" y="0"/>
                </a:cubicBezTo>
                <a:cubicBezTo>
                  <a:pt x="2909880" y="1001"/>
                  <a:pt x="3511024" y="46150"/>
                  <a:pt x="3766294" y="0"/>
                </a:cubicBezTo>
                <a:cubicBezTo>
                  <a:pt x="4021564" y="-46150"/>
                  <a:pt x="3949933" y="-11831"/>
                  <a:pt x="4133406" y="0"/>
                </a:cubicBezTo>
                <a:cubicBezTo>
                  <a:pt x="4316879" y="11831"/>
                  <a:pt x="4837058" y="7565"/>
                  <a:pt x="5125967" y="0"/>
                </a:cubicBezTo>
                <a:cubicBezTo>
                  <a:pt x="5414876" y="-7565"/>
                  <a:pt x="5919470" y="37662"/>
                  <a:pt x="6118529" y="0"/>
                </a:cubicBezTo>
                <a:cubicBezTo>
                  <a:pt x="6317588" y="-37662"/>
                  <a:pt x="6559125" y="-1471"/>
                  <a:pt x="6798365" y="0"/>
                </a:cubicBezTo>
                <a:cubicBezTo>
                  <a:pt x="7037605" y="1471"/>
                  <a:pt x="7399649" y="-38006"/>
                  <a:pt x="7790927" y="0"/>
                </a:cubicBezTo>
                <a:cubicBezTo>
                  <a:pt x="8182205" y="38006"/>
                  <a:pt x="8062153" y="-22023"/>
                  <a:pt x="8314401" y="0"/>
                </a:cubicBezTo>
                <a:cubicBezTo>
                  <a:pt x="8566649" y="22023"/>
                  <a:pt x="8632451" y="23178"/>
                  <a:pt x="8837875" y="0"/>
                </a:cubicBezTo>
                <a:cubicBezTo>
                  <a:pt x="9043299" y="-23178"/>
                  <a:pt x="9491295" y="-6239"/>
                  <a:pt x="9674074" y="0"/>
                </a:cubicBezTo>
                <a:cubicBezTo>
                  <a:pt x="9856853" y="6239"/>
                  <a:pt x="10057344" y="-10270"/>
                  <a:pt x="10197548" y="0"/>
                </a:cubicBezTo>
                <a:cubicBezTo>
                  <a:pt x="10337752" y="10270"/>
                  <a:pt x="10967670" y="7626"/>
                  <a:pt x="11190109" y="0"/>
                </a:cubicBezTo>
                <a:cubicBezTo>
                  <a:pt x="11412548" y="-7626"/>
                  <a:pt x="11865074" y="18087"/>
                  <a:pt x="12182670" y="0"/>
                </a:cubicBezTo>
                <a:cubicBezTo>
                  <a:pt x="12500266" y="-18087"/>
                  <a:pt x="12709895" y="-16631"/>
                  <a:pt x="12862507" y="0"/>
                </a:cubicBezTo>
                <a:cubicBezTo>
                  <a:pt x="13015119" y="16631"/>
                  <a:pt x="13259593" y="1312"/>
                  <a:pt x="13385981" y="0"/>
                </a:cubicBezTo>
                <a:cubicBezTo>
                  <a:pt x="13512369" y="-1312"/>
                  <a:pt x="13529842" y="9067"/>
                  <a:pt x="13596730" y="0"/>
                </a:cubicBezTo>
                <a:cubicBezTo>
                  <a:pt x="13663618" y="-9067"/>
                  <a:pt x="13860302" y="-1554"/>
                  <a:pt x="13963842" y="0"/>
                </a:cubicBezTo>
                <a:cubicBezTo>
                  <a:pt x="14067382" y="1554"/>
                  <a:pt x="14185378" y="17260"/>
                  <a:pt x="14330954" y="0"/>
                </a:cubicBezTo>
                <a:cubicBezTo>
                  <a:pt x="14476530" y="-17260"/>
                  <a:pt x="14644772" y="-10602"/>
                  <a:pt x="14854428" y="0"/>
                </a:cubicBezTo>
                <a:cubicBezTo>
                  <a:pt x="15064084" y="10602"/>
                  <a:pt x="15332997" y="28344"/>
                  <a:pt x="15636240" y="0"/>
                </a:cubicBezTo>
                <a:cubicBezTo>
                  <a:pt x="15637531" y="11478"/>
                  <a:pt x="15637434" y="14228"/>
                  <a:pt x="15636240" y="27432"/>
                </a:cubicBezTo>
                <a:cubicBezTo>
                  <a:pt x="15312848" y="27469"/>
                  <a:pt x="15210925" y="35995"/>
                  <a:pt x="14956403" y="27432"/>
                </a:cubicBezTo>
                <a:cubicBezTo>
                  <a:pt x="14701881" y="18869"/>
                  <a:pt x="14421898" y="2121"/>
                  <a:pt x="14276567" y="27432"/>
                </a:cubicBezTo>
                <a:cubicBezTo>
                  <a:pt x="14131236" y="52743"/>
                  <a:pt x="14051208" y="37553"/>
                  <a:pt x="13909455" y="27432"/>
                </a:cubicBezTo>
                <a:cubicBezTo>
                  <a:pt x="13767702" y="17311"/>
                  <a:pt x="13242565" y="-2516"/>
                  <a:pt x="13073256" y="27432"/>
                </a:cubicBezTo>
                <a:cubicBezTo>
                  <a:pt x="12903947" y="57380"/>
                  <a:pt x="12808031" y="14560"/>
                  <a:pt x="12706145" y="27432"/>
                </a:cubicBezTo>
                <a:cubicBezTo>
                  <a:pt x="12604259" y="40304"/>
                  <a:pt x="12061793" y="-3027"/>
                  <a:pt x="11869946" y="27432"/>
                </a:cubicBezTo>
                <a:cubicBezTo>
                  <a:pt x="11678099" y="57891"/>
                  <a:pt x="11751020" y="21667"/>
                  <a:pt x="11659196" y="27432"/>
                </a:cubicBezTo>
                <a:cubicBezTo>
                  <a:pt x="11567372" y="33198"/>
                  <a:pt x="11096897" y="-10384"/>
                  <a:pt x="10822997" y="27432"/>
                </a:cubicBezTo>
                <a:cubicBezTo>
                  <a:pt x="10549097" y="65248"/>
                  <a:pt x="10579097" y="17927"/>
                  <a:pt x="10455886" y="27432"/>
                </a:cubicBezTo>
                <a:cubicBezTo>
                  <a:pt x="10332675" y="36937"/>
                  <a:pt x="10342364" y="31425"/>
                  <a:pt x="10245136" y="27432"/>
                </a:cubicBezTo>
                <a:cubicBezTo>
                  <a:pt x="10147908" y="23440"/>
                  <a:pt x="9991535" y="18593"/>
                  <a:pt x="9878025" y="27432"/>
                </a:cubicBezTo>
                <a:cubicBezTo>
                  <a:pt x="9764515" y="36271"/>
                  <a:pt x="9277353" y="-9910"/>
                  <a:pt x="9041826" y="27432"/>
                </a:cubicBezTo>
                <a:cubicBezTo>
                  <a:pt x="8806299" y="64774"/>
                  <a:pt x="8802518" y="26489"/>
                  <a:pt x="8674714" y="27432"/>
                </a:cubicBezTo>
                <a:cubicBezTo>
                  <a:pt x="8546910" y="28375"/>
                  <a:pt x="8533708" y="20989"/>
                  <a:pt x="8463965" y="27432"/>
                </a:cubicBezTo>
                <a:cubicBezTo>
                  <a:pt x="8394222" y="33875"/>
                  <a:pt x="8216437" y="38734"/>
                  <a:pt x="8096853" y="27432"/>
                </a:cubicBezTo>
                <a:cubicBezTo>
                  <a:pt x="7977269" y="16130"/>
                  <a:pt x="7778098" y="31536"/>
                  <a:pt x="7573379" y="27432"/>
                </a:cubicBezTo>
                <a:cubicBezTo>
                  <a:pt x="7368660" y="23328"/>
                  <a:pt x="7179261" y="24151"/>
                  <a:pt x="6893542" y="27432"/>
                </a:cubicBezTo>
                <a:cubicBezTo>
                  <a:pt x="6607823" y="30713"/>
                  <a:pt x="6663842" y="39314"/>
                  <a:pt x="6526431" y="27432"/>
                </a:cubicBezTo>
                <a:cubicBezTo>
                  <a:pt x="6389020" y="15550"/>
                  <a:pt x="5924673" y="15392"/>
                  <a:pt x="5533869" y="27432"/>
                </a:cubicBezTo>
                <a:cubicBezTo>
                  <a:pt x="5143065" y="39472"/>
                  <a:pt x="5099610" y="54528"/>
                  <a:pt x="4854033" y="27432"/>
                </a:cubicBezTo>
                <a:cubicBezTo>
                  <a:pt x="4608456" y="336"/>
                  <a:pt x="4139407" y="48336"/>
                  <a:pt x="3861471" y="27432"/>
                </a:cubicBezTo>
                <a:cubicBezTo>
                  <a:pt x="3583535" y="6528"/>
                  <a:pt x="3323079" y="30771"/>
                  <a:pt x="3025273" y="27432"/>
                </a:cubicBezTo>
                <a:cubicBezTo>
                  <a:pt x="2727467" y="24093"/>
                  <a:pt x="2723851" y="17565"/>
                  <a:pt x="2501798" y="27432"/>
                </a:cubicBezTo>
                <a:cubicBezTo>
                  <a:pt x="2279746" y="37299"/>
                  <a:pt x="2046336" y="44114"/>
                  <a:pt x="1665599" y="27432"/>
                </a:cubicBezTo>
                <a:cubicBezTo>
                  <a:pt x="1284862" y="10750"/>
                  <a:pt x="1401546" y="11502"/>
                  <a:pt x="1298488" y="27432"/>
                </a:cubicBezTo>
                <a:cubicBezTo>
                  <a:pt x="1195430" y="43362"/>
                  <a:pt x="763976" y="14321"/>
                  <a:pt x="618651" y="27432"/>
                </a:cubicBezTo>
                <a:cubicBezTo>
                  <a:pt x="473326" y="40543"/>
                  <a:pt x="304916" y="26490"/>
                  <a:pt x="0" y="27432"/>
                </a:cubicBezTo>
                <a:cubicBezTo>
                  <a:pt x="-921" y="20798"/>
                  <a:pt x="586" y="11062"/>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logo of a flower&#10;&#10;Description automatically generated">
            <a:extLst>
              <a:ext uri="{FF2B5EF4-FFF2-40B4-BE49-F238E27FC236}">
                <a16:creationId xmlns:a16="http://schemas.microsoft.com/office/drawing/2014/main" id="{12309BBB-8A14-C284-C956-7F1AD9FECA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5014" y="8442216"/>
            <a:ext cx="829280" cy="830497"/>
          </a:xfrm>
          <a:prstGeom prst="rect">
            <a:avLst/>
          </a:prstGeom>
        </p:spPr>
      </p:pic>
      <p:sp>
        <p:nvSpPr>
          <p:cNvPr id="11" name="TextBox 10">
            <a:extLst>
              <a:ext uri="{FF2B5EF4-FFF2-40B4-BE49-F238E27FC236}">
                <a16:creationId xmlns:a16="http://schemas.microsoft.com/office/drawing/2014/main" id="{F320FC89-34BB-51F7-5F98-3AD832B9EC30}"/>
              </a:ext>
            </a:extLst>
          </p:cNvPr>
          <p:cNvSpPr txBox="1"/>
          <p:nvPr/>
        </p:nvSpPr>
        <p:spPr>
          <a:xfrm>
            <a:off x="1551546" y="3304767"/>
            <a:ext cx="8568863" cy="4798750"/>
          </a:xfrm>
          <a:prstGeom prst="rect">
            <a:avLst/>
          </a:prstGeom>
          <a:noFill/>
        </p:spPr>
        <p:txBody>
          <a:bodyPr wrap="square">
            <a:spAutoFit/>
          </a:bodyPr>
          <a:lstStyle/>
          <a:p>
            <a:pPr marL="332613" indent="-332613" defTabSz="886968">
              <a:spcAft>
                <a:spcPts val="600"/>
              </a:spcAft>
              <a:buFont typeface="Arial,Sans-Serif"/>
              <a:buChar char="•"/>
            </a:pPr>
            <a:r>
              <a:rPr lang="en-US" sz="2400" kern="1200">
                <a:solidFill>
                  <a:srgbClr val="534961"/>
                </a:solidFill>
                <a:latin typeface="Roboto"/>
                <a:ea typeface="+mn-ea"/>
                <a:cs typeface="Arial"/>
              </a:rPr>
              <a:t>Set up the business  - company, admin, communications, bank accounts</a:t>
            </a:r>
            <a:r>
              <a:rPr lang="en-US" sz="2400" kern="1200">
                <a:solidFill>
                  <a:schemeClr val="tx1"/>
                </a:solidFill>
                <a:latin typeface="Roboto"/>
                <a:ea typeface="+mn-ea"/>
                <a:cs typeface="Arial"/>
              </a:rPr>
              <a:t>​</a:t>
            </a:r>
          </a:p>
          <a:p>
            <a:pPr marL="332613" indent="-332613" defTabSz="886968">
              <a:spcAft>
                <a:spcPts val="600"/>
              </a:spcAft>
              <a:buFont typeface="Arial,Sans-Serif"/>
              <a:buChar char="•"/>
            </a:pPr>
            <a:r>
              <a:rPr lang="en-US" sz="2400" kern="1200">
                <a:solidFill>
                  <a:srgbClr val="534961"/>
                </a:solidFill>
                <a:latin typeface="Roboto"/>
                <a:ea typeface="+mn-ea"/>
                <a:cs typeface="Arial"/>
              </a:rPr>
              <a:t>Searched for an app developer</a:t>
            </a:r>
            <a:r>
              <a:rPr lang="en-US" sz="2400" kern="1200">
                <a:solidFill>
                  <a:schemeClr val="tx1"/>
                </a:solidFill>
                <a:latin typeface="Roboto"/>
                <a:ea typeface="+mn-ea"/>
                <a:cs typeface="Arial"/>
              </a:rPr>
              <a:t>​</a:t>
            </a:r>
          </a:p>
          <a:p>
            <a:pPr marL="332613" indent="-332613" defTabSz="886968">
              <a:spcAft>
                <a:spcPts val="600"/>
              </a:spcAft>
              <a:buFont typeface="Arial,Sans-Serif"/>
              <a:buChar char="•"/>
            </a:pPr>
            <a:r>
              <a:rPr lang="en-US" sz="2400" kern="1200">
                <a:solidFill>
                  <a:srgbClr val="534961"/>
                </a:solidFill>
                <a:latin typeface="Roboto"/>
                <a:ea typeface="+mn-ea"/>
                <a:cs typeface="Arial"/>
              </a:rPr>
              <a:t>Marketing and brand strategy</a:t>
            </a:r>
            <a:r>
              <a:rPr lang="en-US" sz="2400" kern="1200">
                <a:solidFill>
                  <a:schemeClr val="tx1"/>
                </a:solidFill>
                <a:latin typeface="Roboto"/>
                <a:ea typeface="+mn-ea"/>
                <a:cs typeface="Arial"/>
              </a:rPr>
              <a:t>​</a:t>
            </a:r>
          </a:p>
          <a:p>
            <a:pPr marL="332613" indent="-332613" defTabSz="886968">
              <a:spcAft>
                <a:spcPts val="600"/>
              </a:spcAft>
              <a:buFont typeface="Arial,Sans-Serif"/>
              <a:buChar char="•"/>
            </a:pPr>
            <a:r>
              <a:rPr lang="en-US" sz="2400" kern="1200">
                <a:solidFill>
                  <a:srgbClr val="534961"/>
                </a:solidFill>
                <a:latin typeface="Roboto"/>
                <a:ea typeface="+mn-ea"/>
                <a:cs typeface="Arial"/>
              </a:rPr>
              <a:t>Joined an incubator for startups- SRI UNE</a:t>
            </a:r>
            <a:r>
              <a:rPr lang="en-US" sz="2400" kern="1200">
                <a:solidFill>
                  <a:schemeClr val="tx1"/>
                </a:solidFill>
                <a:latin typeface="Roboto"/>
                <a:ea typeface="+mn-ea"/>
                <a:cs typeface="Arial"/>
              </a:rPr>
              <a:t>​</a:t>
            </a:r>
          </a:p>
          <a:p>
            <a:pPr marL="332613" indent="-332613" defTabSz="886968">
              <a:spcAft>
                <a:spcPts val="600"/>
              </a:spcAft>
              <a:buFont typeface="Arial,Sans-Serif"/>
              <a:buChar char="•"/>
            </a:pPr>
            <a:r>
              <a:rPr lang="en-US" sz="2400" kern="1200">
                <a:solidFill>
                  <a:srgbClr val="534961"/>
                </a:solidFill>
                <a:latin typeface="Roboto"/>
                <a:ea typeface="+mn-ea"/>
                <a:cs typeface="Arial"/>
              </a:rPr>
              <a:t>Find funds – self – funded the MVP</a:t>
            </a:r>
            <a:r>
              <a:rPr lang="en-US" sz="2400" kern="1200">
                <a:solidFill>
                  <a:schemeClr val="tx1"/>
                </a:solidFill>
                <a:latin typeface="Roboto"/>
                <a:ea typeface="+mn-ea"/>
                <a:cs typeface="Arial"/>
              </a:rPr>
              <a:t>​</a:t>
            </a:r>
          </a:p>
          <a:p>
            <a:pPr marL="332613" indent="-332613" defTabSz="886968">
              <a:spcAft>
                <a:spcPts val="600"/>
              </a:spcAft>
              <a:buFont typeface="Arial,Sans-Serif"/>
              <a:buChar char="•"/>
            </a:pPr>
            <a:r>
              <a:rPr lang="en-US" sz="2400" kern="1200">
                <a:solidFill>
                  <a:srgbClr val="534961"/>
                </a:solidFill>
                <a:latin typeface="Roboto"/>
                <a:ea typeface="+mn-ea"/>
                <a:cs typeface="Arial"/>
              </a:rPr>
              <a:t>MVP1  - My Age Fit 2022</a:t>
            </a:r>
            <a:r>
              <a:rPr lang="en-US" sz="2400" kern="1200">
                <a:solidFill>
                  <a:schemeClr val="tx1"/>
                </a:solidFill>
                <a:latin typeface="Roboto"/>
                <a:ea typeface="+mn-ea"/>
                <a:cs typeface="Arial"/>
              </a:rPr>
              <a:t>​</a:t>
            </a:r>
          </a:p>
          <a:p>
            <a:pPr marL="332613" indent="-332613" defTabSz="886968">
              <a:spcAft>
                <a:spcPts val="600"/>
              </a:spcAft>
              <a:buFont typeface="Arial,Sans-Serif"/>
              <a:buChar char="•"/>
            </a:pPr>
            <a:r>
              <a:rPr lang="en-US" sz="2400" kern="1200">
                <a:solidFill>
                  <a:srgbClr val="534961"/>
                </a:solidFill>
                <a:latin typeface="Roboto"/>
                <a:ea typeface="+mn-ea"/>
                <a:cs typeface="Arial"/>
              </a:rPr>
              <a:t>Rebranded and added a mobile app</a:t>
            </a:r>
            <a:r>
              <a:rPr lang="en-US" sz="2400" kern="1200">
                <a:solidFill>
                  <a:schemeClr val="tx1"/>
                </a:solidFill>
                <a:latin typeface="Roboto"/>
                <a:ea typeface="+mn-ea"/>
                <a:cs typeface="Arial"/>
              </a:rPr>
              <a:t>​</a:t>
            </a:r>
          </a:p>
          <a:p>
            <a:pPr marL="332613" indent="-332613" defTabSz="886968">
              <a:spcAft>
                <a:spcPts val="600"/>
              </a:spcAft>
              <a:buFont typeface="Arial,Sans-Serif"/>
              <a:buChar char="•"/>
            </a:pPr>
            <a:r>
              <a:rPr lang="en-US" sz="2400" kern="1200">
                <a:solidFill>
                  <a:srgbClr val="534961"/>
                </a:solidFill>
                <a:latin typeface="Roboto"/>
                <a:ea typeface="+mn-ea"/>
                <a:cs typeface="Arial"/>
              </a:rPr>
              <a:t>MVP2 Dec 2023</a:t>
            </a:r>
          </a:p>
          <a:p>
            <a:pPr marL="332613" indent="-332613" defTabSz="886968">
              <a:spcAft>
                <a:spcPts val="600"/>
              </a:spcAft>
              <a:buFont typeface="Arial,Sans-Serif"/>
              <a:buChar char="•"/>
            </a:pPr>
            <a:r>
              <a:rPr lang="en-US" sz="2400">
                <a:solidFill>
                  <a:srgbClr val="534961"/>
                </a:solidFill>
                <a:latin typeface="Roboto"/>
                <a:cs typeface="Arial"/>
              </a:rPr>
              <a:t>Partnerships</a:t>
            </a:r>
          </a:p>
          <a:p>
            <a:pPr marL="418592" lvl="1" indent="-228600" defTabSz="731520">
              <a:lnSpc>
                <a:spcPts val="2464"/>
              </a:lnSpc>
              <a:spcAft>
                <a:spcPts val="600"/>
              </a:spcAft>
              <a:buFont typeface="Arial" panose="020B0604020202020204" pitchFamily="34" charset="0"/>
              <a:buChar char="•"/>
            </a:pPr>
            <a:endParaRPr lang="en-US" sz="2400">
              <a:solidFill>
                <a:srgbClr val="534961"/>
              </a:solidFill>
              <a:latin typeface="Roboto" panose="02000000000000000000" pitchFamily="2" charset="0"/>
            </a:endParaRPr>
          </a:p>
        </p:txBody>
      </p:sp>
      <p:pic>
        <p:nvPicPr>
          <p:cNvPr id="6" name="Picture 5">
            <a:extLst>
              <a:ext uri="{FF2B5EF4-FFF2-40B4-BE49-F238E27FC236}">
                <a16:creationId xmlns:a16="http://schemas.microsoft.com/office/drawing/2014/main" id="{9FE8E96A-D6FA-2F4D-DE3C-8340062704E1}"/>
              </a:ext>
            </a:extLst>
          </p:cNvPr>
          <p:cNvPicPr>
            <a:picLocks noChangeAspect="1"/>
          </p:cNvPicPr>
          <p:nvPr/>
        </p:nvPicPr>
        <p:blipFill>
          <a:blip r:embed="rId4"/>
          <a:stretch>
            <a:fillRect/>
          </a:stretch>
        </p:blipFill>
        <p:spPr>
          <a:xfrm>
            <a:off x="10525458" y="3625944"/>
            <a:ext cx="30483" cy="4139543"/>
          </a:xfrm>
          <a:prstGeom prst="rect">
            <a:avLst/>
          </a:prstGeom>
        </p:spPr>
      </p:pic>
      <p:sp>
        <p:nvSpPr>
          <p:cNvPr id="9" name="TextBox 8">
            <a:extLst>
              <a:ext uri="{FF2B5EF4-FFF2-40B4-BE49-F238E27FC236}">
                <a16:creationId xmlns:a16="http://schemas.microsoft.com/office/drawing/2014/main" id="{CFCF36E8-5464-B7D2-9355-36930DCE9DA6}"/>
              </a:ext>
            </a:extLst>
          </p:cNvPr>
          <p:cNvSpPr txBox="1"/>
          <p:nvPr/>
        </p:nvSpPr>
        <p:spPr>
          <a:xfrm>
            <a:off x="1255014" y="1074096"/>
            <a:ext cx="13361939" cy="923330"/>
          </a:xfrm>
          <a:prstGeom prst="rect">
            <a:avLst/>
          </a:prstGeom>
          <a:noFill/>
        </p:spPr>
        <p:txBody>
          <a:bodyPr wrap="square">
            <a:sp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6000" b="0" i="0" u="none" strike="noStrike" kern="1200" cap="none" spc="0" normalizeH="0" baseline="0" noProof="0">
                <a:ln>
                  <a:noFill/>
                </a:ln>
                <a:solidFill>
                  <a:srgbClr val="534961"/>
                </a:solidFill>
                <a:effectLst/>
                <a:uLnTx/>
                <a:uFillTx/>
                <a:latin typeface="Lato Bold" panose="020F0802020204030203" pitchFamily="34" charset="0"/>
              </a:rPr>
              <a:t>The real world </a:t>
            </a:r>
            <a:r>
              <a:rPr kumimoji="0" lang="en-US" sz="6000" b="0" i="0" u="none" strike="noStrike" kern="1200" cap="none" spc="0" normalizeH="0" baseline="0" noProof="0">
                <a:ln>
                  <a:noFill/>
                </a:ln>
                <a:solidFill>
                  <a:srgbClr val="E15F5B"/>
                </a:solidFill>
                <a:effectLst/>
                <a:uLnTx/>
                <a:uFillTx/>
                <a:latin typeface="Lato" panose="020F0502020204030203" pitchFamily="34" charset="0"/>
              </a:rPr>
              <a:t>|</a:t>
            </a:r>
            <a:r>
              <a:rPr kumimoji="0" lang="en-US" sz="6000" b="0" i="0" u="none" strike="noStrike" kern="1200" cap="none" spc="0" normalizeH="0" baseline="0" noProof="0">
                <a:ln>
                  <a:noFill/>
                </a:ln>
                <a:solidFill>
                  <a:srgbClr val="E15F5B"/>
                </a:solidFill>
                <a:effectLst/>
                <a:uLnTx/>
                <a:uFillTx/>
                <a:latin typeface="Lato Bold" panose="020F0802020204030203" pitchFamily="34" charset="0"/>
              </a:rPr>
              <a:t> </a:t>
            </a:r>
            <a:r>
              <a:rPr lang="en-US" sz="6000">
                <a:solidFill>
                  <a:srgbClr val="E15F5B"/>
                </a:solidFill>
                <a:latin typeface="Lato" panose="020F0502020204030203" pitchFamily="34" charset="0"/>
              </a:rPr>
              <a:t>what</a:t>
            </a:r>
            <a:r>
              <a:rPr kumimoji="0" lang="en-US" sz="6000" b="0" i="0" u="none" strike="noStrike" kern="1200" cap="none" spc="0" normalizeH="0" baseline="0" noProof="0">
                <a:ln>
                  <a:noFill/>
                </a:ln>
                <a:solidFill>
                  <a:srgbClr val="E15F5B"/>
                </a:solidFill>
                <a:effectLst/>
                <a:uLnTx/>
                <a:uFillTx/>
                <a:latin typeface="Lato" panose="020F0502020204030203" pitchFamily="34" charset="0"/>
              </a:rPr>
              <a:t> we did? </a:t>
            </a:r>
          </a:p>
        </p:txBody>
      </p:sp>
      <p:pic>
        <p:nvPicPr>
          <p:cNvPr id="10" name="Picture 9">
            <a:extLst>
              <a:ext uri="{FF2B5EF4-FFF2-40B4-BE49-F238E27FC236}">
                <a16:creationId xmlns:a16="http://schemas.microsoft.com/office/drawing/2014/main" id="{7EE27A21-458F-590B-3F6C-1CF12FD2E633}"/>
              </a:ext>
            </a:extLst>
          </p:cNvPr>
          <p:cNvPicPr>
            <a:picLocks noChangeAspect="1"/>
          </p:cNvPicPr>
          <p:nvPr/>
        </p:nvPicPr>
        <p:blipFill>
          <a:blip r:embed="rId5"/>
          <a:stretch>
            <a:fillRect/>
          </a:stretch>
        </p:blipFill>
        <p:spPr>
          <a:xfrm>
            <a:off x="11824403" y="3625945"/>
            <a:ext cx="4510375" cy="4139542"/>
          </a:xfrm>
          <a:prstGeom prst="rect">
            <a:avLst/>
          </a:prstGeom>
        </p:spPr>
      </p:pic>
    </p:spTree>
    <p:extLst>
      <p:ext uri="{BB962C8B-B14F-4D97-AF65-F5344CB8AC3E}">
        <p14:creationId xmlns:p14="http://schemas.microsoft.com/office/powerpoint/2010/main" val="2931956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9">
            <a:extLst>
              <a:ext uri="{FF2B5EF4-FFF2-40B4-BE49-F238E27FC236}">
                <a16:creationId xmlns:a16="http://schemas.microsoft.com/office/drawing/2014/main" id="{E9C0A4E3-3E5F-3FA2-E387-AAA4393CFE3C}"/>
              </a:ext>
            </a:extLst>
          </p:cNvPr>
          <p:cNvSpPr txBox="1"/>
          <p:nvPr/>
        </p:nvSpPr>
        <p:spPr>
          <a:xfrm>
            <a:off x="690714" y="1022654"/>
            <a:ext cx="9481217" cy="833562"/>
          </a:xfrm>
          <a:prstGeom prst="rect">
            <a:avLst/>
          </a:prstGeom>
        </p:spPr>
        <p:txBody>
          <a:bodyPr lIns="0" tIns="0" rIns="0" bIns="0" rtlCol="0" anchor="t">
            <a:spAutoFit/>
          </a:bodyPr>
          <a:lstStyle/>
          <a:p>
            <a:pPr>
              <a:lnSpc>
                <a:spcPts val="6518"/>
              </a:lnSpc>
            </a:pPr>
            <a:r>
              <a:rPr lang="en-US" sz="6000">
                <a:solidFill>
                  <a:srgbClr val="534961"/>
                </a:solidFill>
                <a:latin typeface="Lato Bold"/>
              </a:rPr>
              <a:t>Our Solution</a:t>
            </a:r>
          </a:p>
        </p:txBody>
      </p:sp>
      <p:pic>
        <p:nvPicPr>
          <p:cNvPr id="7" name="Picture 6" descr="A logo of a flower&#10;&#10;Description automatically generated">
            <a:extLst>
              <a:ext uri="{FF2B5EF4-FFF2-40B4-BE49-F238E27FC236}">
                <a16:creationId xmlns:a16="http://schemas.microsoft.com/office/drawing/2014/main" id="{A5307547-516B-2BDD-B845-CF646620FF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2483" y="8773117"/>
            <a:ext cx="991434" cy="992889"/>
          </a:xfrm>
          <a:prstGeom prst="rect">
            <a:avLst/>
          </a:prstGeom>
        </p:spPr>
      </p:pic>
      <p:sp>
        <p:nvSpPr>
          <p:cNvPr id="11" name="TextBox 3">
            <a:extLst>
              <a:ext uri="{FF2B5EF4-FFF2-40B4-BE49-F238E27FC236}">
                <a16:creationId xmlns:a16="http://schemas.microsoft.com/office/drawing/2014/main" id="{415EB1BF-9BC1-38CB-CF33-60C94E400449}"/>
              </a:ext>
            </a:extLst>
          </p:cNvPr>
          <p:cNvSpPr txBox="1"/>
          <p:nvPr/>
        </p:nvSpPr>
        <p:spPr>
          <a:xfrm>
            <a:off x="5817270" y="1061077"/>
            <a:ext cx="11971320" cy="783676"/>
          </a:xfrm>
          <a:prstGeom prst="rect">
            <a:avLst/>
          </a:prstGeom>
        </p:spPr>
        <p:txBody>
          <a:bodyPr wrap="square" lIns="0" tIns="0" rIns="0" bIns="0" rtlCol="0" anchor="t">
            <a:spAutoFit/>
          </a:bodyPr>
          <a:lstStyle/>
          <a:p>
            <a:pPr algn="ctr">
              <a:lnSpc>
                <a:spcPts val="3200"/>
              </a:lnSpc>
              <a:spcAft>
                <a:spcPts val="1600"/>
              </a:spcAft>
            </a:pPr>
            <a:r>
              <a:rPr lang="en-US" sz="2400" b="1" kern="100">
                <a:solidFill>
                  <a:srgbClr val="E15F5B"/>
                </a:solidFill>
                <a:latin typeface="Lato Bold"/>
                <a:ea typeface="Calibri"/>
                <a:cs typeface="Times New Roman"/>
              </a:rPr>
              <a:t>SIMPLIMOVE</a:t>
            </a:r>
            <a:r>
              <a:rPr lang="en-US" sz="2400" kern="100">
                <a:solidFill>
                  <a:srgbClr val="E15F5B"/>
                </a:solidFill>
                <a:latin typeface="Lato Bold"/>
                <a:ea typeface="Calibri"/>
                <a:cs typeface="Times New Roman"/>
              </a:rPr>
              <a:t>: A</a:t>
            </a:r>
            <a:r>
              <a:rPr lang="en-US" sz="2000" kern="100">
                <a:solidFill>
                  <a:srgbClr val="E15F5B"/>
                </a:solidFill>
                <a:latin typeface="Lato Bold"/>
                <a:ea typeface="Calibri"/>
                <a:cs typeface="Times New Roman"/>
              </a:rPr>
              <a:t> </a:t>
            </a:r>
            <a:r>
              <a:rPr lang="en-US" sz="2400" kern="100">
                <a:solidFill>
                  <a:srgbClr val="E15F5B"/>
                </a:solidFill>
                <a:effectLst/>
                <a:latin typeface="Lato Bold"/>
                <a:ea typeface="Calibri"/>
                <a:cs typeface="Times New Roman"/>
              </a:rPr>
              <a:t>scalable, online health platform that integrates three components to provide instruction, strategies and support for improving health outcomes</a:t>
            </a:r>
            <a:endParaRPr lang="en-US" sz="2400" kern="100">
              <a:solidFill>
                <a:srgbClr val="E15F5B"/>
              </a:solidFill>
              <a:latin typeface="Lato Bold"/>
              <a:ea typeface="Calibri"/>
              <a:cs typeface="Times New Roman"/>
            </a:endParaRPr>
          </a:p>
        </p:txBody>
      </p:sp>
      <p:grpSp>
        <p:nvGrpSpPr>
          <p:cNvPr id="58" name="Group 57">
            <a:extLst>
              <a:ext uri="{FF2B5EF4-FFF2-40B4-BE49-F238E27FC236}">
                <a16:creationId xmlns:a16="http://schemas.microsoft.com/office/drawing/2014/main" id="{228BF7D0-5C37-F2D0-2C46-E097DE338FCB}"/>
              </a:ext>
            </a:extLst>
          </p:cNvPr>
          <p:cNvGrpSpPr/>
          <p:nvPr/>
        </p:nvGrpSpPr>
        <p:grpSpPr>
          <a:xfrm>
            <a:off x="690248" y="4739586"/>
            <a:ext cx="16245373" cy="3771085"/>
            <a:chOff x="924464" y="4539543"/>
            <a:chExt cx="16245373" cy="3771085"/>
          </a:xfrm>
        </p:grpSpPr>
        <p:pic>
          <p:nvPicPr>
            <p:cNvPr id="3" name="Picture 2" descr="A group of devices with text on them&#10;&#10;Description automatically generated">
              <a:extLst>
                <a:ext uri="{FF2B5EF4-FFF2-40B4-BE49-F238E27FC236}">
                  <a16:creationId xmlns:a16="http://schemas.microsoft.com/office/drawing/2014/main" id="{3D104F69-9C75-7C48-5CF2-F5EE932591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4464" y="4539543"/>
              <a:ext cx="7371424" cy="3533018"/>
            </a:xfrm>
            <a:prstGeom prst="rect">
              <a:avLst/>
            </a:prstGeom>
          </p:spPr>
        </p:pic>
        <p:pic>
          <p:nvPicPr>
            <p:cNvPr id="5" name="Picture 4" descr="A tablet and a phone&#10;&#10;Description automatically generated">
              <a:extLst>
                <a:ext uri="{FF2B5EF4-FFF2-40B4-BE49-F238E27FC236}">
                  <a16:creationId xmlns:a16="http://schemas.microsoft.com/office/drawing/2014/main" id="{53E50F22-0B0D-B01B-5C7E-A792E05E7C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607112" y="4539543"/>
              <a:ext cx="3562725" cy="3771085"/>
            </a:xfrm>
            <a:prstGeom prst="rect">
              <a:avLst/>
            </a:prstGeom>
          </p:spPr>
        </p:pic>
        <p:grpSp>
          <p:nvGrpSpPr>
            <p:cNvPr id="8" name="Group 7">
              <a:extLst>
                <a:ext uri="{FF2B5EF4-FFF2-40B4-BE49-F238E27FC236}">
                  <a16:creationId xmlns:a16="http://schemas.microsoft.com/office/drawing/2014/main" id="{B1954629-FF7E-6E39-E564-CF3F0A7D4672}"/>
                </a:ext>
              </a:extLst>
            </p:cNvPr>
            <p:cNvGrpSpPr/>
            <p:nvPr/>
          </p:nvGrpSpPr>
          <p:grpSpPr>
            <a:xfrm>
              <a:off x="9127780" y="5108368"/>
              <a:ext cx="4132105" cy="2665207"/>
              <a:chOff x="-7737062" y="1804144"/>
              <a:chExt cx="9155701" cy="5905427"/>
            </a:xfrm>
          </p:grpSpPr>
          <p:sp>
            <p:nvSpPr>
              <p:cNvPr id="9" name="Freeform 47">
                <a:extLst>
                  <a:ext uri="{FF2B5EF4-FFF2-40B4-BE49-F238E27FC236}">
                    <a16:creationId xmlns:a16="http://schemas.microsoft.com/office/drawing/2014/main" id="{F2B9CE0B-35D3-D5FE-8E2F-88C31FF0C9C7}"/>
                  </a:ext>
                </a:extLst>
              </p:cNvPr>
              <p:cNvSpPr/>
              <p:nvPr/>
            </p:nvSpPr>
            <p:spPr>
              <a:xfrm>
                <a:off x="-7737062" y="1804144"/>
                <a:ext cx="9155701" cy="5905427"/>
              </a:xfrm>
              <a:custGeom>
                <a:avLst/>
                <a:gdLst/>
                <a:ahLst/>
                <a:cxnLst/>
                <a:rect l="l" t="t" r="r" b="b"/>
                <a:pathLst>
                  <a:path w="9155701" h="5905427">
                    <a:moveTo>
                      <a:pt x="0" y="0"/>
                    </a:moveTo>
                    <a:lnTo>
                      <a:pt x="9155701" y="0"/>
                    </a:lnTo>
                    <a:lnTo>
                      <a:pt x="9155701" y="5905428"/>
                    </a:lnTo>
                    <a:lnTo>
                      <a:pt x="0" y="5905428"/>
                    </a:lnTo>
                    <a:lnTo>
                      <a:pt x="0" y="0"/>
                    </a:lnTo>
                    <a:close/>
                  </a:path>
                </a:pathLst>
              </a:custGeom>
              <a:blipFill>
                <a:blip r:embed="rId6" cstate="print">
                  <a:extLst>
                    <a:ext uri="{28A0092B-C50C-407E-A947-70E740481C1C}">
                      <a14:useLocalDpi xmlns:a14="http://schemas.microsoft.com/office/drawing/2010/main" val="0"/>
                    </a:ext>
                  </a:extLst>
                </a:blip>
                <a:stretch>
                  <a:fillRect/>
                </a:stretch>
              </a:blipFill>
            </p:spPr>
            <p:txBody>
              <a:bodyPr/>
              <a:lstStyle/>
              <a:p>
                <a:endParaRPr lang="en-US"/>
              </a:p>
            </p:txBody>
          </p:sp>
          <p:pic>
            <p:nvPicPr>
              <p:cNvPr id="16" name="Picture 15" descr="A person sitting on a floor looking at her phone&#10;&#10;Description automatically generated">
                <a:extLst>
                  <a:ext uri="{FF2B5EF4-FFF2-40B4-BE49-F238E27FC236}">
                    <a16:creationId xmlns:a16="http://schemas.microsoft.com/office/drawing/2014/main" id="{ABFE891B-A6DB-9BB5-ECAA-472E70B887C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640797" y="2002956"/>
                <a:ext cx="6688080" cy="4230120"/>
              </a:xfrm>
              <a:prstGeom prst="rect">
                <a:avLst/>
              </a:prstGeom>
            </p:spPr>
          </p:pic>
        </p:grpSp>
      </p:grpSp>
      <p:sp>
        <p:nvSpPr>
          <p:cNvPr id="21" name="TextBox 20">
            <a:extLst>
              <a:ext uri="{FF2B5EF4-FFF2-40B4-BE49-F238E27FC236}">
                <a16:creationId xmlns:a16="http://schemas.microsoft.com/office/drawing/2014/main" id="{F49A3A36-F2EC-5E2F-BBEB-8A0707390200}"/>
              </a:ext>
            </a:extLst>
          </p:cNvPr>
          <p:cNvSpPr txBox="1"/>
          <p:nvPr/>
        </p:nvSpPr>
        <p:spPr>
          <a:xfrm>
            <a:off x="14305721" y="2790487"/>
            <a:ext cx="3257375" cy="954107"/>
          </a:xfrm>
          <a:prstGeom prst="rect">
            <a:avLst/>
          </a:prstGeom>
          <a:noFill/>
        </p:spPr>
        <p:txBody>
          <a:bodyPr wrap="square">
            <a:spAutoFit/>
          </a:bodyPr>
          <a:lstStyle/>
          <a:p>
            <a:r>
              <a:rPr lang="en-US" sz="2800" kern="100">
                <a:solidFill>
                  <a:srgbClr val="534961"/>
                </a:solidFill>
                <a:latin typeface="Lato Bold" panose="020F0802020204030203" pitchFamily="34" charset="0"/>
                <a:ea typeface="Calibri" panose="020F0502020204030204" pitchFamily="34" charset="0"/>
                <a:cs typeface="Times New Roman" panose="02020603050405020304" pitchFamily="18" charset="0"/>
              </a:rPr>
              <a:t>Evidence-based </a:t>
            </a:r>
          </a:p>
          <a:p>
            <a:r>
              <a:rPr lang="en-US" sz="2800" kern="100">
                <a:solidFill>
                  <a:srgbClr val="534961"/>
                </a:solidFill>
                <a:latin typeface="Lato Bold" panose="020F0802020204030203" pitchFamily="34" charset="0"/>
                <a:ea typeface="Calibri" panose="020F0502020204030204" pitchFamily="34" charset="0"/>
                <a:cs typeface="Times New Roman" panose="02020603050405020304" pitchFamily="18" charset="0"/>
              </a:rPr>
              <a:t>health education</a:t>
            </a:r>
            <a:endParaRPr lang="en-US" sz="2800">
              <a:solidFill>
                <a:srgbClr val="534961"/>
              </a:solidFill>
            </a:endParaRPr>
          </a:p>
        </p:txBody>
      </p:sp>
      <p:sp>
        <p:nvSpPr>
          <p:cNvPr id="22" name="TextBox 21">
            <a:extLst>
              <a:ext uri="{FF2B5EF4-FFF2-40B4-BE49-F238E27FC236}">
                <a16:creationId xmlns:a16="http://schemas.microsoft.com/office/drawing/2014/main" id="{2D5845FF-B4E8-F145-5BE3-0874EBAF8F5E}"/>
              </a:ext>
            </a:extLst>
          </p:cNvPr>
          <p:cNvSpPr txBox="1"/>
          <p:nvPr/>
        </p:nvSpPr>
        <p:spPr>
          <a:xfrm>
            <a:off x="9624658" y="2904653"/>
            <a:ext cx="3124194" cy="523220"/>
          </a:xfrm>
          <a:prstGeom prst="rect">
            <a:avLst/>
          </a:prstGeom>
          <a:noFill/>
        </p:spPr>
        <p:txBody>
          <a:bodyPr wrap="square">
            <a:spAutoFit/>
          </a:bodyPr>
          <a:lstStyle/>
          <a:p>
            <a:r>
              <a:rPr lang="en-US" sz="2800" kern="100">
                <a:solidFill>
                  <a:srgbClr val="534961"/>
                </a:solidFill>
                <a:latin typeface="Lato Bold" panose="020F0802020204030203" pitchFamily="34" charset="0"/>
                <a:ea typeface="Calibri" panose="020F0502020204030204" pitchFamily="34" charset="0"/>
                <a:cs typeface="Times New Roman" panose="02020603050405020304" pitchFamily="18" charset="0"/>
              </a:rPr>
              <a:t>Online telehealth</a:t>
            </a:r>
            <a:endParaRPr lang="en-US" sz="2800">
              <a:solidFill>
                <a:srgbClr val="534961"/>
              </a:solidFill>
            </a:endParaRPr>
          </a:p>
        </p:txBody>
      </p:sp>
      <p:sp>
        <p:nvSpPr>
          <p:cNvPr id="23" name="TextBox 22">
            <a:extLst>
              <a:ext uri="{FF2B5EF4-FFF2-40B4-BE49-F238E27FC236}">
                <a16:creationId xmlns:a16="http://schemas.microsoft.com/office/drawing/2014/main" id="{327FC8B1-1848-3778-8C2D-411DBB744799}"/>
              </a:ext>
            </a:extLst>
          </p:cNvPr>
          <p:cNvSpPr txBox="1"/>
          <p:nvPr/>
        </p:nvSpPr>
        <p:spPr>
          <a:xfrm>
            <a:off x="1966715" y="2868181"/>
            <a:ext cx="6021394" cy="523220"/>
          </a:xfrm>
          <a:prstGeom prst="rect">
            <a:avLst/>
          </a:prstGeom>
          <a:noFill/>
        </p:spPr>
        <p:txBody>
          <a:bodyPr wrap="square" lIns="91440" tIns="45720" rIns="91440" bIns="45720" anchor="t">
            <a:spAutoFit/>
          </a:bodyPr>
          <a:lstStyle/>
          <a:p>
            <a:r>
              <a:rPr lang="en-US" sz="2800" kern="100">
                <a:solidFill>
                  <a:srgbClr val="534961"/>
                </a:solidFill>
                <a:latin typeface="Lato Bold"/>
                <a:ea typeface="Calibri"/>
                <a:cs typeface="Times New Roman"/>
              </a:rPr>
              <a:t>Medical Exercise and rehabilitation</a:t>
            </a:r>
            <a:endParaRPr lang="en-US" sz="2800">
              <a:solidFill>
                <a:srgbClr val="534961"/>
              </a:solidFill>
              <a:latin typeface="Lato Bold"/>
              <a:ea typeface="Calibri"/>
              <a:cs typeface="Times New Roman"/>
            </a:endParaRPr>
          </a:p>
        </p:txBody>
      </p:sp>
      <p:sp>
        <p:nvSpPr>
          <p:cNvPr id="39" name="TextBox 9">
            <a:extLst>
              <a:ext uri="{FF2B5EF4-FFF2-40B4-BE49-F238E27FC236}">
                <a16:creationId xmlns:a16="http://schemas.microsoft.com/office/drawing/2014/main" id="{A565F1D6-C771-5BD6-B734-6E19A6895B34}"/>
              </a:ext>
            </a:extLst>
          </p:cNvPr>
          <p:cNvSpPr txBox="1"/>
          <p:nvPr/>
        </p:nvSpPr>
        <p:spPr>
          <a:xfrm>
            <a:off x="1261528" y="2702326"/>
            <a:ext cx="1178755" cy="734432"/>
          </a:xfrm>
          <a:prstGeom prst="rect">
            <a:avLst/>
          </a:prstGeom>
        </p:spPr>
        <p:txBody>
          <a:bodyPr wrap="square" lIns="0" tIns="0" rIns="0" bIns="0" rtlCol="0" anchor="t">
            <a:spAutoFit/>
          </a:bodyPr>
          <a:lstStyle/>
          <a:p>
            <a:pPr>
              <a:lnSpc>
                <a:spcPts val="6518"/>
              </a:lnSpc>
            </a:pPr>
            <a:r>
              <a:rPr lang="en-US" sz="4000">
                <a:solidFill>
                  <a:srgbClr val="F68D61"/>
                </a:solidFill>
                <a:latin typeface="Lato Bold"/>
              </a:rPr>
              <a:t>01.</a:t>
            </a:r>
          </a:p>
        </p:txBody>
      </p:sp>
      <p:sp>
        <p:nvSpPr>
          <p:cNvPr id="40" name="TextBox 9">
            <a:extLst>
              <a:ext uri="{FF2B5EF4-FFF2-40B4-BE49-F238E27FC236}">
                <a16:creationId xmlns:a16="http://schemas.microsoft.com/office/drawing/2014/main" id="{5F18884B-FFD3-9714-8A1A-115C3D49425F}"/>
              </a:ext>
            </a:extLst>
          </p:cNvPr>
          <p:cNvSpPr txBox="1"/>
          <p:nvPr/>
        </p:nvSpPr>
        <p:spPr>
          <a:xfrm>
            <a:off x="8757895" y="2684164"/>
            <a:ext cx="1178755" cy="734432"/>
          </a:xfrm>
          <a:prstGeom prst="rect">
            <a:avLst/>
          </a:prstGeom>
        </p:spPr>
        <p:txBody>
          <a:bodyPr wrap="square" lIns="0" tIns="0" rIns="0" bIns="0" rtlCol="0" anchor="t">
            <a:spAutoFit/>
          </a:bodyPr>
          <a:lstStyle/>
          <a:p>
            <a:pPr>
              <a:lnSpc>
                <a:spcPts val="6518"/>
              </a:lnSpc>
            </a:pPr>
            <a:r>
              <a:rPr lang="en-US" sz="4000">
                <a:solidFill>
                  <a:srgbClr val="F68D61"/>
                </a:solidFill>
                <a:latin typeface="Lato Bold"/>
              </a:rPr>
              <a:t>02.</a:t>
            </a:r>
          </a:p>
        </p:txBody>
      </p:sp>
      <p:sp>
        <p:nvSpPr>
          <p:cNvPr id="41" name="TextBox 9">
            <a:extLst>
              <a:ext uri="{FF2B5EF4-FFF2-40B4-BE49-F238E27FC236}">
                <a16:creationId xmlns:a16="http://schemas.microsoft.com/office/drawing/2014/main" id="{32653416-AAD9-AFAC-1642-AB385DDE8565}"/>
              </a:ext>
            </a:extLst>
          </p:cNvPr>
          <p:cNvSpPr txBox="1"/>
          <p:nvPr/>
        </p:nvSpPr>
        <p:spPr>
          <a:xfrm>
            <a:off x="13339746" y="2684164"/>
            <a:ext cx="1178755" cy="734432"/>
          </a:xfrm>
          <a:prstGeom prst="rect">
            <a:avLst/>
          </a:prstGeom>
        </p:spPr>
        <p:txBody>
          <a:bodyPr wrap="square" lIns="0" tIns="0" rIns="0" bIns="0" rtlCol="0" anchor="t">
            <a:spAutoFit/>
          </a:bodyPr>
          <a:lstStyle/>
          <a:p>
            <a:pPr>
              <a:lnSpc>
                <a:spcPts val="6518"/>
              </a:lnSpc>
            </a:pPr>
            <a:r>
              <a:rPr lang="en-US" sz="4000">
                <a:solidFill>
                  <a:srgbClr val="F68D61"/>
                </a:solidFill>
                <a:latin typeface="Lato Bold"/>
              </a:rPr>
              <a:t>03.</a:t>
            </a:r>
          </a:p>
        </p:txBody>
      </p:sp>
      <p:sp>
        <p:nvSpPr>
          <p:cNvPr id="44" name="Freeform: Shape 43">
            <a:extLst>
              <a:ext uri="{FF2B5EF4-FFF2-40B4-BE49-F238E27FC236}">
                <a16:creationId xmlns:a16="http://schemas.microsoft.com/office/drawing/2014/main" id="{F9300EA7-A24E-7CC2-D93A-FFEC7C629230}"/>
              </a:ext>
            </a:extLst>
          </p:cNvPr>
          <p:cNvSpPr/>
          <p:nvPr/>
        </p:nvSpPr>
        <p:spPr>
          <a:xfrm>
            <a:off x="4243414" y="7683677"/>
            <a:ext cx="10865223" cy="1102659"/>
          </a:xfrm>
          <a:custGeom>
            <a:avLst/>
            <a:gdLst>
              <a:gd name="connsiteX0" fmla="*/ 10865223 w 10865223"/>
              <a:gd name="connsiteY0" fmla="*/ 578224 h 1102659"/>
              <a:gd name="connsiteX1" fmla="*/ 10865223 w 10865223"/>
              <a:gd name="connsiteY1" fmla="*/ 1102659 h 1102659"/>
              <a:gd name="connsiteX2" fmla="*/ 0 w 10865223"/>
              <a:gd name="connsiteY2" fmla="*/ 1102659 h 1102659"/>
              <a:gd name="connsiteX3" fmla="*/ 0 w 10865223"/>
              <a:gd name="connsiteY3" fmla="*/ 0 h 1102659"/>
            </a:gdLst>
            <a:ahLst/>
            <a:cxnLst>
              <a:cxn ang="0">
                <a:pos x="connsiteX0" y="connsiteY0"/>
              </a:cxn>
              <a:cxn ang="0">
                <a:pos x="connsiteX1" y="connsiteY1"/>
              </a:cxn>
              <a:cxn ang="0">
                <a:pos x="connsiteX2" y="connsiteY2"/>
              </a:cxn>
              <a:cxn ang="0">
                <a:pos x="connsiteX3" y="connsiteY3"/>
              </a:cxn>
            </a:cxnLst>
            <a:rect l="l" t="t" r="r" b="b"/>
            <a:pathLst>
              <a:path w="10865223" h="1102659">
                <a:moveTo>
                  <a:pt x="10865223" y="578224"/>
                </a:moveTo>
                <a:lnTo>
                  <a:pt x="10865223" y="1102659"/>
                </a:lnTo>
                <a:lnTo>
                  <a:pt x="0" y="1102659"/>
                </a:lnTo>
                <a:lnTo>
                  <a:pt x="0" y="0"/>
                </a:lnTo>
              </a:path>
            </a:pathLst>
          </a:cu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91243E9C-0510-4169-4BE5-51D4D56757B3}"/>
              </a:ext>
            </a:extLst>
          </p:cNvPr>
          <p:cNvCxnSpPr/>
          <p:nvPr/>
        </p:nvCxnSpPr>
        <p:spPr>
          <a:xfrm>
            <a:off x="10893102" y="8235006"/>
            <a:ext cx="0" cy="551330"/>
          </a:xfrm>
          <a:prstGeom prst="line">
            <a:avLst/>
          </a:prstGeom>
          <a:ln w="57150"/>
        </p:spPr>
        <p:style>
          <a:lnRef idx="1">
            <a:schemeClr val="dk1"/>
          </a:lnRef>
          <a:fillRef idx="0">
            <a:schemeClr val="dk1"/>
          </a:fillRef>
          <a:effectRef idx="0">
            <a:schemeClr val="dk1"/>
          </a:effectRef>
          <a:fontRef idx="minor">
            <a:schemeClr val="tx1"/>
          </a:fontRef>
        </p:style>
      </p:cxnSp>
      <p:sp>
        <p:nvSpPr>
          <p:cNvPr id="47" name="Oval 46">
            <a:extLst>
              <a:ext uri="{FF2B5EF4-FFF2-40B4-BE49-F238E27FC236}">
                <a16:creationId xmlns:a16="http://schemas.microsoft.com/office/drawing/2014/main" id="{80E20C6B-1450-5B5D-2520-8E68CDF0EDD7}"/>
              </a:ext>
            </a:extLst>
          </p:cNvPr>
          <p:cNvSpPr/>
          <p:nvPr/>
        </p:nvSpPr>
        <p:spPr>
          <a:xfrm>
            <a:off x="3938614" y="7050297"/>
            <a:ext cx="609600" cy="60960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06045BBE-4AF5-749C-9028-69156B00FC52}"/>
              </a:ext>
            </a:extLst>
          </p:cNvPr>
          <p:cNvSpPr/>
          <p:nvPr/>
        </p:nvSpPr>
        <p:spPr>
          <a:xfrm>
            <a:off x="10805758" y="8136827"/>
            <a:ext cx="196357" cy="196357"/>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3192CF1F-2B13-24B5-4AD5-C0359B0A4823}"/>
              </a:ext>
            </a:extLst>
          </p:cNvPr>
          <p:cNvSpPr/>
          <p:nvPr/>
        </p:nvSpPr>
        <p:spPr>
          <a:xfrm>
            <a:off x="15010458" y="8136826"/>
            <a:ext cx="196357" cy="196357"/>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A812CB0C-AAEF-A569-0439-2E325D0C995A}"/>
              </a:ext>
            </a:extLst>
          </p:cNvPr>
          <p:cNvCxnSpPr>
            <a:cxnSpLocks/>
          </p:cNvCxnSpPr>
          <p:nvPr/>
        </p:nvCxnSpPr>
        <p:spPr>
          <a:xfrm>
            <a:off x="8610600" y="4040527"/>
            <a:ext cx="0" cy="4292656"/>
          </a:xfrm>
          <a:prstGeom prst="line">
            <a:avLst/>
          </a:prstGeom>
          <a:ln w="28575">
            <a:solidFill>
              <a:srgbClr val="F68D61"/>
            </a:solidFill>
          </a:ln>
        </p:spPr>
        <p:style>
          <a:lnRef idx="1">
            <a:schemeClr val="accent6"/>
          </a:lnRef>
          <a:fillRef idx="0">
            <a:schemeClr val="accent6"/>
          </a:fillRef>
          <a:effectRef idx="0">
            <a:schemeClr val="accent6"/>
          </a:effectRef>
          <a:fontRef idx="minor">
            <a:schemeClr val="tx1"/>
          </a:fontRef>
        </p:style>
      </p:cxnSp>
      <p:cxnSp>
        <p:nvCxnSpPr>
          <p:cNvPr id="52" name="Straight Connector 51">
            <a:extLst>
              <a:ext uri="{FF2B5EF4-FFF2-40B4-BE49-F238E27FC236}">
                <a16:creationId xmlns:a16="http://schemas.microsoft.com/office/drawing/2014/main" id="{353B298E-3C24-F4A3-108E-E65E4E195055}"/>
              </a:ext>
            </a:extLst>
          </p:cNvPr>
          <p:cNvCxnSpPr>
            <a:cxnSpLocks/>
          </p:cNvCxnSpPr>
          <p:nvPr/>
        </p:nvCxnSpPr>
        <p:spPr>
          <a:xfrm>
            <a:off x="13182600" y="4070986"/>
            <a:ext cx="0" cy="4292656"/>
          </a:xfrm>
          <a:prstGeom prst="line">
            <a:avLst/>
          </a:prstGeom>
          <a:ln w="28575">
            <a:solidFill>
              <a:srgbClr val="F68D6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879056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C0E84D6-7A05-FF49-01BF-42837FD37413}"/>
            </a:ext>
          </a:extLst>
        </p:cNvPr>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9">
            <a:extLst>
              <a:ext uri="{FF2B5EF4-FFF2-40B4-BE49-F238E27FC236}">
                <a16:creationId xmlns:a16="http://schemas.microsoft.com/office/drawing/2014/main" id="{C609F336-A768-6562-6290-77E1C047724B}"/>
              </a:ext>
            </a:extLst>
          </p:cNvPr>
          <p:cNvSpPr txBox="1"/>
          <p:nvPr/>
        </p:nvSpPr>
        <p:spPr>
          <a:xfrm>
            <a:off x="1257300" y="547687"/>
            <a:ext cx="15773400" cy="198834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7200" b="1" kern="1200">
                <a:solidFill>
                  <a:srgbClr val="534961"/>
                </a:solidFill>
                <a:latin typeface="Lato Bold"/>
                <a:ea typeface="Lato Bold"/>
                <a:cs typeface="Lato Bold"/>
              </a:rPr>
              <a:t>Lessons</a:t>
            </a:r>
            <a:r>
              <a:rPr lang="en-US" sz="7200" kern="1200">
                <a:solidFill>
                  <a:srgbClr val="534961"/>
                </a:solidFill>
                <a:latin typeface="Lato Bold"/>
                <a:ea typeface="Lato Bold"/>
                <a:cs typeface="Lato Bold"/>
              </a:rPr>
              <a:t> </a:t>
            </a:r>
            <a:r>
              <a:rPr lang="en-US" sz="7200" kern="1200">
                <a:solidFill>
                  <a:srgbClr val="F68D61"/>
                </a:solidFill>
                <a:latin typeface="Lato Bold"/>
                <a:ea typeface="Lato Bold"/>
                <a:cs typeface="Lato Bold"/>
              </a:rPr>
              <a:t>| </a:t>
            </a:r>
            <a:r>
              <a:rPr lang="en-US" sz="6600" kern="1200">
                <a:solidFill>
                  <a:srgbClr val="F68D61"/>
                </a:solidFill>
                <a:latin typeface="Lato Bold"/>
                <a:ea typeface="Lato Bold"/>
                <a:cs typeface="Lato Bold"/>
              </a:rPr>
              <a:t>What next</a:t>
            </a:r>
            <a:r>
              <a:rPr lang="en-US" sz="6600">
                <a:solidFill>
                  <a:srgbClr val="F68D61"/>
                </a:solidFill>
                <a:latin typeface="Lato "/>
                <a:ea typeface="+mj-ea"/>
                <a:cs typeface="+mj-cs"/>
              </a:rPr>
              <a:t> </a:t>
            </a:r>
            <a:endParaRPr lang="en-US" sz="6600" kern="1200">
              <a:solidFill>
                <a:srgbClr val="F68D61"/>
              </a:solidFill>
              <a:latin typeface="Lato "/>
              <a:ea typeface="+mj-ea"/>
              <a:cs typeface="+mj-cs"/>
            </a:endParaRPr>
          </a:p>
        </p:txBody>
      </p:sp>
      <p:sp>
        <p:nvSpPr>
          <p:cNvPr id="6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7300" y="2797969"/>
            <a:ext cx="15636240" cy="27432"/>
          </a:xfrm>
          <a:custGeom>
            <a:avLst/>
            <a:gdLst>
              <a:gd name="connsiteX0" fmla="*/ 0 w 15636240"/>
              <a:gd name="connsiteY0" fmla="*/ 0 h 27432"/>
              <a:gd name="connsiteX1" fmla="*/ 836199 w 15636240"/>
              <a:gd name="connsiteY1" fmla="*/ 0 h 27432"/>
              <a:gd name="connsiteX2" fmla="*/ 1516035 w 15636240"/>
              <a:gd name="connsiteY2" fmla="*/ 0 h 27432"/>
              <a:gd name="connsiteX3" fmla="*/ 2352234 w 15636240"/>
              <a:gd name="connsiteY3" fmla="*/ 0 h 27432"/>
              <a:gd name="connsiteX4" fmla="*/ 3032071 w 15636240"/>
              <a:gd name="connsiteY4" fmla="*/ 0 h 27432"/>
              <a:gd name="connsiteX5" fmla="*/ 3711907 w 15636240"/>
              <a:gd name="connsiteY5" fmla="*/ 0 h 27432"/>
              <a:gd name="connsiteX6" fmla="*/ 4391744 w 15636240"/>
              <a:gd name="connsiteY6" fmla="*/ 0 h 27432"/>
              <a:gd name="connsiteX7" fmla="*/ 4602493 w 15636240"/>
              <a:gd name="connsiteY7" fmla="*/ 0 h 27432"/>
              <a:gd name="connsiteX8" fmla="*/ 5438692 w 15636240"/>
              <a:gd name="connsiteY8" fmla="*/ 0 h 27432"/>
              <a:gd name="connsiteX9" fmla="*/ 5649441 w 15636240"/>
              <a:gd name="connsiteY9" fmla="*/ 0 h 27432"/>
              <a:gd name="connsiteX10" fmla="*/ 6329278 w 15636240"/>
              <a:gd name="connsiteY10" fmla="*/ 0 h 27432"/>
              <a:gd name="connsiteX11" fmla="*/ 7321839 w 15636240"/>
              <a:gd name="connsiteY11" fmla="*/ 0 h 27432"/>
              <a:gd name="connsiteX12" fmla="*/ 8314401 w 15636240"/>
              <a:gd name="connsiteY12" fmla="*/ 0 h 27432"/>
              <a:gd name="connsiteX13" fmla="*/ 9150600 w 15636240"/>
              <a:gd name="connsiteY13" fmla="*/ 0 h 27432"/>
              <a:gd name="connsiteX14" fmla="*/ 9674074 w 15636240"/>
              <a:gd name="connsiteY14" fmla="*/ 0 h 27432"/>
              <a:gd name="connsiteX15" fmla="*/ 9884823 w 15636240"/>
              <a:gd name="connsiteY15" fmla="*/ 0 h 27432"/>
              <a:gd name="connsiteX16" fmla="*/ 10408297 w 15636240"/>
              <a:gd name="connsiteY16" fmla="*/ 0 h 27432"/>
              <a:gd name="connsiteX17" fmla="*/ 11244496 w 15636240"/>
              <a:gd name="connsiteY17" fmla="*/ 0 h 27432"/>
              <a:gd name="connsiteX18" fmla="*/ 12237057 w 15636240"/>
              <a:gd name="connsiteY18" fmla="*/ 0 h 27432"/>
              <a:gd name="connsiteX19" fmla="*/ 12447807 w 15636240"/>
              <a:gd name="connsiteY19" fmla="*/ 0 h 27432"/>
              <a:gd name="connsiteX20" fmla="*/ 12658556 w 15636240"/>
              <a:gd name="connsiteY20" fmla="*/ 0 h 27432"/>
              <a:gd name="connsiteX21" fmla="*/ 13651117 w 15636240"/>
              <a:gd name="connsiteY21" fmla="*/ 0 h 27432"/>
              <a:gd name="connsiteX22" fmla="*/ 13861867 w 15636240"/>
              <a:gd name="connsiteY22" fmla="*/ 0 h 27432"/>
              <a:gd name="connsiteX23" fmla="*/ 14541703 w 15636240"/>
              <a:gd name="connsiteY23" fmla="*/ 0 h 27432"/>
              <a:gd name="connsiteX24" fmla="*/ 14908815 w 15636240"/>
              <a:gd name="connsiteY24" fmla="*/ 0 h 27432"/>
              <a:gd name="connsiteX25" fmla="*/ 15636240 w 15636240"/>
              <a:gd name="connsiteY25" fmla="*/ 0 h 27432"/>
              <a:gd name="connsiteX26" fmla="*/ 15636240 w 15636240"/>
              <a:gd name="connsiteY26" fmla="*/ 27432 h 27432"/>
              <a:gd name="connsiteX27" fmla="*/ 14643679 w 15636240"/>
              <a:gd name="connsiteY27" fmla="*/ 27432 h 27432"/>
              <a:gd name="connsiteX28" fmla="*/ 13651117 w 15636240"/>
              <a:gd name="connsiteY28" fmla="*/ 27432 h 27432"/>
              <a:gd name="connsiteX29" fmla="*/ 13127643 w 15636240"/>
              <a:gd name="connsiteY29" fmla="*/ 27432 h 27432"/>
              <a:gd name="connsiteX30" fmla="*/ 12447807 w 15636240"/>
              <a:gd name="connsiteY30" fmla="*/ 27432 h 27432"/>
              <a:gd name="connsiteX31" fmla="*/ 12080695 w 15636240"/>
              <a:gd name="connsiteY31" fmla="*/ 27432 h 27432"/>
              <a:gd name="connsiteX32" fmla="*/ 11244496 w 15636240"/>
              <a:gd name="connsiteY32" fmla="*/ 27432 h 27432"/>
              <a:gd name="connsiteX33" fmla="*/ 10251935 w 15636240"/>
              <a:gd name="connsiteY33" fmla="*/ 27432 h 27432"/>
              <a:gd name="connsiteX34" fmla="*/ 9728461 w 15636240"/>
              <a:gd name="connsiteY34" fmla="*/ 27432 h 27432"/>
              <a:gd name="connsiteX35" fmla="*/ 8735899 w 15636240"/>
              <a:gd name="connsiteY35" fmla="*/ 27432 h 27432"/>
              <a:gd name="connsiteX36" fmla="*/ 8056063 w 15636240"/>
              <a:gd name="connsiteY36" fmla="*/ 27432 h 27432"/>
              <a:gd name="connsiteX37" fmla="*/ 7063501 w 15636240"/>
              <a:gd name="connsiteY37" fmla="*/ 27432 h 27432"/>
              <a:gd name="connsiteX38" fmla="*/ 6070940 w 15636240"/>
              <a:gd name="connsiteY38" fmla="*/ 27432 h 27432"/>
              <a:gd name="connsiteX39" fmla="*/ 5703828 w 15636240"/>
              <a:gd name="connsiteY39" fmla="*/ 27432 h 27432"/>
              <a:gd name="connsiteX40" fmla="*/ 5180354 w 15636240"/>
              <a:gd name="connsiteY40" fmla="*/ 27432 h 27432"/>
              <a:gd name="connsiteX41" fmla="*/ 4500518 w 15636240"/>
              <a:gd name="connsiteY41" fmla="*/ 27432 h 27432"/>
              <a:gd name="connsiteX42" fmla="*/ 3820681 w 15636240"/>
              <a:gd name="connsiteY42" fmla="*/ 27432 h 27432"/>
              <a:gd name="connsiteX43" fmla="*/ 2984482 w 15636240"/>
              <a:gd name="connsiteY43" fmla="*/ 27432 h 27432"/>
              <a:gd name="connsiteX44" fmla="*/ 2617371 w 15636240"/>
              <a:gd name="connsiteY44" fmla="*/ 27432 h 27432"/>
              <a:gd name="connsiteX45" fmla="*/ 2250259 w 15636240"/>
              <a:gd name="connsiteY45" fmla="*/ 27432 h 27432"/>
              <a:gd name="connsiteX46" fmla="*/ 1257698 w 15636240"/>
              <a:gd name="connsiteY46" fmla="*/ 27432 h 27432"/>
              <a:gd name="connsiteX47" fmla="*/ 0 w 15636240"/>
              <a:gd name="connsiteY47" fmla="*/ 27432 h 27432"/>
              <a:gd name="connsiteX48" fmla="*/ 0 w 15636240"/>
              <a:gd name="connsiteY48"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636240" h="27432" fill="none" extrusionOk="0">
                <a:moveTo>
                  <a:pt x="0" y="0"/>
                </a:moveTo>
                <a:cubicBezTo>
                  <a:pt x="217202" y="19298"/>
                  <a:pt x="463275" y="-21256"/>
                  <a:pt x="836199" y="0"/>
                </a:cubicBezTo>
                <a:cubicBezTo>
                  <a:pt x="1209123" y="21256"/>
                  <a:pt x="1369225" y="10683"/>
                  <a:pt x="1516035" y="0"/>
                </a:cubicBezTo>
                <a:cubicBezTo>
                  <a:pt x="1662845" y="-10683"/>
                  <a:pt x="2123665" y="30218"/>
                  <a:pt x="2352234" y="0"/>
                </a:cubicBezTo>
                <a:cubicBezTo>
                  <a:pt x="2580803" y="-30218"/>
                  <a:pt x="2874566" y="15889"/>
                  <a:pt x="3032071" y="0"/>
                </a:cubicBezTo>
                <a:cubicBezTo>
                  <a:pt x="3189576" y="-15889"/>
                  <a:pt x="3431317" y="-32526"/>
                  <a:pt x="3711907" y="0"/>
                </a:cubicBezTo>
                <a:cubicBezTo>
                  <a:pt x="3992497" y="32526"/>
                  <a:pt x="4142257" y="2792"/>
                  <a:pt x="4391744" y="0"/>
                </a:cubicBezTo>
                <a:cubicBezTo>
                  <a:pt x="4641231" y="-2792"/>
                  <a:pt x="4528524" y="4649"/>
                  <a:pt x="4602493" y="0"/>
                </a:cubicBezTo>
                <a:cubicBezTo>
                  <a:pt x="4676462" y="-4649"/>
                  <a:pt x="5032261" y="7947"/>
                  <a:pt x="5438692" y="0"/>
                </a:cubicBezTo>
                <a:cubicBezTo>
                  <a:pt x="5845123" y="-7947"/>
                  <a:pt x="5596825" y="3557"/>
                  <a:pt x="5649441" y="0"/>
                </a:cubicBezTo>
                <a:cubicBezTo>
                  <a:pt x="5702057" y="-3557"/>
                  <a:pt x="6056697" y="-10528"/>
                  <a:pt x="6329278" y="0"/>
                </a:cubicBezTo>
                <a:cubicBezTo>
                  <a:pt x="6601859" y="10528"/>
                  <a:pt x="6888765" y="-44952"/>
                  <a:pt x="7321839" y="0"/>
                </a:cubicBezTo>
                <a:cubicBezTo>
                  <a:pt x="7754913" y="44952"/>
                  <a:pt x="7958513" y="36798"/>
                  <a:pt x="8314401" y="0"/>
                </a:cubicBezTo>
                <a:cubicBezTo>
                  <a:pt x="8670289" y="-36798"/>
                  <a:pt x="8920783" y="40946"/>
                  <a:pt x="9150600" y="0"/>
                </a:cubicBezTo>
                <a:cubicBezTo>
                  <a:pt x="9380417" y="-40946"/>
                  <a:pt x="9514120" y="-6634"/>
                  <a:pt x="9674074" y="0"/>
                </a:cubicBezTo>
                <a:cubicBezTo>
                  <a:pt x="9834028" y="6634"/>
                  <a:pt x="9837822" y="2750"/>
                  <a:pt x="9884823" y="0"/>
                </a:cubicBezTo>
                <a:cubicBezTo>
                  <a:pt x="9931824" y="-2750"/>
                  <a:pt x="10254424" y="-1871"/>
                  <a:pt x="10408297" y="0"/>
                </a:cubicBezTo>
                <a:cubicBezTo>
                  <a:pt x="10562170" y="1871"/>
                  <a:pt x="10934478" y="-29740"/>
                  <a:pt x="11244496" y="0"/>
                </a:cubicBezTo>
                <a:cubicBezTo>
                  <a:pt x="11554514" y="29740"/>
                  <a:pt x="11748540" y="-4888"/>
                  <a:pt x="12237057" y="0"/>
                </a:cubicBezTo>
                <a:cubicBezTo>
                  <a:pt x="12725574" y="4888"/>
                  <a:pt x="12368807" y="2347"/>
                  <a:pt x="12447807" y="0"/>
                </a:cubicBezTo>
                <a:cubicBezTo>
                  <a:pt x="12526807" y="-2347"/>
                  <a:pt x="12596895" y="3940"/>
                  <a:pt x="12658556" y="0"/>
                </a:cubicBezTo>
                <a:cubicBezTo>
                  <a:pt x="12720217" y="-3940"/>
                  <a:pt x="13169635" y="-39269"/>
                  <a:pt x="13651117" y="0"/>
                </a:cubicBezTo>
                <a:cubicBezTo>
                  <a:pt x="14132599" y="39269"/>
                  <a:pt x="13798087" y="8256"/>
                  <a:pt x="13861867" y="0"/>
                </a:cubicBezTo>
                <a:cubicBezTo>
                  <a:pt x="13925647" y="-8256"/>
                  <a:pt x="14358801" y="16701"/>
                  <a:pt x="14541703" y="0"/>
                </a:cubicBezTo>
                <a:cubicBezTo>
                  <a:pt x="14724605" y="-16701"/>
                  <a:pt x="14737253" y="18229"/>
                  <a:pt x="14908815" y="0"/>
                </a:cubicBezTo>
                <a:cubicBezTo>
                  <a:pt x="15080377" y="-18229"/>
                  <a:pt x="15322257" y="1042"/>
                  <a:pt x="15636240" y="0"/>
                </a:cubicBezTo>
                <a:cubicBezTo>
                  <a:pt x="15636767" y="11317"/>
                  <a:pt x="15636838" y="21139"/>
                  <a:pt x="15636240" y="27432"/>
                </a:cubicBezTo>
                <a:cubicBezTo>
                  <a:pt x="15342796" y="26322"/>
                  <a:pt x="15129855" y="28148"/>
                  <a:pt x="14643679" y="27432"/>
                </a:cubicBezTo>
                <a:cubicBezTo>
                  <a:pt x="14157503" y="26716"/>
                  <a:pt x="14112206" y="-10624"/>
                  <a:pt x="13651117" y="27432"/>
                </a:cubicBezTo>
                <a:cubicBezTo>
                  <a:pt x="13190028" y="65488"/>
                  <a:pt x="13298433" y="36253"/>
                  <a:pt x="13127643" y="27432"/>
                </a:cubicBezTo>
                <a:cubicBezTo>
                  <a:pt x="12956853" y="18611"/>
                  <a:pt x="12688591" y="15124"/>
                  <a:pt x="12447807" y="27432"/>
                </a:cubicBezTo>
                <a:cubicBezTo>
                  <a:pt x="12207023" y="39740"/>
                  <a:pt x="12166224" y="37101"/>
                  <a:pt x="12080695" y="27432"/>
                </a:cubicBezTo>
                <a:cubicBezTo>
                  <a:pt x="11995166" y="17763"/>
                  <a:pt x="11517694" y="38741"/>
                  <a:pt x="11244496" y="27432"/>
                </a:cubicBezTo>
                <a:cubicBezTo>
                  <a:pt x="10971298" y="16123"/>
                  <a:pt x="10740679" y="70255"/>
                  <a:pt x="10251935" y="27432"/>
                </a:cubicBezTo>
                <a:cubicBezTo>
                  <a:pt x="9763191" y="-15391"/>
                  <a:pt x="9855451" y="11190"/>
                  <a:pt x="9728461" y="27432"/>
                </a:cubicBezTo>
                <a:cubicBezTo>
                  <a:pt x="9601471" y="43674"/>
                  <a:pt x="9151288" y="60779"/>
                  <a:pt x="8735899" y="27432"/>
                </a:cubicBezTo>
                <a:cubicBezTo>
                  <a:pt x="8320510" y="-5915"/>
                  <a:pt x="8217111" y="12780"/>
                  <a:pt x="8056063" y="27432"/>
                </a:cubicBezTo>
                <a:cubicBezTo>
                  <a:pt x="7895015" y="42084"/>
                  <a:pt x="7265732" y="-6848"/>
                  <a:pt x="7063501" y="27432"/>
                </a:cubicBezTo>
                <a:cubicBezTo>
                  <a:pt x="6861270" y="61712"/>
                  <a:pt x="6290170" y="16006"/>
                  <a:pt x="6070940" y="27432"/>
                </a:cubicBezTo>
                <a:cubicBezTo>
                  <a:pt x="5851710" y="38858"/>
                  <a:pt x="5814259" y="35863"/>
                  <a:pt x="5703828" y="27432"/>
                </a:cubicBezTo>
                <a:cubicBezTo>
                  <a:pt x="5593397" y="19001"/>
                  <a:pt x="5360372" y="53356"/>
                  <a:pt x="5180354" y="27432"/>
                </a:cubicBezTo>
                <a:cubicBezTo>
                  <a:pt x="5000336" y="1508"/>
                  <a:pt x="4812715" y="-2058"/>
                  <a:pt x="4500518" y="27432"/>
                </a:cubicBezTo>
                <a:cubicBezTo>
                  <a:pt x="4188321" y="56922"/>
                  <a:pt x="4016288" y="39583"/>
                  <a:pt x="3820681" y="27432"/>
                </a:cubicBezTo>
                <a:cubicBezTo>
                  <a:pt x="3625074" y="15281"/>
                  <a:pt x="3281321" y="11340"/>
                  <a:pt x="2984482" y="27432"/>
                </a:cubicBezTo>
                <a:cubicBezTo>
                  <a:pt x="2687643" y="43524"/>
                  <a:pt x="2772964" y="41927"/>
                  <a:pt x="2617371" y="27432"/>
                </a:cubicBezTo>
                <a:cubicBezTo>
                  <a:pt x="2461778" y="12937"/>
                  <a:pt x="2364197" y="16626"/>
                  <a:pt x="2250259" y="27432"/>
                </a:cubicBezTo>
                <a:cubicBezTo>
                  <a:pt x="2136321" y="38238"/>
                  <a:pt x="1585223" y="34881"/>
                  <a:pt x="1257698" y="27432"/>
                </a:cubicBezTo>
                <a:cubicBezTo>
                  <a:pt x="930173" y="19983"/>
                  <a:pt x="308479" y="-2322"/>
                  <a:pt x="0" y="27432"/>
                </a:cubicBezTo>
                <a:cubicBezTo>
                  <a:pt x="686" y="17709"/>
                  <a:pt x="-298" y="9469"/>
                  <a:pt x="0" y="0"/>
                </a:cubicBezTo>
                <a:close/>
              </a:path>
              <a:path w="15636240" h="27432" stroke="0" extrusionOk="0">
                <a:moveTo>
                  <a:pt x="0" y="0"/>
                </a:moveTo>
                <a:cubicBezTo>
                  <a:pt x="145116" y="-23384"/>
                  <a:pt x="277573" y="9040"/>
                  <a:pt x="523474" y="0"/>
                </a:cubicBezTo>
                <a:cubicBezTo>
                  <a:pt x="769375" y="-9040"/>
                  <a:pt x="691329" y="-5599"/>
                  <a:pt x="734223" y="0"/>
                </a:cubicBezTo>
                <a:cubicBezTo>
                  <a:pt x="777117" y="5599"/>
                  <a:pt x="1410160" y="-48272"/>
                  <a:pt x="1726785" y="0"/>
                </a:cubicBezTo>
                <a:cubicBezTo>
                  <a:pt x="2043410" y="48272"/>
                  <a:pt x="2139632" y="-15230"/>
                  <a:pt x="2250259" y="0"/>
                </a:cubicBezTo>
                <a:cubicBezTo>
                  <a:pt x="2360886" y="15230"/>
                  <a:pt x="2637586" y="-1001"/>
                  <a:pt x="2773733" y="0"/>
                </a:cubicBezTo>
                <a:cubicBezTo>
                  <a:pt x="2909880" y="1001"/>
                  <a:pt x="3511024" y="46150"/>
                  <a:pt x="3766294" y="0"/>
                </a:cubicBezTo>
                <a:cubicBezTo>
                  <a:pt x="4021564" y="-46150"/>
                  <a:pt x="3949933" y="-11831"/>
                  <a:pt x="4133406" y="0"/>
                </a:cubicBezTo>
                <a:cubicBezTo>
                  <a:pt x="4316879" y="11831"/>
                  <a:pt x="4837058" y="7565"/>
                  <a:pt x="5125967" y="0"/>
                </a:cubicBezTo>
                <a:cubicBezTo>
                  <a:pt x="5414876" y="-7565"/>
                  <a:pt x="5919470" y="37662"/>
                  <a:pt x="6118529" y="0"/>
                </a:cubicBezTo>
                <a:cubicBezTo>
                  <a:pt x="6317588" y="-37662"/>
                  <a:pt x="6559125" y="-1471"/>
                  <a:pt x="6798365" y="0"/>
                </a:cubicBezTo>
                <a:cubicBezTo>
                  <a:pt x="7037605" y="1471"/>
                  <a:pt x="7399649" y="-38006"/>
                  <a:pt x="7790927" y="0"/>
                </a:cubicBezTo>
                <a:cubicBezTo>
                  <a:pt x="8182205" y="38006"/>
                  <a:pt x="8062153" y="-22023"/>
                  <a:pt x="8314401" y="0"/>
                </a:cubicBezTo>
                <a:cubicBezTo>
                  <a:pt x="8566649" y="22023"/>
                  <a:pt x="8632451" y="23178"/>
                  <a:pt x="8837875" y="0"/>
                </a:cubicBezTo>
                <a:cubicBezTo>
                  <a:pt x="9043299" y="-23178"/>
                  <a:pt x="9491295" y="-6239"/>
                  <a:pt x="9674074" y="0"/>
                </a:cubicBezTo>
                <a:cubicBezTo>
                  <a:pt x="9856853" y="6239"/>
                  <a:pt x="10057344" y="-10270"/>
                  <a:pt x="10197548" y="0"/>
                </a:cubicBezTo>
                <a:cubicBezTo>
                  <a:pt x="10337752" y="10270"/>
                  <a:pt x="10967670" y="7626"/>
                  <a:pt x="11190109" y="0"/>
                </a:cubicBezTo>
                <a:cubicBezTo>
                  <a:pt x="11412548" y="-7626"/>
                  <a:pt x="11865074" y="18087"/>
                  <a:pt x="12182670" y="0"/>
                </a:cubicBezTo>
                <a:cubicBezTo>
                  <a:pt x="12500266" y="-18087"/>
                  <a:pt x="12709895" y="-16631"/>
                  <a:pt x="12862507" y="0"/>
                </a:cubicBezTo>
                <a:cubicBezTo>
                  <a:pt x="13015119" y="16631"/>
                  <a:pt x="13259593" y="1312"/>
                  <a:pt x="13385981" y="0"/>
                </a:cubicBezTo>
                <a:cubicBezTo>
                  <a:pt x="13512369" y="-1312"/>
                  <a:pt x="13529842" y="9067"/>
                  <a:pt x="13596730" y="0"/>
                </a:cubicBezTo>
                <a:cubicBezTo>
                  <a:pt x="13663618" y="-9067"/>
                  <a:pt x="13860302" y="-1554"/>
                  <a:pt x="13963842" y="0"/>
                </a:cubicBezTo>
                <a:cubicBezTo>
                  <a:pt x="14067382" y="1554"/>
                  <a:pt x="14185378" y="17260"/>
                  <a:pt x="14330954" y="0"/>
                </a:cubicBezTo>
                <a:cubicBezTo>
                  <a:pt x="14476530" y="-17260"/>
                  <a:pt x="14644772" y="-10602"/>
                  <a:pt x="14854428" y="0"/>
                </a:cubicBezTo>
                <a:cubicBezTo>
                  <a:pt x="15064084" y="10602"/>
                  <a:pt x="15332997" y="28344"/>
                  <a:pt x="15636240" y="0"/>
                </a:cubicBezTo>
                <a:cubicBezTo>
                  <a:pt x="15637531" y="11478"/>
                  <a:pt x="15637434" y="14228"/>
                  <a:pt x="15636240" y="27432"/>
                </a:cubicBezTo>
                <a:cubicBezTo>
                  <a:pt x="15312848" y="27469"/>
                  <a:pt x="15210925" y="35995"/>
                  <a:pt x="14956403" y="27432"/>
                </a:cubicBezTo>
                <a:cubicBezTo>
                  <a:pt x="14701881" y="18869"/>
                  <a:pt x="14421898" y="2121"/>
                  <a:pt x="14276567" y="27432"/>
                </a:cubicBezTo>
                <a:cubicBezTo>
                  <a:pt x="14131236" y="52743"/>
                  <a:pt x="14051208" y="37553"/>
                  <a:pt x="13909455" y="27432"/>
                </a:cubicBezTo>
                <a:cubicBezTo>
                  <a:pt x="13767702" y="17311"/>
                  <a:pt x="13242565" y="-2516"/>
                  <a:pt x="13073256" y="27432"/>
                </a:cubicBezTo>
                <a:cubicBezTo>
                  <a:pt x="12903947" y="57380"/>
                  <a:pt x="12808031" y="14560"/>
                  <a:pt x="12706145" y="27432"/>
                </a:cubicBezTo>
                <a:cubicBezTo>
                  <a:pt x="12604259" y="40304"/>
                  <a:pt x="12061793" y="-3027"/>
                  <a:pt x="11869946" y="27432"/>
                </a:cubicBezTo>
                <a:cubicBezTo>
                  <a:pt x="11678099" y="57891"/>
                  <a:pt x="11751020" y="21667"/>
                  <a:pt x="11659196" y="27432"/>
                </a:cubicBezTo>
                <a:cubicBezTo>
                  <a:pt x="11567372" y="33198"/>
                  <a:pt x="11096897" y="-10384"/>
                  <a:pt x="10822997" y="27432"/>
                </a:cubicBezTo>
                <a:cubicBezTo>
                  <a:pt x="10549097" y="65248"/>
                  <a:pt x="10579097" y="17927"/>
                  <a:pt x="10455886" y="27432"/>
                </a:cubicBezTo>
                <a:cubicBezTo>
                  <a:pt x="10332675" y="36937"/>
                  <a:pt x="10342364" y="31425"/>
                  <a:pt x="10245136" y="27432"/>
                </a:cubicBezTo>
                <a:cubicBezTo>
                  <a:pt x="10147908" y="23440"/>
                  <a:pt x="9991535" y="18593"/>
                  <a:pt x="9878025" y="27432"/>
                </a:cubicBezTo>
                <a:cubicBezTo>
                  <a:pt x="9764515" y="36271"/>
                  <a:pt x="9277353" y="-9910"/>
                  <a:pt x="9041826" y="27432"/>
                </a:cubicBezTo>
                <a:cubicBezTo>
                  <a:pt x="8806299" y="64774"/>
                  <a:pt x="8802518" y="26489"/>
                  <a:pt x="8674714" y="27432"/>
                </a:cubicBezTo>
                <a:cubicBezTo>
                  <a:pt x="8546910" y="28375"/>
                  <a:pt x="8533708" y="20989"/>
                  <a:pt x="8463965" y="27432"/>
                </a:cubicBezTo>
                <a:cubicBezTo>
                  <a:pt x="8394222" y="33875"/>
                  <a:pt x="8216437" y="38734"/>
                  <a:pt x="8096853" y="27432"/>
                </a:cubicBezTo>
                <a:cubicBezTo>
                  <a:pt x="7977269" y="16130"/>
                  <a:pt x="7778098" y="31536"/>
                  <a:pt x="7573379" y="27432"/>
                </a:cubicBezTo>
                <a:cubicBezTo>
                  <a:pt x="7368660" y="23328"/>
                  <a:pt x="7179261" y="24151"/>
                  <a:pt x="6893542" y="27432"/>
                </a:cubicBezTo>
                <a:cubicBezTo>
                  <a:pt x="6607823" y="30713"/>
                  <a:pt x="6663842" y="39314"/>
                  <a:pt x="6526431" y="27432"/>
                </a:cubicBezTo>
                <a:cubicBezTo>
                  <a:pt x="6389020" y="15550"/>
                  <a:pt x="5924673" y="15392"/>
                  <a:pt x="5533869" y="27432"/>
                </a:cubicBezTo>
                <a:cubicBezTo>
                  <a:pt x="5143065" y="39472"/>
                  <a:pt x="5099610" y="54528"/>
                  <a:pt x="4854033" y="27432"/>
                </a:cubicBezTo>
                <a:cubicBezTo>
                  <a:pt x="4608456" y="336"/>
                  <a:pt x="4139407" y="48336"/>
                  <a:pt x="3861471" y="27432"/>
                </a:cubicBezTo>
                <a:cubicBezTo>
                  <a:pt x="3583535" y="6528"/>
                  <a:pt x="3323079" y="30771"/>
                  <a:pt x="3025273" y="27432"/>
                </a:cubicBezTo>
                <a:cubicBezTo>
                  <a:pt x="2727467" y="24093"/>
                  <a:pt x="2723851" y="17565"/>
                  <a:pt x="2501798" y="27432"/>
                </a:cubicBezTo>
                <a:cubicBezTo>
                  <a:pt x="2279746" y="37299"/>
                  <a:pt x="2046336" y="44114"/>
                  <a:pt x="1665599" y="27432"/>
                </a:cubicBezTo>
                <a:cubicBezTo>
                  <a:pt x="1284862" y="10750"/>
                  <a:pt x="1401546" y="11502"/>
                  <a:pt x="1298488" y="27432"/>
                </a:cubicBezTo>
                <a:cubicBezTo>
                  <a:pt x="1195430" y="43362"/>
                  <a:pt x="763976" y="14321"/>
                  <a:pt x="618651" y="27432"/>
                </a:cubicBezTo>
                <a:cubicBezTo>
                  <a:pt x="473326" y="40543"/>
                  <a:pt x="304916" y="26490"/>
                  <a:pt x="0" y="27432"/>
                </a:cubicBezTo>
                <a:cubicBezTo>
                  <a:pt x="-921" y="20798"/>
                  <a:pt x="586" y="11062"/>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AutoShape 14">
            <a:extLst>
              <a:ext uri="{FF2B5EF4-FFF2-40B4-BE49-F238E27FC236}">
                <a16:creationId xmlns:a16="http://schemas.microsoft.com/office/drawing/2014/main" id="{450D089F-1A1C-4BF1-7A6A-7D901594A226}"/>
              </a:ext>
            </a:extLst>
          </p:cNvPr>
          <p:cNvSpPr/>
          <p:nvPr/>
        </p:nvSpPr>
        <p:spPr>
          <a:xfrm>
            <a:off x="4476997" y="4203174"/>
            <a:ext cx="3874227" cy="0"/>
          </a:xfrm>
          <a:prstGeom prst="line">
            <a:avLst/>
          </a:prstGeom>
          <a:ln w="28575" cap="rnd">
            <a:solidFill>
              <a:srgbClr val="F68D61"/>
            </a:solidFill>
            <a:prstDash val="solid"/>
            <a:headEnd type="none" w="sm" len="sm"/>
            <a:tailEnd type="none" w="sm" len="sm"/>
          </a:ln>
        </p:spPr>
        <p:txBody>
          <a:bodyPr/>
          <a:lstStyle/>
          <a:p>
            <a:endParaRPr lang="en-US"/>
          </a:p>
        </p:txBody>
      </p:sp>
      <p:sp>
        <p:nvSpPr>
          <p:cNvPr id="54" name="TextBox 9">
            <a:extLst>
              <a:ext uri="{FF2B5EF4-FFF2-40B4-BE49-F238E27FC236}">
                <a16:creationId xmlns:a16="http://schemas.microsoft.com/office/drawing/2014/main" id="{D6DFC449-C80A-F326-FA2A-226AAA9D4A3B}"/>
              </a:ext>
            </a:extLst>
          </p:cNvPr>
          <p:cNvSpPr txBox="1"/>
          <p:nvPr/>
        </p:nvSpPr>
        <p:spPr>
          <a:xfrm>
            <a:off x="3748991" y="3342130"/>
            <a:ext cx="945628" cy="589181"/>
          </a:xfrm>
          <a:prstGeom prst="rect">
            <a:avLst/>
          </a:prstGeom>
        </p:spPr>
        <p:txBody>
          <a:bodyPr wrap="square" lIns="0" tIns="0" rIns="0" bIns="0" rtlCol="0" anchor="t">
            <a:spAutoFit/>
          </a:bodyPr>
          <a:lstStyle/>
          <a:p>
            <a:pPr defTabSz="731520">
              <a:lnSpc>
                <a:spcPts val="5214"/>
              </a:lnSpc>
              <a:spcAft>
                <a:spcPts val="600"/>
              </a:spcAft>
            </a:pPr>
            <a:r>
              <a:rPr lang="en-US" sz="3200" kern="1200">
                <a:solidFill>
                  <a:srgbClr val="E15F5B"/>
                </a:solidFill>
                <a:latin typeface="Lato Bold"/>
                <a:ea typeface="+mn-ea"/>
                <a:cs typeface="+mn-cs"/>
              </a:rPr>
              <a:t>01.</a:t>
            </a:r>
            <a:endParaRPr lang="en-US" sz="4000">
              <a:solidFill>
                <a:srgbClr val="E15F5B"/>
              </a:solidFill>
              <a:latin typeface="Lato Bold"/>
            </a:endParaRPr>
          </a:p>
        </p:txBody>
      </p:sp>
      <p:sp>
        <p:nvSpPr>
          <p:cNvPr id="46" name="TextBox 9">
            <a:extLst>
              <a:ext uri="{FF2B5EF4-FFF2-40B4-BE49-F238E27FC236}">
                <a16:creationId xmlns:a16="http://schemas.microsoft.com/office/drawing/2014/main" id="{EAD4A367-1001-D328-1303-9F2B6130257B}"/>
              </a:ext>
            </a:extLst>
          </p:cNvPr>
          <p:cNvSpPr txBox="1"/>
          <p:nvPr/>
        </p:nvSpPr>
        <p:spPr>
          <a:xfrm>
            <a:off x="9680514" y="3370453"/>
            <a:ext cx="630103" cy="589181"/>
          </a:xfrm>
          <a:prstGeom prst="rect">
            <a:avLst/>
          </a:prstGeom>
        </p:spPr>
        <p:txBody>
          <a:bodyPr wrap="square" lIns="0" tIns="0" rIns="0" bIns="0" rtlCol="0" anchor="t">
            <a:spAutoFit/>
          </a:bodyPr>
          <a:lstStyle/>
          <a:p>
            <a:pPr defTabSz="731520">
              <a:lnSpc>
                <a:spcPts val="5214"/>
              </a:lnSpc>
              <a:spcAft>
                <a:spcPts val="600"/>
              </a:spcAft>
            </a:pPr>
            <a:r>
              <a:rPr lang="en-US" sz="3200" kern="1200">
                <a:solidFill>
                  <a:srgbClr val="E15F5B"/>
                </a:solidFill>
                <a:latin typeface="Lato Bold"/>
                <a:ea typeface="+mn-ea"/>
                <a:cs typeface="+mn-cs"/>
              </a:rPr>
              <a:t>02</a:t>
            </a:r>
            <a:r>
              <a:rPr lang="en-US" sz="3200" kern="1200">
                <a:solidFill>
                  <a:srgbClr val="9E2F00"/>
                </a:solidFill>
                <a:latin typeface="Lato Bold"/>
                <a:ea typeface="+mn-ea"/>
                <a:cs typeface="+mn-cs"/>
              </a:rPr>
              <a:t>.</a:t>
            </a:r>
            <a:endParaRPr lang="en-US" sz="4000">
              <a:solidFill>
                <a:srgbClr val="F68D61"/>
              </a:solidFill>
              <a:latin typeface="Lato Bold"/>
            </a:endParaRPr>
          </a:p>
        </p:txBody>
      </p:sp>
      <p:pic>
        <p:nvPicPr>
          <p:cNvPr id="4" name="Picture 3" descr="A logo of a flower&#10;&#10;Description automatically generated">
            <a:extLst>
              <a:ext uri="{FF2B5EF4-FFF2-40B4-BE49-F238E27FC236}">
                <a16:creationId xmlns:a16="http://schemas.microsoft.com/office/drawing/2014/main" id="{12309BBB-8A14-C284-C956-7F1AD9FECA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6419" y="8361536"/>
            <a:ext cx="914734" cy="883234"/>
          </a:xfrm>
          <a:prstGeom prst="rect">
            <a:avLst/>
          </a:prstGeom>
        </p:spPr>
      </p:pic>
      <p:sp>
        <p:nvSpPr>
          <p:cNvPr id="7" name="AutoShape 14">
            <a:extLst>
              <a:ext uri="{FF2B5EF4-FFF2-40B4-BE49-F238E27FC236}">
                <a16:creationId xmlns:a16="http://schemas.microsoft.com/office/drawing/2014/main" id="{AB8A6E77-5A90-B8A9-1EE8-1052A4CBB6DB}"/>
              </a:ext>
            </a:extLst>
          </p:cNvPr>
          <p:cNvSpPr/>
          <p:nvPr/>
        </p:nvSpPr>
        <p:spPr>
          <a:xfrm>
            <a:off x="10360495" y="4213206"/>
            <a:ext cx="4247088" cy="0"/>
          </a:xfrm>
          <a:prstGeom prst="line">
            <a:avLst/>
          </a:prstGeom>
          <a:ln w="28575" cap="rnd">
            <a:solidFill>
              <a:srgbClr val="F68D61"/>
            </a:solidFill>
            <a:prstDash val="solid"/>
            <a:headEnd type="none" w="sm" len="sm"/>
            <a:tailEnd type="none" w="sm" len="sm"/>
          </a:ln>
        </p:spPr>
        <p:txBody>
          <a:bodyPr/>
          <a:lstStyle/>
          <a:p>
            <a:endParaRPr lang="en-US"/>
          </a:p>
        </p:txBody>
      </p:sp>
      <p:sp>
        <p:nvSpPr>
          <p:cNvPr id="14" name="TextBox 13">
            <a:extLst>
              <a:ext uri="{FF2B5EF4-FFF2-40B4-BE49-F238E27FC236}">
                <a16:creationId xmlns:a16="http://schemas.microsoft.com/office/drawing/2014/main" id="{DE736481-5883-1456-2001-0F8C8DBE5B88}"/>
              </a:ext>
            </a:extLst>
          </p:cNvPr>
          <p:cNvSpPr txBox="1"/>
          <p:nvPr/>
        </p:nvSpPr>
        <p:spPr>
          <a:xfrm>
            <a:off x="10310617" y="4371511"/>
            <a:ext cx="5497419" cy="2246769"/>
          </a:xfrm>
          <a:prstGeom prst="rect">
            <a:avLst/>
          </a:prstGeom>
          <a:noFill/>
        </p:spPr>
        <p:txBody>
          <a:bodyPr wrap="square" lIns="91440" tIns="45720" rIns="91440" bIns="45720" anchor="t">
            <a:spAutoFit/>
          </a:bodyPr>
          <a:lstStyle/>
          <a:p>
            <a:pPr marL="418465" lvl="1" indent="-228600" defTabSz="731520">
              <a:lnSpc>
                <a:spcPts val="2464"/>
              </a:lnSpc>
              <a:spcAft>
                <a:spcPts val="600"/>
              </a:spcAft>
              <a:buFont typeface="Arial" panose="020B0604020202020204" pitchFamily="34" charset="0"/>
              <a:buChar char="•"/>
            </a:pPr>
            <a:r>
              <a:rPr lang="en-US" sz="2400">
                <a:solidFill>
                  <a:srgbClr val="534961"/>
                </a:solidFill>
                <a:latin typeface="Roboto"/>
                <a:ea typeface="Roboto"/>
                <a:cs typeface="Roboto"/>
              </a:rPr>
              <a:t>Create pathways for rural allied health and GPs</a:t>
            </a:r>
          </a:p>
          <a:p>
            <a:pPr marL="418465" lvl="1" indent="-228600" defTabSz="731520">
              <a:lnSpc>
                <a:spcPts val="2464"/>
              </a:lnSpc>
              <a:spcAft>
                <a:spcPts val="600"/>
              </a:spcAft>
              <a:buFont typeface="Arial" panose="020B0604020202020204" pitchFamily="34" charset="0"/>
              <a:buChar char="•"/>
            </a:pPr>
            <a:r>
              <a:rPr lang="en-US" sz="2400" kern="1200">
                <a:solidFill>
                  <a:srgbClr val="534961"/>
                </a:solidFill>
                <a:latin typeface="Roboto"/>
                <a:ea typeface="Roboto"/>
                <a:cs typeface="Roboto"/>
              </a:rPr>
              <a:t>Add other allied health</a:t>
            </a:r>
            <a:r>
              <a:rPr lang="en-US" sz="2400">
                <a:solidFill>
                  <a:srgbClr val="534961"/>
                </a:solidFill>
                <a:latin typeface="Roboto"/>
                <a:ea typeface="Roboto"/>
                <a:cs typeface="Roboto"/>
              </a:rPr>
              <a:t> </a:t>
            </a:r>
            <a:endParaRPr lang="en-US" sz="2400" kern="1200">
              <a:solidFill>
                <a:srgbClr val="534961"/>
              </a:solidFill>
              <a:latin typeface="Roboto" panose="02000000000000000000" pitchFamily="2" charset="0"/>
              <a:ea typeface="Roboto"/>
              <a:cs typeface="Roboto"/>
            </a:endParaRPr>
          </a:p>
          <a:p>
            <a:pPr marL="418465" lvl="1" indent="-228600" defTabSz="731520">
              <a:lnSpc>
                <a:spcPts val="2464"/>
              </a:lnSpc>
              <a:spcAft>
                <a:spcPts val="600"/>
              </a:spcAft>
              <a:buFont typeface="Arial" panose="020B0604020202020204" pitchFamily="34" charset="0"/>
              <a:buChar char="•"/>
            </a:pPr>
            <a:r>
              <a:rPr lang="en-US" sz="2400" kern="1200">
                <a:solidFill>
                  <a:srgbClr val="534961"/>
                </a:solidFill>
                <a:latin typeface="Roboto"/>
                <a:ea typeface="Roboto"/>
                <a:cs typeface="Roboto"/>
              </a:rPr>
              <a:t>Add computer vision and AI learning</a:t>
            </a:r>
          </a:p>
          <a:p>
            <a:pPr marL="418465" lvl="1" indent="-228600" defTabSz="731520">
              <a:lnSpc>
                <a:spcPts val="2464"/>
              </a:lnSpc>
              <a:spcAft>
                <a:spcPts val="600"/>
              </a:spcAft>
              <a:buFont typeface="Arial" panose="020B0604020202020204" pitchFamily="34" charset="0"/>
              <a:buChar char="•"/>
            </a:pPr>
            <a:r>
              <a:rPr lang="en-US" sz="2400">
                <a:solidFill>
                  <a:srgbClr val="534961"/>
                </a:solidFill>
                <a:latin typeface="Roboto"/>
                <a:ea typeface="Roboto"/>
                <a:cs typeface="Roboto"/>
              </a:rPr>
              <a:t>Find funding </a:t>
            </a:r>
            <a:endParaRPr lang="en-US" sz="2400">
              <a:solidFill>
                <a:srgbClr val="534961"/>
              </a:solidFill>
              <a:latin typeface="Roboto" panose="02000000000000000000" pitchFamily="2" charset="0"/>
              <a:ea typeface="Roboto"/>
              <a:cs typeface="Roboto"/>
            </a:endParaRPr>
          </a:p>
        </p:txBody>
      </p:sp>
      <p:sp>
        <p:nvSpPr>
          <p:cNvPr id="16" name="TextBox 15">
            <a:extLst>
              <a:ext uri="{FF2B5EF4-FFF2-40B4-BE49-F238E27FC236}">
                <a16:creationId xmlns:a16="http://schemas.microsoft.com/office/drawing/2014/main" id="{6578E56F-7C57-40FF-AA65-C75B5D90ABE6}"/>
              </a:ext>
            </a:extLst>
          </p:cNvPr>
          <p:cNvSpPr txBox="1"/>
          <p:nvPr/>
        </p:nvSpPr>
        <p:spPr>
          <a:xfrm>
            <a:off x="10441612" y="3585826"/>
            <a:ext cx="4269665" cy="420884"/>
          </a:xfrm>
          <a:prstGeom prst="rect">
            <a:avLst/>
          </a:prstGeom>
          <a:noFill/>
        </p:spPr>
        <p:txBody>
          <a:bodyPr wrap="square" lIns="91440" tIns="45720" rIns="91440" bIns="45720" anchor="t">
            <a:spAutoFit/>
          </a:bodyPr>
          <a:lstStyle/>
          <a:p>
            <a:pPr defTabSz="731520">
              <a:lnSpc>
                <a:spcPts val="2240"/>
              </a:lnSpc>
              <a:spcBef>
                <a:spcPct val="0"/>
              </a:spcBef>
              <a:spcAft>
                <a:spcPts val="960"/>
              </a:spcAft>
            </a:pPr>
            <a:r>
              <a:rPr lang="en-US" sz="3600" kern="1200">
                <a:solidFill>
                  <a:srgbClr val="E15F5B"/>
                </a:solidFill>
                <a:latin typeface="Lato Bold"/>
                <a:ea typeface="+mn-ea"/>
                <a:cs typeface="+mn-cs"/>
              </a:rPr>
              <a:t>What next</a:t>
            </a:r>
            <a:endParaRPr lang="en-US" sz="3600">
              <a:solidFill>
                <a:srgbClr val="E15F5B"/>
              </a:solidFill>
            </a:endParaRPr>
          </a:p>
        </p:txBody>
      </p:sp>
      <p:pic>
        <p:nvPicPr>
          <p:cNvPr id="3" name="Picture 2">
            <a:extLst>
              <a:ext uri="{FF2B5EF4-FFF2-40B4-BE49-F238E27FC236}">
                <a16:creationId xmlns:a16="http://schemas.microsoft.com/office/drawing/2014/main" id="{9223FB79-2A42-C4E8-0CF2-3774ABCAF54C}"/>
              </a:ext>
            </a:extLst>
          </p:cNvPr>
          <p:cNvPicPr>
            <a:picLocks noChangeAspect="1"/>
          </p:cNvPicPr>
          <p:nvPr/>
        </p:nvPicPr>
        <p:blipFill>
          <a:blip r:embed="rId4"/>
          <a:stretch>
            <a:fillRect/>
          </a:stretch>
        </p:blipFill>
        <p:spPr>
          <a:xfrm>
            <a:off x="5100919" y="6994280"/>
            <a:ext cx="9178988" cy="2935495"/>
          </a:xfrm>
          <a:prstGeom prst="rect">
            <a:avLst/>
          </a:prstGeom>
        </p:spPr>
      </p:pic>
      <p:sp>
        <p:nvSpPr>
          <p:cNvPr id="5" name="TextBox 4">
            <a:extLst>
              <a:ext uri="{FF2B5EF4-FFF2-40B4-BE49-F238E27FC236}">
                <a16:creationId xmlns:a16="http://schemas.microsoft.com/office/drawing/2014/main" id="{389EFA67-434B-1ECE-18F9-336C8D2027D4}"/>
              </a:ext>
            </a:extLst>
          </p:cNvPr>
          <p:cNvSpPr txBox="1"/>
          <p:nvPr/>
        </p:nvSpPr>
        <p:spPr>
          <a:xfrm>
            <a:off x="4694620" y="3575694"/>
            <a:ext cx="3656604" cy="420884"/>
          </a:xfrm>
          <a:prstGeom prst="rect">
            <a:avLst/>
          </a:prstGeom>
          <a:noFill/>
        </p:spPr>
        <p:txBody>
          <a:bodyPr wrap="square" lIns="91440" tIns="45720" rIns="91440" bIns="45720" anchor="t">
            <a:spAutoFit/>
          </a:bodyPr>
          <a:lstStyle/>
          <a:p>
            <a:pPr defTabSz="731520">
              <a:lnSpc>
                <a:spcPts val="2240"/>
              </a:lnSpc>
              <a:spcBef>
                <a:spcPct val="0"/>
              </a:spcBef>
              <a:spcAft>
                <a:spcPts val="960"/>
              </a:spcAft>
            </a:pPr>
            <a:r>
              <a:rPr lang="en-US" sz="3600" kern="1200">
                <a:solidFill>
                  <a:srgbClr val="E15F5B"/>
                </a:solidFill>
                <a:latin typeface="Lato Bold"/>
                <a:ea typeface="+mn-ea"/>
                <a:cs typeface="+mn-cs"/>
              </a:rPr>
              <a:t>Lessons</a:t>
            </a:r>
            <a:endParaRPr lang="en-US" sz="3600">
              <a:solidFill>
                <a:srgbClr val="E15F5B"/>
              </a:solidFill>
            </a:endParaRPr>
          </a:p>
        </p:txBody>
      </p:sp>
      <p:sp>
        <p:nvSpPr>
          <p:cNvPr id="11" name="TextBox 10">
            <a:extLst>
              <a:ext uri="{FF2B5EF4-FFF2-40B4-BE49-F238E27FC236}">
                <a16:creationId xmlns:a16="http://schemas.microsoft.com/office/drawing/2014/main" id="{F320FC89-34BB-51F7-5F98-3AD832B9EC30}"/>
              </a:ext>
            </a:extLst>
          </p:cNvPr>
          <p:cNvSpPr txBox="1"/>
          <p:nvPr/>
        </p:nvSpPr>
        <p:spPr>
          <a:xfrm>
            <a:off x="4476997" y="4576451"/>
            <a:ext cx="4059246" cy="1208023"/>
          </a:xfrm>
          <a:prstGeom prst="rect">
            <a:avLst/>
          </a:prstGeom>
          <a:noFill/>
        </p:spPr>
        <p:txBody>
          <a:bodyPr wrap="square">
            <a:spAutoFit/>
          </a:bodyPr>
          <a:lstStyle/>
          <a:p>
            <a:pPr marL="418592" lvl="1" indent="-228600" defTabSz="731520">
              <a:lnSpc>
                <a:spcPts val="2464"/>
              </a:lnSpc>
              <a:spcAft>
                <a:spcPts val="600"/>
              </a:spcAft>
              <a:buFont typeface="Arial" panose="020B0604020202020204" pitchFamily="34" charset="0"/>
              <a:buChar char="•"/>
            </a:pPr>
            <a:r>
              <a:rPr lang="en-US" sz="2400" kern="1200">
                <a:solidFill>
                  <a:srgbClr val="534961"/>
                </a:solidFill>
                <a:latin typeface="Roboto" panose="02000000000000000000" pitchFamily="2" charset="0"/>
                <a:ea typeface="+mn-ea"/>
                <a:cs typeface="+mn-cs"/>
              </a:rPr>
              <a:t>Time</a:t>
            </a:r>
          </a:p>
          <a:p>
            <a:pPr marL="418592" lvl="1" indent="-228600" defTabSz="731520">
              <a:lnSpc>
                <a:spcPts val="2464"/>
              </a:lnSpc>
              <a:spcAft>
                <a:spcPts val="600"/>
              </a:spcAft>
              <a:buFont typeface="Arial" panose="020B0604020202020204" pitchFamily="34" charset="0"/>
              <a:buChar char="•"/>
            </a:pPr>
            <a:r>
              <a:rPr lang="en-US" sz="2400" kern="1200">
                <a:solidFill>
                  <a:srgbClr val="534961"/>
                </a:solidFill>
                <a:latin typeface="Roboto" panose="02000000000000000000" pitchFamily="2" charset="0"/>
                <a:ea typeface="+mn-ea"/>
                <a:cs typeface="+mn-cs"/>
              </a:rPr>
              <a:t>Cost</a:t>
            </a:r>
          </a:p>
          <a:p>
            <a:pPr marL="418592" lvl="1" indent="-228600" defTabSz="731520">
              <a:lnSpc>
                <a:spcPts val="2464"/>
              </a:lnSpc>
              <a:spcAft>
                <a:spcPts val="600"/>
              </a:spcAft>
              <a:buFont typeface="Arial" panose="020B0604020202020204" pitchFamily="34" charset="0"/>
              <a:buChar char="•"/>
            </a:pPr>
            <a:r>
              <a:rPr lang="en-US" sz="2400">
                <a:solidFill>
                  <a:srgbClr val="534961"/>
                </a:solidFill>
                <a:latin typeface="Roboto" panose="02000000000000000000" pitchFamily="2" charset="0"/>
              </a:rPr>
              <a:t>Partnerships are critical</a:t>
            </a:r>
          </a:p>
        </p:txBody>
      </p:sp>
    </p:spTree>
    <p:extLst>
      <p:ext uri="{BB962C8B-B14F-4D97-AF65-F5344CB8AC3E}">
        <p14:creationId xmlns:p14="http://schemas.microsoft.com/office/powerpoint/2010/main" val="342213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733925" y="532452"/>
            <a:ext cx="8996083" cy="2387833"/>
          </a:xfrm>
          <a:prstGeom prst="rect">
            <a:avLst/>
          </a:prstGeom>
        </p:spPr>
        <p:txBody>
          <a:bodyPr wrap="square" lIns="0" tIns="0" rIns="0" bIns="0" rtlCol="0" anchor="t">
            <a:spAutoFit/>
          </a:bodyPr>
          <a:lstStyle/>
          <a:p>
            <a:pPr>
              <a:lnSpc>
                <a:spcPts val="22120"/>
              </a:lnSpc>
            </a:pPr>
            <a:r>
              <a:rPr lang="en-US" sz="9600">
                <a:solidFill>
                  <a:srgbClr val="534961"/>
                </a:solidFill>
                <a:latin typeface="Lato Bold"/>
              </a:rPr>
              <a:t>Thank You</a:t>
            </a:r>
          </a:p>
        </p:txBody>
      </p:sp>
      <p:sp>
        <p:nvSpPr>
          <p:cNvPr id="21" name="Freeform 4">
            <a:extLst>
              <a:ext uri="{FF2B5EF4-FFF2-40B4-BE49-F238E27FC236}">
                <a16:creationId xmlns:a16="http://schemas.microsoft.com/office/drawing/2014/main" id="{31816C27-28D4-5D5C-77A7-B2E09A93289B}"/>
              </a:ext>
            </a:extLst>
          </p:cNvPr>
          <p:cNvSpPr/>
          <p:nvPr/>
        </p:nvSpPr>
        <p:spPr>
          <a:xfrm>
            <a:off x="11048487" y="3419323"/>
            <a:ext cx="3183480" cy="2927108"/>
          </a:xfrm>
          <a:custGeom>
            <a:avLst/>
            <a:gdLst/>
            <a:ahLst/>
            <a:cxnLst/>
            <a:rect l="l" t="t" r="r" b="b"/>
            <a:pathLst>
              <a:path w="5107565" h="4696242">
                <a:moveTo>
                  <a:pt x="0" y="0"/>
                </a:moveTo>
                <a:lnTo>
                  <a:pt x="5107565" y="0"/>
                </a:lnTo>
                <a:lnTo>
                  <a:pt x="5107565" y="4696242"/>
                </a:lnTo>
                <a:lnTo>
                  <a:pt x="0" y="4696242"/>
                </a:lnTo>
                <a:lnTo>
                  <a:pt x="0" y="0"/>
                </a:lnTo>
                <a:close/>
              </a:path>
            </a:pathLst>
          </a:custGeom>
          <a:blipFill>
            <a:blip r:embed="rId3" cstate="print">
              <a:extLst>
                <a:ext uri="{28A0092B-C50C-407E-A947-70E740481C1C}">
                  <a14:useLocalDpi xmlns:a14="http://schemas.microsoft.com/office/drawing/2010/main" val="0"/>
                </a:ext>
              </a:extLst>
            </a:blip>
            <a:stretch>
              <a:fillRect/>
            </a:stretch>
          </a:blipFill>
        </p:spPr>
        <p:txBody>
          <a:bodyPr/>
          <a:lstStyle/>
          <a:p>
            <a:endParaRPr lang="en-US"/>
          </a:p>
        </p:txBody>
      </p:sp>
      <p:grpSp>
        <p:nvGrpSpPr>
          <p:cNvPr id="32" name="Group 31">
            <a:extLst>
              <a:ext uri="{FF2B5EF4-FFF2-40B4-BE49-F238E27FC236}">
                <a16:creationId xmlns:a16="http://schemas.microsoft.com/office/drawing/2014/main" id="{B6034F64-9AC8-0942-77FD-F337A3186D5C}"/>
              </a:ext>
            </a:extLst>
          </p:cNvPr>
          <p:cNvGrpSpPr/>
          <p:nvPr/>
        </p:nvGrpSpPr>
        <p:grpSpPr>
          <a:xfrm>
            <a:off x="8700247" y="7344506"/>
            <a:ext cx="5228624" cy="692163"/>
            <a:chOff x="12115828" y="5818575"/>
            <a:chExt cx="5228624" cy="692163"/>
          </a:xfrm>
        </p:grpSpPr>
        <p:sp>
          <p:nvSpPr>
            <p:cNvPr id="24" name="Freeform 5">
              <a:extLst>
                <a:ext uri="{FF2B5EF4-FFF2-40B4-BE49-F238E27FC236}">
                  <a16:creationId xmlns:a16="http://schemas.microsoft.com/office/drawing/2014/main" id="{EE2506B7-45F2-6CDF-8992-7B721C3D1EE5}"/>
                </a:ext>
              </a:extLst>
            </p:cNvPr>
            <p:cNvSpPr/>
            <p:nvPr/>
          </p:nvSpPr>
          <p:spPr>
            <a:xfrm>
              <a:off x="12115828" y="5859395"/>
              <a:ext cx="388260" cy="388260"/>
            </a:xfrm>
            <a:custGeom>
              <a:avLst/>
              <a:gdLst/>
              <a:ahLst/>
              <a:cxnLst/>
              <a:rect l="l" t="t" r="r" b="b"/>
              <a:pathLst>
                <a:path w="388260" h="388260">
                  <a:moveTo>
                    <a:pt x="0" y="0"/>
                  </a:moveTo>
                  <a:lnTo>
                    <a:pt x="388260" y="0"/>
                  </a:lnTo>
                  <a:lnTo>
                    <a:pt x="388260" y="388260"/>
                  </a:lnTo>
                  <a:lnTo>
                    <a:pt x="0" y="388260"/>
                  </a:lnTo>
                  <a:lnTo>
                    <a:pt x="0" y="0"/>
                  </a:lnTo>
                  <a:close/>
                </a:path>
              </a:pathLst>
            </a:cu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p:spPr>
          <p:txBody>
            <a:bodyPr/>
            <a:lstStyle/>
            <a:p>
              <a:endParaRPr lang="en-US"/>
            </a:p>
          </p:txBody>
        </p:sp>
        <p:sp>
          <p:nvSpPr>
            <p:cNvPr id="27" name="TextBox 9">
              <a:extLst>
                <a:ext uri="{FF2B5EF4-FFF2-40B4-BE49-F238E27FC236}">
                  <a16:creationId xmlns:a16="http://schemas.microsoft.com/office/drawing/2014/main" id="{A9DA62B2-0B97-90A0-9A2B-EA199BEAAAEE}"/>
                </a:ext>
              </a:extLst>
            </p:cNvPr>
            <p:cNvSpPr txBox="1"/>
            <p:nvPr/>
          </p:nvSpPr>
          <p:spPr>
            <a:xfrm>
              <a:off x="12690767" y="5818575"/>
              <a:ext cx="2175892" cy="400751"/>
            </a:xfrm>
            <a:prstGeom prst="rect">
              <a:avLst/>
            </a:prstGeom>
          </p:spPr>
          <p:txBody>
            <a:bodyPr lIns="0" tIns="0" rIns="0" bIns="0" rtlCol="0" anchor="t">
              <a:spAutoFit/>
            </a:bodyPr>
            <a:lstStyle/>
            <a:p>
              <a:pPr>
                <a:lnSpc>
                  <a:spcPts val="3499"/>
                </a:lnSpc>
              </a:pPr>
              <a:r>
                <a:rPr lang="en-US" sz="2000">
                  <a:solidFill>
                    <a:srgbClr val="534961"/>
                  </a:solidFill>
                  <a:latin typeface="Roboto Bold"/>
                </a:rPr>
                <a:t>Email</a:t>
              </a:r>
            </a:p>
          </p:txBody>
        </p:sp>
        <p:sp>
          <p:nvSpPr>
            <p:cNvPr id="28" name="TextBox 10">
              <a:extLst>
                <a:ext uri="{FF2B5EF4-FFF2-40B4-BE49-F238E27FC236}">
                  <a16:creationId xmlns:a16="http://schemas.microsoft.com/office/drawing/2014/main" id="{BCC7FFAB-B1EA-17E4-CF12-9A36F648F2DE}"/>
                </a:ext>
              </a:extLst>
            </p:cNvPr>
            <p:cNvSpPr txBox="1"/>
            <p:nvPr/>
          </p:nvSpPr>
          <p:spPr>
            <a:xfrm>
              <a:off x="12700012" y="6148459"/>
              <a:ext cx="4644440" cy="362279"/>
            </a:xfrm>
            <a:prstGeom prst="rect">
              <a:avLst/>
            </a:prstGeom>
          </p:spPr>
          <p:txBody>
            <a:bodyPr lIns="0" tIns="0" rIns="0" bIns="0" rtlCol="0" anchor="t">
              <a:spAutoFit/>
            </a:bodyPr>
            <a:lstStyle/>
            <a:p>
              <a:pPr>
                <a:lnSpc>
                  <a:spcPts val="3079"/>
                </a:lnSpc>
              </a:pPr>
              <a:r>
                <a:rPr lang="en-US" sz="2000" err="1">
                  <a:solidFill>
                    <a:srgbClr val="E15F5B"/>
                  </a:solidFill>
                  <a:latin typeface="Roboto" panose="02000000000000000000" pitchFamily="2" charset="0"/>
                  <a:hlinkClick r:id="rId6" tooltip="mailto:contact@simplimove.health">
                    <a:extLst>
                      <a:ext uri="{A12FA001-AC4F-418D-AE19-62706E023703}">
                        <ahyp:hlinkClr xmlns:ahyp="http://schemas.microsoft.com/office/drawing/2018/hyperlinkcolor" val="tx"/>
                      </a:ext>
                    </a:extLst>
                  </a:hlinkClick>
                </a:rPr>
                <a:t>deborah@simplimove.health</a:t>
              </a:r>
              <a:endParaRPr lang="en-US" sz="2000">
                <a:solidFill>
                  <a:srgbClr val="E15F5B"/>
                </a:solidFill>
                <a:latin typeface="Roboto" panose="02000000000000000000" pitchFamily="2" charset="0"/>
                <a:hlinkClick r:id="rId6" tooltip="mailto:contact@simplimove.health">
                  <a:extLst>
                    <a:ext uri="{A12FA001-AC4F-418D-AE19-62706E023703}">
                      <ahyp:hlinkClr xmlns:ahyp="http://schemas.microsoft.com/office/drawing/2018/hyperlinkcolor" val="tx"/>
                    </a:ext>
                  </a:extLst>
                </a:hlinkClick>
              </a:endParaRPr>
            </a:p>
          </p:txBody>
        </p:sp>
      </p:grpSp>
      <p:grpSp>
        <p:nvGrpSpPr>
          <p:cNvPr id="31" name="Group 30">
            <a:extLst>
              <a:ext uri="{FF2B5EF4-FFF2-40B4-BE49-F238E27FC236}">
                <a16:creationId xmlns:a16="http://schemas.microsoft.com/office/drawing/2014/main" id="{7DD4EA7C-C293-06D8-8D96-8B029E97B897}"/>
              </a:ext>
            </a:extLst>
          </p:cNvPr>
          <p:cNvGrpSpPr/>
          <p:nvPr/>
        </p:nvGrpSpPr>
        <p:grpSpPr>
          <a:xfrm>
            <a:off x="13673084" y="7297994"/>
            <a:ext cx="4622394" cy="751499"/>
            <a:chOff x="12096498" y="7057119"/>
            <a:chExt cx="4622394" cy="751499"/>
          </a:xfrm>
        </p:grpSpPr>
        <p:sp>
          <p:nvSpPr>
            <p:cNvPr id="23" name="Freeform 3">
              <a:extLst>
                <a:ext uri="{FF2B5EF4-FFF2-40B4-BE49-F238E27FC236}">
                  <a16:creationId xmlns:a16="http://schemas.microsoft.com/office/drawing/2014/main" id="{76428170-0264-621A-B407-C97A50790124}"/>
                </a:ext>
              </a:extLst>
            </p:cNvPr>
            <p:cNvSpPr/>
            <p:nvPr/>
          </p:nvSpPr>
          <p:spPr>
            <a:xfrm>
              <a:off x="12096498" y="7091134"/>
              <a:ext cx="388260" cy="388260"/>
            </a:xfrm>
            <a:custGeom>
              <a:avLst/>
              <a:gdLst/>
              <a:ahLst/>
              <a:cxnLst/>
              <a:rect l="l" t="t" r="r" b="b"/>
              <a:pathLst>
                <a:path w="388260" h="388260">
                  <a:moveTo>
                    <a:pt x="0" y="0"/>
                  </a:moveTo>
                  <a:lnTo>
                    <a:pt x="388260" y="0"/>
                  </a:lnTo>
                  <a:lnTo>
                    <a:pt x="388260" y="388260"/>
                  </a:lnTo>
                  <a:lnTo>
                    <a:pt x="0" y="388260"/>
                  </a:lnTo>
                  <a:lnTo>
                    <a:pt x="0" y="0"/>
                  </a:lnTo>
                  <a:close/>
                </a:path>
              </a:pathLst>
            </a:cu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p:spPr>
          <p:txBody>
            <a:bodyPr/>
            <a:lstStyle/>
            <a:p>
              <a:endParaRPr lang="en-US"/>
            </a:p>
          </p:txBody>
        </p:sp>
        <p:sp>
          <p:nvSpPr>
            <p:cNvPr id="29" name="TextBox 11">
              <a:extLst>
                <a:ext uri="{FF2B5EF4-FFF2-40B4-BE49-F238E27FC236}">
                  <a16:creationId xmlns:a16="http://schemas.microsoft.com/office/drawing/2014/main" id="{561738A1-53DE-88B8-A579-59407A880D1F}"/>
                </a:ext>
              </a:extLst>
            </p:cNvPr>
            <p:cNvSpPr txBox="1"/>
            <p:nvPr/>
          </p:nvSpPr>
          <p:spPr>
            <a:xfrm>
              <a:off x="12671437" y="7057119"/>
              <a:ext cx="2065791" cy="400751"/>
            </a:xfrm>
            <a:prstGeom prst="rect">
              <a:avLst/>
            </a:prstGeom>
          </p:spPr>
          <p:txBody>
            <a:bodyPr lIns="0" tIns="0" rIns="0" bIns="0" rtlCol="0" anchor="t">
              <a:spAutoFit/>
            </a:bodyPr>
            <a:lstStyle/>
            <a:p>
              <a:pPr>
                <a:lnSpc>
                  <a:spcPts val="3499"/>
                </a:lnSpc>
              </a:pPr>
              <a:r>
                <a:rPr lang="en-US" sz="2000">
                  <a:solidFill>
                    <a:srgbClr val="534961"/>
                  </a:solidFill>
                  <a:latin typeface="Roboto Bold"/>
                </a:rPr>
                <a:t>Website</a:t>
              </a:r>
            </a:p>
          </p:txBody>
        </p:sp>
        <p:sp>
          <p:nvSpPr>
            <p:cNvPr id="30" name="TextBox 12">
              <a:extLst>
                <a:ext uri="{FF2B5EF4-FFF2-40B4-BE49-F238E27FC236}">
                  <a16:creationId xmlns:a16="http://schemas.microsoft.com/office/drawing/2014/main" id="{063D18EA-304D-49F0-3896-138E1BF368E7}"/>
                </a:ext>
              </a:extLst>
            </p:cNvPr>
            <p:cNvSpPr txBox="1"/>
            <p:nvPr/>
          </p:nvSpPr>
          <p:spPr>
            <a:xfrm>
              <a:off x="12700012" y="7433515"/>
              <a:ext cx="4018880" cy="375103"/>
            </a:xfrm>
            <a:prstGeom prst="rect">
              <a:avLst/>
            </a:prstGeom>
          </p:spPr>
          <p:txBody>
            <a:bodyPr lIns="0" tIns="0" rIns="0" bIns="0" rtlCol="0" anchor="t">
              <a:spAutoFit/>
            </a:bodyPr>
            <a:lstStyle/>
            <a:p>
              <a:pPr>
                <a:lnSpc>
                  <a:spcPts val="3079"/>
                </a:lnSpc>
              </a:pPr>
              <a:r>
                <a:rPr lang="en-US" sz="2400" dirty="0">
                  <a:solidFill>
                    <a:srgbClr val="E15F5B"/>
                  </a:solidFill>
                  <a:latin typeface="Roboto"/>
                  <a:ea typeface="Roboto"/>
                  <a:cs typeface="Roboto"/>
                </a:rPr>
                <a:t>www.simplimove.health</a:t>
              </a:r>
            </a:p>
          </p:txBody>
        </p:sp>
      </p:grpSp>
      <p:pic>
        <p:nvPicPr>
          <p:cNvPr id="36" name="Picture 35" descr="A logo of a flower&#10;&#10;Description automatically generated">
            <a:extLst>
              <a:ext uri="{FF2B5EF4-FFF2-40B4-BE49-F238E27FC236}">
                <a16:creationId xmlns:a16="http://schemas.microsoft.com/office/drawing/2014/main" id="{875C6530-FE23-E263-7F06-96343D10F96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895192" y="8989400"/>
            <a:ext cx="801138" cy="802314"/>
          </a:xfrm>
          <a:prstGeom prst="rect">
            <a:avLst/>
          </a:prstGeom>
        </p:spPr>
      </p:pic>
      <p:pic>
        <p:nvPicPr>
          <p:cNvPr id="1026" name="Picture 2" descr="A group of people with their arms raised&#10;&#10;Description automatically generated">
            <a:extLst>
              <a:ext uri="{FF2B5EF4-FFF2-40B4-BE49-F238E27FC236}">
                <a16:creationId xmlns:a16="http://schemas.microsoft.com/office/drawing/2014/main" id="{F1E92C09-80A2-7634-E672-1DB38ACB646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949" y="0"/>
            <a:ext cx="7773987" cy="10287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3BB9F886F335E439F70D05737DEB866" ma:contentTypeVersion="29" ma:contentTypeDescription="Create a new document." ma:contentTypeScope="" ma:versionID="10d081a3c09e5a1f1823045340c58310">
  <xsd:schema xmlns:xsd="http://www.w3.org/2001/XMLSchema" xmlns:xs="http://www.w3.org/2001/XMLSchema" xmlns:p="http://schemas.microsoft.com/office/2006/metadata/properties" xmlns:ns2="8121c63c-c079-4dde-9368-6615550d9e69" xmlns:ns3="7acb38cf-83ee-4021-986a-91676412a9e3" xmlns:ns4="11627f60-91cb-47c6-bf39-d28b6e0e7344" targetNamespace="http://schemas.microsoft.com/office/2006/metadata/properties" ma:root="true" ma:fieldsID="ea2b7d1e113761acec2841df91258fb4" ns2:_="" ns3:_="" ns4:_="">
    <xsd:import namespace="8121c63c-c079-4dde-9368-6615550d9e69"/>
    <xsd:import namespace="7acb38cf-83ee-4021-986a-91676412a9e3"/>
    <xsd:import namespace="11627f60-91cb-47c6-bf39-d28b6e0e7344"/>
    <xsd:element name="properties">
      <xsd:complexType>
        <xsd:sequence>
          <xsd:element name="documentManagement">
            <xsd:complexType>
              <xsd:all>
                <xsd:element ref="ns2:PHN_x0020_Location"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4:TaxCatchAll"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21c63c-c079-4dde-9368-6615550d9e69" elementFormDefault="qualified">
    <xsd:import namespace="http://schemas.microsoft.com/office/2006/documentManagement/types"/>
    <xsd:import namespace="http://schemas.microsoft.com/office/infopath/2007/PartnerControls"/>
    <xsd:element name="PHN_x0020_Location" ma:index="8" nillable="true" ma:displayName="PHN Location" ma:format="Dropdown" ma:internalName="PHN_x0020_Location">
      <xsd:simpleType>
        <xsd:restriction base="dms:Choice">
          <xsd:enumeration value="Central Coast"/>
          <xsd:enumeration value="Hunter"/>
          <xsd:enumeration value="New England"/>
          <xsd:enumeration value="All"/>
        </xsd:restriction>
      </xsd:simpleType>
    </xsd:element>
  </xsd:schema>
  <xsd:schema xmlns:xsd="http://www.w3.org/2001/XMLSchema" xmlns:xs="http://www.w3.org/2001/XMLSchema" xmlns:dms="http://schemas.microsoft.com/office/2006/documentManagement/types" xmlns:pc="http://schemas.microsoft.com/office/infopath/2007/PartnerControls" targetNamespace="7acb38cf-83ee-4021-986a-91676412a9e3"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Location" ma:index="14"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cfed01f9-cc88-473d-afbc-199b91779a5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627f60-91cb-47c6-bf39-d28b6e0e7344"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a2aab229-987d-4a9f-b537-795c34c6eb33}" ma:internalName="TaxCatchAll" ma:showField="CatchAllData" ma:web="11627f60-91cb-47c6-bf39-d28b6e0e73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acb38cf-83ee-4021-986a-91676412a9e3">
      <Terms xmlns="http://schemas.microsoft.com/office/infopath/2007/PartnerControls"/>
    </lcf76f155ced4ddcb4097134ff3c332f>
    <TaxCatchAll xmlns="11627f60-91cb-47c6-bf39-d28b6e0e7344" xsi:nil="true"/>
    <PHN_x0020_Location xmlns="8121c63c-c079-4dde-9368-6615550d9e69" xsi:nil="true"/>
  </documentManagement>
</p:properties>
</file>

<file path=customXml/itemProps1.xml><?xml version="1.0" encoding="utf-8"?>
<ds:datastoreItem xmlns:ds="http://schemas.openxmlformats.org/officeDocument/2006/customXml" ds:itemID="{BCC75D3E-6E89-4A38-AC3C-02BF213C86F0}">
  <ds:schemaRefs>
    <ds:schemaRef ds:uri="http://schemas.microsoft.com/sharepoint/v3/contenttype/forms"/>
  </ds:schemaRefs>
</ds:datastoreItem>
</file>

<file path=customXml/itemProps2.xml><?xml version="1.0" encoding="utf-8"?>
<ds:datastoreItem xmlns:ds="http://schemas.openxmlformats.org/officeDocument/2006/customXml" ds:itemID="{B57008BD-C80F-4BF0-AF44-D2C6D50B9670}">
  <ds:schemaRefs>
    <ds:schemaRef ds:uri="11627f60-91cb-47c6-bf39-d28b6e0e7344"/>
    <ds:schemaRef ds:uri="7acb38cf-83ee-4021-986a-91676412a9e3"/>
    <ds:schemaRef ds:uri="8121c63c-c079-4dde-9368-6615550d9e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16C38D8-6813-4A41-A70C-B43FCFB69022}">
  <ds:schemaRefs>
    <ds:schemaRef ds:uri="11627f60-91cb-47c6-bf39-d28b6e0e7344"/>
    <ds:schemaRef ds:uri="2fa89435-7193-49ad-b7bd-f8dd7b855646"/>
    <ds:schemaRef ds:uri="5d852c78-0886-4caa-93b4-070c1e8a3ed2"/>
    <ds:schemaRef ds:uri="7acb38cf-83ee-4021-986a-91676412a9e3"/>
    <ds:schemaRef ds:uri="8121c63c-c079-4dde-9368-6615550d9e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7</Slides>
  <Notes>7</Notes>
  <HiddenSlides>0</HiddenSlide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Minimalist Blue Simple Start Up Elevator Pitch Deck Presentation</dc:title>
  <dc:creator>Rainwater Jeffrey</dc:creator>
  <cp:revision>12</cp:revision>
  <cp:lastPrinted>2023-10-05T21:11:18Z</cp:lastPrinted>
  <dcterms:created xsi:type="dcterms:W3CDTF">2006-08-16T00:00:00Z</dcterms:created>
  <dcterms:modified xsi:type="dcterms:W3CDTF">2024-04-30T03:47:14Z</dcterms:modified>
  <dc:identifier>DAFr0wD9ISY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0x010100A3BB9F886F335E439F70D05737DEB866</vt:lpwstr>
  </property>
  <property fmtid="{D5CDD505-2E9C-101B-9397-08002B2CF9AE}" pid="3" name="MediaServiceImageTags">
    <vt:lpwstr/>
  </property>
</Properties>
</file>