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  <p:sldMasterId id="2147483725" r:id="rId5"/>
  </p:sldMasterIdLst>
  <p:notesMasterIdLst>
    <p:notesMasterId r:id="rId8"/>
  </p:notesMasterIdLst>
  <p:sldIdLst>
    <p:sldId id="271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3F99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28C464-3D48-4C6B-9FDA-C031455F73BC}" v="2" dt="2024-04-04T00:50:14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3" autoAdjust="0"/>
    <p:restoredTop sz="89831" autoAdjust="0"/>
  </p:normalViewPr>
  <p:slideViewPr>
    <p:cSldViewPr snapToGrid="0">
      <p:cViewPr varScale="1">
        <p:scale>
          <a:sx n="99" d="100"/>
          <a:sy n="99" d="100"/>
        </p:scale>
        <p:origin x="9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Ashman" userId="d88970c2-1cf3-45d6-937c-4ed7a69c1aff" providerId="ADAL" clId="{BE30D518-B6B1-48E9-AB78-376744B71FE3}"/>
    <pc:docChg chg="undo custSel delSld modSld">
      <pc:chgData name="Amy Ashman" userId="d88970c2-1cf3-45d6-937c-4ed7a69c1aff" providerId="ADAL" clId="{BE30D518-B6B1-48E9-AB78-376744B71FE3}" dt="2024-03-25T01:43:30.690" v="1180" actId="5793"/>
      <pc:docMkLst>
        <pc:docMk/>
      </pc:docMkLst>
      <pc:sldChg chg="del">
        <pc:chgData name="Amy Ashman" userId="d88970c2-1cf3-45d6-937c-4ed7a69c1aff" providerId="ADAL" clId="{BE30D518-B6B1-48E9-AB78-376744B71FE3}" dt="2024-03-24T23:58:10.561" v="4" actId="2696"/>
        <pc:sldMkLst>
          <pc:docMk/>
          <pc:sldMk cId="3635233606" sldId="256"/>
        </pc:sldMkLst>
      </pc:sldChg>
      <pc:sldChg chg="del">
        <pc:chgData name="Amy Ashman" userId="d88970c2-1cf3-45d6-937c-4ed7a69c1aff" providerId="ADAL" clId="{BE30D518-B6B1-48E9-AB78-376744B71FE3}" dt="2024-03-24T23:58:08.108" v="3" actId="2696"/>
        <pc:sldMkLst>
          <pc:docMk/>
          <pc:sldMk cId="756259001" sldId="257"/>
        </pc:sldMkLst>
      </pc:sldChg>
      <pc:sldChg chg="del">
        <pc:chgData name="Amy Ashman" userId="d88970c2-1cf3-45d6-937c-4ed7a69c1aff" providerId="ADAL" clId="{BE30D518-B6B1-48E9-AB78-376744B71FE3}" dt="2024-03-24T23:58:26.811" v="11" actId="2696"/>
        <pc:sldMkLst>
          <pc:docMk/>
          <pc:sldMk cId="2657817334" sldId="258"/>
        </pc:sldMkLst>
      </pc:sldChg>
      <pc:sldChg chg="del">
        <pc:chgData name="Amy Ashman" userId="d88970c2-1cf3-45d6-937c-4ed7a69c1aff" providerId="ADAL" clId="{BE30D518-B6B1-48E9-AB78-376744B71FE3}" dt="2024-03-24T23:58:14.343" v="5" actId="2696"/>
        <pc:sldMkLst>
          <pc:docMk/>
          <pc:sldMk cId="805968331" sldId="259"/>
        </pc:sldMkLst>
      </pc:sldChg>
      <pc:sldChg chg="del">
        <pc:chgData name="Amy Ashman" userId="d88970c2-1cf3-45d6-937c-4ed7a69c1aff" providerId="ADAL" clId="{BE30D518-B6B1-48E9-AB78-376744B71FE3}" dt="2024-03-24T23:58:16.843" v="6" actId="2696"/>
        <pc:sldMkLst>
          <pc:docMk/>
          <pc:sldMk cId="42624587" sldId="260"/>
        </pc:sldMkLst>
      </pc:sldChg>
      <pc:sldChg chg="del">
        <pc:chgData name="Amy Ashman" userId="d88970c2-1cf3-45d6-937c-4ed7a69c1aff" providerId="ADAL" clId="{BE30D518-B6B1-48E9-AB78-376744B71FE3}" dt="2024-03-24T23:58:20.889" v="8" actId="2696"/>
        <pc:sldMkLst>
          <pc:docMk/>
          <pc:sldMk cId="2898853107" sldId="261"/>
        </pc:sldMkLst>
      </pc:sldChg>
      <pc:sldChg chg="del">
        <pc:chgData name="Amy Ashman" userId="d88970c2-1cf3-45d6-937c-4ed7a69c1aff" providerId="ADAL" clId="{BE30D518-B6B1-48E9-AB78-376744B71FE3}" dt="2024-03-24T23:58:23.311" v="9" actId="2696"/>
        <pc:sldMkLst>
          <pc:docMk/>
          <pc:sldMk cId="404434209" sldId="262"/>
        </pc:sldMkLst>
      </pc:sldChg>
      <pc:sldChg chg="del">
        <pc:chgData name="Amy Ashman" userId="d88970c2-1cf3-45d6-937c-4ed7a69c1aff" providerId="ADAL" clId="{BE30D518-B6B1-48E9-AB78-376744B71FE3}" dt="2024-03-24T23:58:25.061" v="10" actId="2696"/>
        <pc:sldMkLst>
          <pc:docMk/>
          <pc:sldMk cId="1319957232" sldId="263"/>
        </pc:sldMkLst>
      </pc:sldChg>
      <pc:sldChg chg="modSp mod modNotesTx">
        <pc:chgData name="Amy Ashman" userId="d88970c2-1cf3-45d6-937c-4ed7a69c1aff" providerId="ADAL" clId="{BE30D518-B6B1-48E9-AB78-376744B71FE3}" dt="2024-03-25T01:43:30.690" v="1180" actId="5793"/>
        <pc:sldMkLst>
          <pc:docMk/>
          <pc:sldMk cId="411773274" sldId="264"/>
        </pc:sldMkLst>
        <pc:spChg chg="mod">
          <ac:chgData name="Amy Ashman" userId="d88970c2-1cf3-45d6-937c-4ed7a69c1aff" providerId="ADAL" clId="{BE30D518-B6B1-48E9-AB78-376744B71FE3}" dt="2024-03-25T01:43:30.690" v="1180" actId="5793"/>
          <ac:spMkLst>
            <pc:docMk/>
            <pc:sldMk cId="411773274" sldId="264"/>
            <ac:spMk id="2" creationId="{00000000-0000-0000-0000-000000000000}"/>
          </ac:spMkLst>
        </pc:spChg>
      </pc:sldChg>
      <pc:sldChg chg="del">
        <pc:chgData name="Amy Ashman" userId="d88970c2-1cf3-45d6-937c-4ed7a69c1aff" providerId="ADAL" clId="{BE30D518-B6B1-48E9-AB78-376744B71FE3}" dt="2024-03-24T23:58:28.999" v="12" actId="2696"/>
        <pc:sldMkLst>
          <pc:docMk/>
          <pc:sldMk cId="567914379" sldId="265"/>
        </pc:sldMkLst>
      </pc:sldChg>
      <pc:sldChg chg="del">
        <pc:chgData name="Amy Ashman" userId="d88970c2-1cf3-45d6-937c-4ed7a69c1aff" providerId="ADAL" clId="{BE30D518-B6B1-48E9-AB78-376744B71FE3}" dt="2024-03-24T23:58:31.437" v="13" actId="2696"/>
        <pc:sldMkLst>
          <pc:docMk/>
          <pc:sldMk cId="3290465166" sldId="266"/>
        </pc:sldMkLst>
      </pc:sldChg>
      <pc:sldChg chg="del">
        <pc:chgData name="Amy Ashman" userId="d88970c2-1cf3-45d6-937c-4ed7a69c1aff" providerId="ADAL" clId="{BE30D518-B6B1-48E9-AB78-376744B71FE3}" dt="2024-03-24T23:58:34.030" v="14" actId="2696"/>
        <pc:sldMkLst>
          <pc:docMk/>
          <pc:sldMk cId="3003861781" sldId="267"/>
        </pc:sldMkLst>
      </pc:sldChg>
      <pc:sldChg chg="del">
        <pc:chgData name="Amy Ashman" userId="d88970c2-1cf3-45d6-937c-4ed7a69c1aff" providerId="ADAL" clId="{BE30D518-B6B1-48E9-AB78-376744B71FE3}" dt="2024-03-24T23:58:36.660" v="15" actId="2696"/>
        <pc:sldMkLst>
          <pc:docMk/>
          <pc:sldMk cId="2624160939" sldId="268"/>
        </pc:sldMkLst>
      </pc:sldChg>
      <pc:sldChg chg="del">
        <pc:chgData name="Amy Ashman" userId="d88970c2-1cf3-45d6-937c-4ed7a69c1aff" providerId="ADAL" clId="{BE30D518-B6B1-48E9-AB78-376744B71FE3}" dt="2024-03-24T23:58:04.954" v="2" actId="2696"/>
        <pc:sldMkLst>
          <pc:docMk/>
          <pc:sldMk cId="3621745650" sldId="270"/>
        </pc:sldMkLst>
      </pc:sldChg>
      <pc:sldChg chg="addSp delSp modSp mod modNotesTx">
        <pc:chgData name="Amy Ashman" userId="d88970c2-1cf3-45d6-937c-4ed7a69c1aff" providerId="ADAL" clId="{BE30D518-B6B1-48E9-AB78-376744B71FE3}" dt="2024-03-25T01:42:39.728" v="1097" actId="20577"/>
        <pc:sldMkLst>
          <pc:docMk/>
          <pc:sldMk cId="59518350" sldId="271"/>
        </pc:sldMkLst>
        <pc:spChg chg="mod">
          <ac:chgData name="Amy Ashman" userId="d88970c2-1cf3-45d6-937c-4ed7a69c1aff" providerId="ADAL" clId="{BE30D518-B6B1-48E9-AB78-376744B71FE3}" dt="2024-03-25T00:35:15.611" v="604" actId="20577"/>
          <ac:spMkLst>
            <pc:docMk/>
            <pc:sldMk cId="59518350" sldId="271"/>
            <ac:spMk id="2" creationId="{92C64128-0757-4FE2-B8F3-97DCADDCA2F3}"/>
          </ac:spMkLst>
        </pc:spChg>
        <pc:spChg chg="add del mod">
          <ac:chgData name="Amy Ashman" userId="d88970c2-1cf3-45d6-937c-4ed7a69c1aff" providerId="ADAL" clId="{BE30D518-B6B1-48E9-AB78-376744B71FE3}" dt="2024-03-25T00:31:39.005" v="579" actId="478"/>
          <ac:spMkLst>
            <pc:docMk/>
            <pc:sldMk cId="59518350" sldId="271"/>
            <ac:spMk id="3" creationId="{316FB548-50D4-0414-4B71-179C648EB190}"/>
          </ac:spMkLst>
        </pc:spChg>
        <pc:spChg chg="mod">
          <ac:chgData name="Amy Ashman" userId="d88970c2-1cf3-45d6-937c-4ed7a69c1aff" providerId="ADAL" clId="{BE30D518-B6B1-48E9-AB78-376744B71FE3}" dt="2024-03-25T00:35:02.981" v="603" actId="207"/>
          <ac:spMkLst>
            <pc:docMk/>
            <pc:sldMk cId="59518350" sldId="271"/>
            <ac:spMk id="4" creationId="{F4C2CE16-763E-4B14-87E1-DAF4B8A68CBE}"/>
          </ac:spMkLst>
        </pc:spChg>
        <pc:spChg chg="add mod">
          <ac:chgData name="Amy Ashman" userId="d88970c2-1cf3-45d6-937c-4ed7a69c1aff" providerId="ADAL" clId="{BE30D518-B6B1-48E9-AB78-376744B71FE3}" dt="2024-03-25T00:35:51.341" v="608" actId="1076"/>
          <ac:spMkLst>
            <pc:docMk/>
            <pc:sldMk cId="59518350" sldId="271"/>
            <ac:spMk id="5" creationId="{AB66E245-F920-C45D-DE43-201DC4B7A971}"/>
          </ac:spMkLst>
        </pc:spChg>
        <pc:picChg chg="add mod">
          <ac:chgData name="Amy Ashman" userId="d88970c2-1cf3-45d6-937c-4ed7a69c1aff" providerId="ADAL" clId="{BE30D518-B6B1-48E9-AB78-376744B71FE3}" dt="2024-03-25T00:35:48.506" v="607" actId="1076"/>
          <ac:picMkLst>
            <pc:docMk/>
            <pc:sldMk cId="59518350" sldId="271"/>
            <ac:picMk id="7" creationId="{81E5C8D6-1F69-FFB9-1207-2134538A8FF6}"/>
          </ac:picMkLst>
        </pc:picChg>
      </pc:sldChg>
      <pc:sldChg chg="del">
        <pc:chgData name="Amy Ashman" userId="d88970c2-1cf3-45d6-937c-4ed7a69c1aff" providerId="ADAL" clId="{BE30D518-B6B1-48E9-AB78-376744B71FE3}" dt="2024-03-24T23:58:02.095" v="1" actId="2696"/>
        <pc:sldMkLst>
          <pc:docMk/>
          <pc:sldMk cId="2957879240" sldId="272"/>
        </pc:sldMkLst>
      </pc:sldChg>
      <pc:sldChg chg="del">
        <pc:chgData name="Amy Ashman" userId="d88970c2-1cf3-45d6-937c-4ed7a69c1aff" providerId="ADAL" clId="{BE30D518-B6B1-48E9-AB78-376744B71FE3}" dt="2024-03-24T23:57:56.970" v="0" actId="2696"/>
        <pc:sldMkLst>
          <pc:docMk/>
          <pc:sldMk cId="1282591072" sldId="273"/>
        </pc:sldMkLst>
      </pc:sldChg>
      <pc:sldChg chg="del">
        <pc:chgData name="Amy Ashman" userId="d88970c2-1cf3-45d6-937c-4ed7a69c1aff" providerId="ADAL" clId="{BE30D518-B6B1-48E9-AB78-376744B71FE3}" dt="2024-03-24T23:58:18.968" v="7" actId="2696"/>
        <pc:sldMkLst>
          <pc:docMk/>
          <pc:sldMk cId="3124406503" sldId="274"/>
        </pc:sldMkLst>
      </pc:sldChg>
    </pc:docChg>
  </pc:docChgLst>
  <pc:docChgLst>
    <pc:chgData name="Amy Ashman" userId="d88970c2-1cf3-45d6-937c-4ed7a69c1aff" providerId="ADAL" clId="{BDC0CDA2-19CC-40DF-9675-B50B7B423ADE}"/>
    <pc:docChg chg="undo custSel modSld">
      <pc:chgData name="Amy Ashman" userId="d88970c2-1cf3-45d6-937c-4ed7a69c1aff" providerId="ADAL" clId="{BDC0CDA2-19CC-40DF-9675-B50B7B423ADE}" dt="2024-03-26T03:28:40.881" v="936" actId="1076"/>
      <pc:docMkLst>
        <pc:docMk/>
      </pc:docMkLst>
      <pc:sldChg chg="modSp mod modNotesTx">
        <pc:chgData name="Amy Ashman" userId="d88970c2-1cf3-45d6-937c-4ed7a69c1aff" providerId="ADAL" clId="{BDC0CDA2-19CC-40DF-9675-B50B7B423ADE}" dt="2024-03-26T03:28:40.881" v="936" actId="1076"/>
        <pc:sldMkLst>
          <pc:docMk/>
          <pc:sldMk cId="411773274" sldId="264"/>
        </pc:sldMkLst>
        <pc:spChg chg="mod">
          <ac:chgData name="Amy Ashman" userId="d88970c2-1cf3-45d6-937c-4ed7a69c1aff" providerId="ADAL" clId="{BDC0CDA2-19CC-40DF-9675-B50B7B423ADE}" dt="2024-03-26T03:28:40.881" v="936" actId="1076"/>
          <ac:spMkLst>
            <pc:docMk/>
            <pc:sldMk cId="411773274" sldId="264"/>
            <ac:spMk id="2" creationId="{00000000-0000-0000-0000-000000000000}"/>
          </ac:spMkLst>
        </pc:spChg>
      </pc:sldChg>
    </pc:docChg>
  </pc:docChgLst>
  <pc:docChgLst>
    <pc:chgData name="Amy Ashman" userId="d88970c2-1cf3-45d6-937c-4ed7a69c1aff" providerId="ADAL" clId="{29C51094-5BDE-4C90-8E7D-314E9B4ABC8B}"/>
    <pc:docChg chg="modSld">
      <pc:chgData name="Amy Ashman" userId="d88970c2-1cf3-45d6-937c-4ed7a69c1aff" providerId="ADAL" clId="{29C51094-5BDE-4C90-8E7D-314E9B4ABC8B}" dt="2024-04-04T02:36:21.348" v="2" actId="5793"/>
      <pc:docMkLst>
        <pc:docMk/>
      </pc:docMkLst>
      <pc:sldChg chg="modNotesTx">
        <pc:chgData name="Amy Ashman" userId="d88970c2-1cf3-45d6-937c-4ed7a69c1aff" providerId="ADAL" clId="{29C51094-5BDE-4C90-8E7D-314E9B4ABC8B}" dt="2024-04-04T02:36:21.348" v="2" actId="5793"/>
        <pc:sldMkLst>
          <pc:docMk/>
          <pc:sldMk cId="411773274" sldId="264"/>
        </pc:sldMkLst>
      </pc:sldChg>
      <pc:sldChg chg="modNotesTx">
        <pc:chgData name="Amy Ashman" userId="d88970c2-1cf3-45d6-937c-4ed7a69c1aff" providerId="ADAL" clId="{29C51094-5BDE-4C90-8E7D-314E9B4ABC8B}" dt="2024-04-04T02:36:13.398" v="0" actId="6549"/>
        <pc:sldMkLst>
          <pc:docMk/>
          <pc:sldMk cId="59518350" sldId="271"/>
        </pc:sldMkLst>
      </pc:sldChg>
    </pc:docChg>
  </pc:docChgLst>
  <pc:docChgLst>
    <pc:chgData name="Amy Ashman" userId="d88970c2-1cf3-45d6-937c-4ed7a69c1aff" providerId="ADAL" clId="{EC28C464-3D48-4C6B-9FDA-C031455F73BC}"/>
    <pc:docChg chg="custSel modSld">
      <pc:chgData name="Amy Ashman" userId="d88970c2-1cf3-45d6-937c-4ed7a69c1aff" providerId="ADAL" clId="{EC28C464-3D48-4C6B-9FDA-C031455F73BC}" dt="2024-04-04T00:51:43.456" v="1582" actId="20577"/>
      <pc:docMkLst>
        <pc:docMk/>
      </pc:docMkLst>
      <pc:sldChg chg="modSp mod modNotesTx">
        <pc:chgData name="Amy Ashman" userId="d88970c2-1cf3-45d6-937c-4ed7a69c1aff" providerId="ADAL" clId="{EC28C464-3D48-4C6B-9FDA-C031455F73BC}" dt="2024-04-04T00:51:43.456" v="1582" actId="20577"/>
        <pc:sldMkLst>
          <pc:docMk/>
          <pc:sldMk cId="411773274" sldId="264"/>
        </pc:sldMkLst>
        <pc:spChg chg="mod">
          <ac:chgData name="Amy Ashman" userId="d88970c2-1cf3-45d6-937c-4ed7a69c1aff" providerId="ADAL" clId="{EC28C464-3D48-4C6B-9FDA-C031455F73BC}" dt="2024-04-04T00:48:11.905" v="1413" actId="20577"/>
          <ac:spMkLst>
            <pc:docMk/>
            <pc:sldMk cId="411773274" sldId="264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D4BF5-7B98-449D-A206-E5D2BBA71841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8DAC0-69C1-4000-9DDF-962318EAD3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90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8DAC0-69C1-4000-9DDF-962318EAD3D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13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8DAC0-69C1-4000-9DDF-962318EAD3D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187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289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85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5581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9FC6-DAF2-4212-925C-3D9CB0E63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984F3-96E5-49BE-86EC-C1D386734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6B5F0-7166-419F-AE5C-F2377268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6F66-2250-43CC-B01C-9CB588F2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9780-031E-4228-AC23-EC313606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71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441B-F17C-48E8-B87E-6822D6EF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D9CAC-F595-413F-B1ED-AE38898C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4A787-BB64-4EC1-8A72-645EA810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708B2-EF32-4E9F-A45F-EB6B2F51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55272-A27B-47EC-B9C0-2B343F30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78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56B5D-6216-4A2B-8590-861E8B7C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70BCD-F707-4C1D-826F-F655A260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A6CF1-F091-45BF-BF19-7137AA12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D03D5-E7C8-49E0-887B-3375F18F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0DFBB-8AE1-434D-80AF-14BD6F3E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362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E462-05A0-4CAF-BF43-11545B77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58431-8EB5-4B03-9E05-87DD77927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E0B2D-1AA4-41F6-AE6E-F35D70EB1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CBDB2-3C48-4158-8056-C94D3C63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A6B80-421A-4C40-849A-6E03C59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D9182-DD88-4BF3-BCE6-EEB6AF6E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318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6B53-4136-4143-829C-BC5167A2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F74AE-E463-43DB-9502-E7844EA69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5EE9E-BD48-4740-BAE0-E1C5F0969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56CE4-37B3-45A4-9E92-9553DAB5E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7342D-682D-4AE8-91FC-556F4E91B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07C4B-DE6F-4273-97DA-2FFEDA57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45FAB-980A-47E4-9676-DE2BC385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4CF00-C6D2-4B5B-A1F0-F54B525A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611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B1FF-5C6F-4F12-8377-1F11E51F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09737-7CFE-4839-8FC5-6B83CAE0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B03EB-75D4-4790-9E08-72D6EF8F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017C5-16E0-478F-9841-5AE02A3C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606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C2D5DF-FF4B-4630-9359-7D846002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B0D26-5CFE-411E-8A55-93359CB3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764D0-CF37-4C0A-B46B-973C3064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979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A7AC-A9BF-43B7-B87D-37016D29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E332B-B23E-47AA-92FA-0EF51D915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7DAE1-AEE1-42D6-8AAD-EA9E1A8FA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F9950-976C-4687-B7CC-C3BB7A19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86A49-CDA2-4F55-95B3-D740BEA1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DF805-7208-4575-BAE9-B26FAC9A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29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1684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0547-5B23-47DA-BA34-27B79C84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9A338-7E85-44A5-85AD-E531E6172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BC840-6198-4799-864B-CA73182A1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39EA9-915A-4F69-BB2C-AE9FBD34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68E7B-B7A4-40D3-9FB3-036F88C3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6E8D9-F1B6-4AAD-8ECF-1C5389B7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833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D2F1-B6BF-48A5-AEC0-9B64B294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AF855-C3A4-43A1-B6AF-1A96C47EB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2FCF5-D0A8-49E3-AA59-44197D45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A9926-4086-420D-8F08-4F85CE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50439-7FAE-4D33-BA34-4A74AA90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27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812128-2802-493E-8136-29ABC1452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2BA87-57E7-45DD-B119-62D388CA3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4984A-31A3-429C-94FE-6546E34A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FDF9A-FBD0-411B-9C0C-BD4429C3946E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B4A76-8365-4616-86F9-908D11E0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BE5D0-63F4-4B4F-84A1-5F885A26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DFB7B-ED90-4F79-A265-21DBD6C76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70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7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87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705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0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21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33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E08AF-D016-4D04-8C9B-DF35BD31CDAA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C4C38-6EF8-4C84-B83F-45F8BBECB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27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3A60CC-FFE7-4EDF-A1FE-0A21108E7CC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6C58DD-7BC8-46F1-91A4-16DAB32D1B0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4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y.ashman@healthwise.org.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C64128-0757-4FE2-B8F3-97DCADDCA2F3}"/>
              </a:ext>
            </a:extLst>
          </p:cNvPr>
          <p:cNvSpPr txBox="1"/>
          <p:nvPr/>
        </p:nvSpPr>
        <p:spPr>
          <a:xfrm>
            <a:off x="5754029" y="2333411"/>
            <a:ext cx="5898996" cy="339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u="none" strike="noStrike" baseline="30000" dirty="0">
                <a:solidFill>
                  <a:srgbClr val="7030A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Promoting food security </a:t>
            </a:r>
            <a:r>
              <a:rPr lang="en-US" sz="5000" b="1" baseline="30000" dirty="0">
                <a:solidFill>
                  <a:srgbClr val="7030A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across the HealthWISE footprint</a:t>
            </a:r>
          </a:p>
          <a:p>
            <a:pPr algn="ctr"/>
            <a:endParaRPr lang="en-US" sz="2400" dirty="0">
              <a:solidFill>
                <a:srgbClr val="58595B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US" sz="24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Dr Amy Ashman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PhD Nutrition &amp; Dietetics; Accredited </a:t>
            </a:r>
            <a:r>
              <a:rPr lang="en-US" sz="1600" dirty="0" err="1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Practising</a:t>
            </a:r>
            <a:r>
              <a:rPr lang="en-US" sz="16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Dietitian</a:t>
            </a:r>
            <a:endParaRPr lang="en-US" sz="2000" dirty="0">
              <a:solidFill>
                <a:srgbClr val="58595B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58595B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2CE16-763E-4B14-87E1-DAF4B8A68CBE}"/>
              </a:ext>
            </a:extLst>
          </p:cNvPr>
          <p:cNvSpPr txBox="1"/>
          <p:nvPr/>
        </p:nvSpPr>
        <p:spPr>
          <a:xfrm>
            <a:off x="5037999" y="1158433"/>
            <a:ext cx="7154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Freestyle Script" panose="030804020302050B0404" pitchFamily="66" charset="0"/>
              </a:rPr>
              <a:t>HealthWISE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6E245-F920-C45D-DE43-201DC4B7A971}"/>
              </a:ext>
            </a:extLst>
          </p:cNvPr>
          <p:cNvSpPr txBox="1"/>
          <p:nvPr/>
        </p:nvSpPr>
        <p:spPr>
          <a:xfrm>
            <a:off x="323386" y="5724917"/>
            <a:ext cx="3246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by Nina Luong on </a:t>
            </a:r>
            <a:r>
              <a:rPr lang="en-US" sz="1200" dirty="0" err="1"/>
              <a:t>Unsplash</a:t>
            </a:r>
            <a:endParaRPr lang="en-AU" sz="1200" dirty="0"/>
          </a:p>
        </p:txBody>
      </p:sp>
      <p:pic>
        <p:nvPicPr>
          <p:cNvPr id="7" name="Picture 6" descr="A basket of vegetables and greens">
            <a:extLst>
              <a:ext uri="{FF2B5EF4-FFF2-40B4-BE49-F238E27FC236}">
                <a16:creationId xmlns:a16="http://schemas.microsoft.com/office/drawing/2014/main" id="{81E5C8D6-1F69-FFB9-1207-2134538A8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6" y="268924"/>
            <a:ext cx="5430643" cy="5430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51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321" y="451682"/>
            <a:ext cx="100035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3F99"/>
                </a:solidFill>
                <a:latin typeface="Freestyle Script" panose="030804020302050B0404" pitchFamily="66" charset="0"/>
              </a:rPr>
              <a:t>Food insecurity is a public health crisis </a:t>
            </a:r>
            <a:endParaRPr lang="en-US" sz="3200" dirty="0"/>
          </a:p>
          <a:p>
            <a:r>
              <a:rPr lang="en-US" sz="16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According to the Foodbank Hunger Report 2023: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48% of the Australian population felt anxious about or actively struggled to consistently access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3.7 million households experienced moderate to severe food insecurity (limiting food intake, skipping meals, or going days without eating)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56% of food insecure households in Australia did not receive any food relief support in 2023</a:t>
            </a:r>
          </a:p>
          <a:p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  <a:p>
            <a:r>
              <a:rPr lang="en-US" sz="3200" dirty="0">
                <a:solidFill>
                  <a:srgbClr val="5A3F99"/>
                </a:solidFill>
                <a:latin typeface="Freestyle Script" panose="030804020302050B0404" pitchFamily="66" charset="0"/>
              </a:rPr>
              <a:t>Food insecurity exists in our communities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A3F99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HealthWISE conducted a needs assessment in 2022 </a:t>
            </a:r>
            <a:r>
              <a:rPr lang="en-US" sz="16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with 58 residents of Armidale, </a:t>
            </a:r>
            <a:r>
              <a:rPr lang="en-US" sz="1600" dirty="0" err="1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Uralla</a:t>
            </a:r>
            <a:r>
              <a:rPr lang="en-US" sz="16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and </a:t>
            </a:r>
            <a:r>
              <a:rPr lang="en-US" sz="1600" dirty="0" err="1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Walcha</a:t>
            </a:r>
            <a:r>
              <a:rPr lang="en-US" sz="16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completing an online survey and 12 stakeholders interviewed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50% of survey respondents had experienced some level of food insecurity in the preceding 12 months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Recommendations were made for programs to improve food security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A3F99"/>
              </a:solidFill>
              <a:effectLst/>
              <a:uLnTx/>
              <a:uFillTx/>
              <a:latin typeface="Freestyle Script" panose="030804020302050B04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A3F99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HealthWISE projects to promote food security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HealthWISE has since implemented a number of ongoing programs that aim to improve </a:t>
            </a:r>
            <a:r>
              <a:rPr lang="en-US" sz="1600" dirty="0" err="1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</a:t>
            </a:r>
            <a:r>
              <a:rPr lang="en-US" sz="16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) knowledge and skills around accessing and affording food; ii) nutrition knowledge; iii) cooking skills; and iv) access to food relief services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srgbClr val="58595B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Contact: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  <a:hlinkClick r:id="rId3"/>
              </a:rPr>
              <a:t>amy.ashman</a:t>
            </a:r>
            <a:r>
              <a:rPr lang="en-US" sz="16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  <a:hlinkClick r:id="rId3"/>
              </a:rPr>
              <a:t>@healthwise.org.au</a:t>
            </a:r>
            <a:r>
              <a:rPr lang="en-US" sz="1600" dirty="0">
                <a:solidFill>
                  <a:srgbClr val="58595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58595B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773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B9F886F335E439F70D05737DEB866" ma:contentTypeVersion="29" ma:contentTypeDescription="Create a new document." ma:contentTypeScope="" ma:versionID="10d081a3c09e5a1f1823045340c58310">
  <xsd:schema xmlns:xsd="http://www.w3.org/2001/XMLSchema" xmlns:xs="http://www.w3.org/2001/XMLSchema" xmlns:p="http://schemas.microsoft.com/office/2006/metadata/properties" xmlns:ns2="8121c63c-c079-4dde-9368-6615550d9e69" xmlns:ns3="7acb38cf-83ee-4021-986a-91676412a9e3" xmlns:ns4="11627f60-91cb-47c6-bf39-d28b6e0e7344" targetNamespace="http://schemas.microsoft.com/office/2006/metadata/properties" ma:root="true" ma:fieldsID="ea2b7d1e113761acec2841df91258fb4" ns2:_="" ns3:_="" ns4:_="">
    <xsd:import namespace="8121c63c-c079-4dde-9368-6615550d9e69"/>
    <xsd:import namespace="7acb38cf-83ee-4021-986a-91676412a9e3"/>
    <xsd:import namespace="11627f60-91cb-47c6-bf39-d28b6e0e7344"/>
    <xsd:element name="properties">
      <xsd:complexType>
        <xsd:sequence>
          <xsd:element name="documentManagement">
            <xsd:complexType>
              <xsd:all>
                <xsd:element ref="ns2:PHN_x0020_Loca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1c63c-c079-4dde-9368-6615550d9e69" elementFormDefault="qualified">
    <xsd:import namespace="http://schemas.microsoft.com/office/2006/documentManagement/types"/>
    <xsd:import namespace="http://schemas.microsoft.com/office/infopath/2007/PartnerControls"/>
    <xsd:element name="PHN_x0020_Location" ma:index="8" nillable="true" ma:displayName="PHN Location" ma:format="Dropdown" ma:internalName="PHN_x0020_Location">
      <xsd:simpleType>
        <xsd:restriction base="dms:Choice">
          <xsd:enumeration value="Central Coast"/>
          <xsd:enumeration value="Hunter"/>
          <xsd:enumeration value="New England"/>
          <xsd:enumeration value="Al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b38cf-83ee-4021-986a-91676412a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fed01f9-cc88-473d-afbc-199b91779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27f60-91cb-47c6-bf39-d28b6e0e73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2aab229-987d-4a9f-b537-795c34c6eb33}" ma:internalName="TaxCatchAll" ma:showField="CatchAllData" ma:web="11627f60-91cb-47c6-bf39-d28b6e0e73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627f60-91cb-47c6-bf39-d28b6e0e7344" xsi:nil="true"/>
    <lcf76f155ced4ddcb4097134ff3c332f xmlns="7acb38cf-83ee-4021-986a-91676412a9e3">
      <Terms xmlns="http://schemas.microsoft.com/office/infopath/2007/PartnerControls"/>
    </lcf76f155ced4ddcb4097134ff3c332f>
    <PHN_x0020_Location xmlns="8121c63c-c079-4dde-9368-6615550d9e69" xsi:nil="true"/>
  </documentManagement>
</p:properties>
</file>

<file path=customXml/itemProps1.xml><?xml version="1.0" encoding="utf-8"?>
<ds:datastoreItem xmlns:ds="http://schemas.openxmlformats.org/officeDocument/2006/customXml" ds:itemID="{41EE20CB-8C23-4F21-B436-865730C095FC}"/>
</file>

<file path=customXml/itemProps2.xml><?xml version="1.0" encoding="utf-8"?>
<ds:datastoreItem xmlns:ds="http://schemas.openxmlformats.org/officeDocument/2006/customXml" ds:itemID="{4F3C0FAC-5244-4833-BD70-CF2DF3FA2E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8D8800-D108-485E-A86E-DE98A832929B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3f8b24c5-7330-419a-b013-9f277fe3dc1b"/>
    <ds:schemaRef ds:uri="http://purl.org/dc/elements/1.1/"/>
    <ds:schemaRef ds:uri="http://schemas.microsoft.com/office/infopath/2007/PartnerControls"/>
    <ds:schemaRef ds:uri="515bc2f7-6ac5-47ed-a375-f9605ba82be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214</Words>
  <Application>Microsoft Office PowerPoint</Application>
  <PresentationFormat>Widescreen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Freestyle Script</vt:lpstr>
      <vt:lpstr>Leelawadee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Etheridge</dc:creator>
  <cp:lastModifiedBy>Amy Ashman</cp:lastModifiedBy>
  <cp:revision>58</cp:revision>
  <dcterms:created xsi:type="dcterms:W3CDTF">2018-11-06T23:32:08Z</dcterms:created>
  <dcterms:modified xsi:type="dcterms:W3CDTF">2024-04-04T02:36:27Z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0x010100A3BB9F886F335E439F70D05737DEB866</vt:lpwstr>
  </property>
  <property fmtid="{D5CDD505-2E9C-101B-9397-08002B2CF9AE}" pid="3" name="MediaServiceImageTags">
    <vt:lpwstr/>
  </property>
</Properties>
</file>