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4"/>
    <p:sldMasterId id="2147483702" r:id="rId5"/>
  </p:sldMasterIdLst>
  <p:notesMasterIdLst>
    <p:notesMasterId r:id="rId13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9144000" cy="5143500" type="screen16x9"/>
  <p:notesSz cx="6858000" cy="9144000"/>
  <p:embeddedFontLst>
    <p:embeddedFont>
      <p:font typeface="Comfortaa" panose="020B0604020202020204" charset="0"/>
      <p:regular r:id="rId14"/>
      <p:bold r:id="rId15"/>
    </p:embeddedFont>
    <p:embeddedFont>
      <p:font typeface="Lato" panose="020F0502020204030203" pitchFamily="34" charset="0"/>
      <p:regular r:id="rId16"/>
      <p:bold r:id="rId17"/>
      <p:italic r:id="rId18"/>
      <p:boldItalic r:id="rId19"/>
    </p:embeddedFont>
    <p:embeddedFont>
      <p:font typeface="Lato Black" panose="020F0502020204030203" pitchFamily="34" charset="0"/>
      <p:bold r:id="rId20"/>
      <p:boldItalic r:id="rId21"/>
    </p:embeddedFont>
    <p:embeddedFont>
      <p:font typeface="Montserrat" panose="00000500000000000000" pitchFamily="2" charset="0"/>
      <p:regular r:id="rId22"/>
      <p:bold r:id="rId23"/>
      <p:italic r:id="rId24"/>
      <p:boldItalic r:id="rId25"/>
    </p:embeddedFont>
    <p:embeddedFont>
      <p:font typeface="Montserrat ExtraBold" panose="00000900000000000000" pitchFamily="2" charset="0"/>
      <p:bold r:id="rId26"/>
      <p:boldItalic r:id="rId27"/>
    </p:embeddedFont>
    <p:embeddedFont>
      <p:font typeface="Roboto Condensed Light" panose="020F0502020204030204" pitchFamily="2" charset="0"/>
      <p:regular r:id="rId28"/>
      <p:bold r:id="rId29"/>
      <p:italic r:id="rId30"/>
      <p:boldItalic r:id="rId31"/>
    </p:embeddedFont>
    <p:embeddedFont>
      <p:font typeface="Staatliches" pitchFamily="2" charset="0"/>
      <p:regular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240">
          <p15:clr>
            <a:srgbClr val="9AA0A6"/>
          </p15:clr>
        </p15:guide>
        <p15:guide id="2" orient="horz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834" y="114"/>
      </p:cViewPr>
      <p:guideLst>
        <p:guide orient="horz" pos="3240"/>
        <p:guide orient="horz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customXml" Target="../customXml/item3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ne Dean (She/Her)" userId="47ba043f-ae58-454d-b69e-23885e949b49" providerId="ADAL" clId="{21741A95-0FB6-4AEE-8FF2-BA575DB06354}"/>
    <pc:docChg chg="modSld">
      <pc:chgData name="Joanne Dean (She/Her)" userId="47ba043f-ae58-454d-b69e-23885e949b49" providerId="ADAL" clId="{21741A95-0FB6-4AEE-8FF2-BA575DB06354}" dt="2024-04-16T03:59:39.976" v="1" actId="14100"/>
      <pc:docMkLst>
        <pc:docMk/>
      </pc:docMkLst>
      <pc:sldChg chg="modSp mod">
        <pc:chgData name="Joanne Dean (She/Her)" userId="47ba043f-ae58-454d-b69e-23885e949b49" providerId="ADAL" clId="{21741A95-0FB6-4AEE-8FF2-BA575DB06354}" dt="2024-04-16T03:59:39.976" v="1" actId="14100"/>
        <pc:sldMkLst>
          <pc:docMk/>
          <pc:sldMk cId="0" sldId="258"/>
        </pc:sldMkLst>
        <pc:spChg chg="mod">
          <ac:chgData name="Joanne Dean (She/Her)" userId="47ba043f-ae58-454d-b69e-23885e949b49" providerId="ADAL" clId="{21741A95-0FB6-4AEE-8FF2-BA575DB06354}" dt="2024-04-16T03:59:39.976" v="1" actId="14100"/>
          <ac:spMkLst>
            <pc:docMk/>
            <pc:sldMk cId="0" sldId="258"/>
            <ac:spMk id="1920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3" name="Google Shape;1883;g2cb72824b31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4" name="Google Shape;1884;g2cb72824b31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Anne - acknowledgment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6" name="Google Shape;1896;g2bef206da2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7" name="Google Shape;1897;g2bef206da2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26e83348c3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26e83348c3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g2cb72824b31_0_6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6" name="Google Shape;1936;g2cb72824b31_0_6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2cb72824b31_0_6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2cb72824b31_0_6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3" name="Google Shape;1953;g26e83348c3b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4" name="Google Shape;1954;g26e83348c3b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Google Shape;1962;g2cb72824b31_0_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3" name="Google Shape;1963;g2cb72824b31_0_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911200" y="804025"/>
            <a:ext cx="3660900" cy="265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Comfortaa"/>
              <a:buNone/>
              <a:defRPr sz="60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911200" y="3463525"/>
            <a:ext cx="3660900" cy="9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3084563" y="-26078"/>
            <a:ext cx="1156796" cy="706496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4241250" y="-26078"/>
            <a:ext cx="3758237" cy="4809837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4197937" y="-26078"/>
            <a:ext cx="2068144" cy="841960"/>
          </a:xfrm>
          <a:custGeom>
            <a:avLst/>
            <a:gdLst/>
            <a:ahLst/>
            <a:cxnLst/>
            <a:rect l="l" t="t" r="r" b="b"/>
            <a:pathLst>
              <a:path w="27216" h="9870" extrusionOk="0">
                <a:moveTo>
                  <a:pt x="501" y="1"/>
                </a:moveTo>
                <a:cubicBezTo>
                  <a:pt x="1" y="2713"/>
                  <a:pt x="44" y="5500"/>
                  <a:pt x="571" y="8202"/>
                </a:cubicBezTo>
                <a:cubicBezTo>
                  <a:pt x="2179" y="8014"/>
                  <a:pt x="3726" y="7481"/>
                  <a:pt x="5065" y="6523"/>
                </a:cubicBezTo>
                <a:cubicBezTo>
                  <a:pt x="7127" y="5052"/>
                  <a:pt x="8871" y="2608"/>
                  <a:pt x="11387" y="2608"/>
                </a:cubicBezTo>
                <a:cubicBezTo>
                  <a:pt x="11421" y="2608"/>
                  <a:pt x="11454" y="2609"/>
                  <a:pt x="11488" y="2610"/>
                </a:cubicBezTo>
                <a:cubicBezTo>
                  <a:pt x="13516" y="2661"/>
                  <a:pt x="15082" y="4345"/>
                  <a:pt x="16313" y="5957"/>
                </a:cubicBezTo>
                <a:cubicBezTo>
                  <a:pt x="17548" y="7566"/>
                  <a:pt x="18888" y="9357"/>
                  <a:pt x="20869" y="9782"/>
                </a:cubicBezTo>
                <a:cubicBezTo>
                  <a:pt x="21144" y="9841"/>
                  <a:pt x="21419" y="9869"/>
                  <a:pt x="21690" y="9869"/>
                </a:cubicBezTo>
                <a:cubicBezTo>
                  <a:pt x="24152" y="9869"/>
                  <a:pt x="26358" y="7540"/>
                  <a:pt x="26872" y="5033"/>
                </a:cubicBezTo>
                <a:cubicBezTo>
                  <a:pt x="27216" y="3363"/>
                  <a:pt x="27022" y="1670"/>
                  <a:pt x="26622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37982" y="4078545"/>
            <a:ext cx="2800232" cy="1120311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89808" y="-26078"/>
            <a:ext cx="1969585" cy="4922184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rgbClr val="00A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3237982" y="4462581"/>
            <a:ext cx="2800232" cy="736267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010248" y="4297263"/>
            <a:ext cx="2149149" cy="901589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405385" y="3019590"/>
            <a:ext cx="1115229" cy="1397211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00A1DF">
              <a:alpha val="79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19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556525" y="-152400"/>
            <a:ext cx="3979150" cy="342248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2"/>
          <p:cNvSpPr/>
          <p:nvPr/>
        </p:nvSpPr>
        <p:spPr>
          <a:xfrm>
            <a:off x="2368225" y="3921502"/>
            <a:ext cx="3958471" cy="1277357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" name="Google Shape;21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5943" y="3882258"/>
            <a:ext cx="4791070" cy="133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/>
          <p:nvPr/>
        </p:nvSpPr>
        <p:spPr>
          <a:xfrm>
            <a:off x="8141194" y="779020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3" y="1"/>
                </a:moveTo>
                <a:cubicBezTo>
                  <a:pt x="258" y="1"/>
                  <a:pt x="1" y="255"/>
                  <a:pt x="1" y="573"/>
                </a:cubicBezTo>
                <a:cubicBezTo>
                  <a:pt x="1" y="887"/>
                  <a:pt x="258" y="1145"/>
                  <a:pt x="573" y="1145"/>
                </a:cubicBezTo>
                <a:cubicBezTo>
                  <a:pt x="891" y="1145"/>
                  <a:pt x="1145" y="887"/>
                  <a:pt x="1145" y="573"/>
                </a:cubicBezTo>
                <a:cubicBezTo>
                  <a:pt x="1145" y="255"/>
                  <a:pt x="891" y="1"/>
                  <a:pt x="573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11"/>
          <p:cNvSpPr/>
          <p:nvPr/>
        </p:nvSpPr>
        <p:spPr>
          <a:xfrm>
            <a:off x="4496394" y="27193"/>
            <a:ext cx="114841" cy="114841"/>
          </a:xfrm>
          <a:custGeom>
            <a:avLst/>
            <a:gdLst/>
            <a:ahLst/>
            <a:cxnLst/>
            <a:rect l="l" t="t" r="r" b="b"/>
            <a:pathLst>
              <a:path w="1145" h="1145" extrusionOk="0">
                <a:moveTo>
                  <a:pt x="572" y="0"/>
                </a:moveTo>
                <a:cubicBezTo>
                  <a:pt x="258" y="0"/>
                  <a:pt x="1" y="258"/>
                  <a:pt x="1" y="573"/>
                </a:cubicBezTo>
                <a:cubicBezTo>
                  <a:pt x="1" y="891"/>
                  <a:pt x="258" y="1144"/>
                  <a:pt x="572" y="1144"/>
                </a:cubicBezTo>
                <a:cubicBezTo>
                  <a:pt x="890" y="1144"/>
                  <a:pt x="1145" y="891"/>
                  <a:pt x="1145" y="573"/>
                </a:cubicBezTo>
                <a:cubicBezTo>
                  <a:pt x="1145" y="258"/>
                  <a:pt x="890" y="0"/>
                  <a:pt x="572" y="0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1"/>
          <p:cNvSpPr/>
          <p:nvPr/>
        </p:nvSpPr>
        <p:spPr>
          <a:xfrm>
            <a:off x="1207835" y="45487"/>
            <a:ext cx="6923436" cy="4730331"/>
          </a:xfrm>
          <a:custGeom>
            <a:avLst/>
            <a:gdLst/>
            <a:ahLst/>
            <a:cxnLst/>
            <a:rect l="l" t="t" r="r" b="b"/>
            <a:pathLst>
              <a:path w="69029" h="47163" extrusionOk="0">
                <a:moveTo>
                  <a:pt x="49721" y="1"/>
                </a:moveTo>
                <a:cubicBezTo>
                  <a:pt x="45687" y="1"/>
                  <a:pt x="41583" y="1235"/>
                  <a:pt x="37957" y="3081"/>
                </a:cubicBezTo>
                <a:cubicBezTo>
                  <a:pt x="34762" y="4714"/>
                  <a:pt x="31698" y="6871"/>
                  <a:pt x="28119" y="7346"/>
                </a:cubicBezTo>
                <a:cubicBezTo>
                  <a:pt x="27557" y="7420"/>
                  <a:pt x="26998" y="7453"/>
                  <a:pt x="26440" y="7453"/>
                </a:cubicBezTo>
                <a:cubicBezTo>
                  <a:pt x="24560" y="7453"/>
                  <a:pt x="22694" y="7106"/>
                  <a:pt x="20823" y="6922"/>
                </a:cubicBezTo>
                <a:cubicBezTo>
                  <a:pt x="19960" y="6838"/>
                  <a:pt x="19084" y="6794"/>
                  <a:pt x="18201" y="6794"/>
                </a:cubicBezTo>
                <a:cubicBezTo>
                  <a:pt x="13150" y="6797"/>
                  <a:pt x="7908" y="8210"/>
                  <a:pt x="4382" y="11548"/>
                </a:cubicBezTo>
                <a:cubicBezTo>
                  <a:pt x="1720" y="14063"/>
                  <a:pt x="285" y="17468"/>
                  <a:pt x="121" y="20803"/>
                </a:cubicBezTo>
                <a:cubicBezTo>
                  <a:pt x="1" y="23245"/>
                  <a:pt x="466" y="25911"/>
                  <a:pt x="1583" y="28092"/>
                </a:cubicBezTo>
                <a:cubicBezTo>
                  <a:pt x="2837" y="30540"/>
                  <a:pt x="5858" y="32608"/>
                  <a:pt x="4924" y="35354"/>
                </a:cubicBezTo>
                <a:cubicBezTo>
                  <a:pt x="4915" y="35388"/>
                  <a:pt x="4901" y="35425"/>
                  <a:pt x="4891" y="35458"/>
                </a:cubicBezTo>
                <a:cubicBezTo>
                  <a:pt x="3731" y="38967"/>
                  <a:pt x="6417" y="42422"/>
                  <a:pt x="9909" y="42422"/>
                </a:cubicBezTo>
                <a:cubicBezTo>
                  <a:pt x="10257" y="42422"/>
                  <a:pt x="10615" y="42386"/>
                  <a:pt x="10979" y="42315"/>
                </a:cubicBezTo>
                <a:cubicBezTo>
                  <a:pt x="13826" y="41744"/>
                  <a:pt x="16716" y="41459"/>
                  <a:pt x="19599" y="41459"/>
                </a:cubicBezTo>
                <a:cubicBezTo>
                  <a:pt x="23289" y="41459"/>
                  <a:pt x="26972" y="41924"/>
                  <a:pt x="30564" y="42851"/>
                </a:cubicBezTo>
                <a:lnTo>
                  <a:pt x="46758" y="47035"/>
                </a:lnTo>
                <a:cubicBezTo>
                  <a:pt x="47584" y="47118"/>
                  <a:pt x="48410" y="47163"/>
                  <a:pt x="49236" y="47163"/>
                </a:cubicBezTo>
                <a:cubicBezTo>
                  <a:pt x="55512" y="47163"/>
                  <a:pt x="61579" y="44700"/>
                  <a:pt x="66095" y="40248"/>
                </a:cubicBezTo>
                <a:cubicBezTo>
                  <a:pt x="67807" y="37622"/>
                  <a:pt x="69029" y="36007"/>
                  <a:pt x="68915" y="31016"/>
                </a:cubicBezTo>
                <a:cubicBezTo>
                  <a:pt x="68798" y="26009"/>
                  <a:pt x="62814" y="19723"/>
                  <a:pt x="61931" y="17615"/>
                </a:cubicBezTo>
                <a:cubicBezTo>
                  <a:pt x="61057" y="15538"/>
                  <a:pt x="63276" y="11481"/>
                  <a:pt x="62924" y="9260"/>
                </a:cubicBezTo>
                <a:cubicBezTo>
                  <a:pt x="62148" y="4356"/>
                  <a:pt x="57559" y="867"/>
                  <a:pt x="52140" y="158"/>
                </a:cubicBezTo>
                <a:cubicBezTo>
                  <a:pt x="51340" y="51"/>
                  <a:pt x="50531" y="1"/>
                  <a:pt x="49721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1"/>
          <p:cNvSpPr/>
          <p:nvPr/>
        </p:nvSpPr>
        <p:spPr>
          <a:xfrm>
            <a:off x="7985073" y="1238086"/>
            <a:ext cx="2272976" cy="1807954"/>
          </a:xfrm>
          <a:custGeom>
            <a:avLst/>
            <a:gdLst/>
            <a:ahLst/>
            <a:cxnLst/>
            <a:rect l="l" t="t" r="r" b="b"/>
            <a:pathLst>
              <a:path w="10725" h="8531" extrusionOk="0">
                <a:moveTo>
                  <a:pt x="5102" y="1"/>
                </a:moveTo>
                <a:cubicBezTo>
                  <a:pt x="3336" y="1"/>
                  <a:pt x="1519" y="586"/>
                  <a:pt x="924" y="1918"/>
                </a:cubicBezTo>
                <a:cubicBezTo>
                  <a:pt x="1" y="3975"/>
                  <a:pt x="3175" y="5526"/>
                  <a:pt x="4529" y="7329"/>
                </a:cubicBezTo>
                <a:cubicBezTo>
                  <a:pt x="5175" y="8186"/>
                  <a:pt x="5888" y="8530"/>
                  <a:pt x="6584" y="8530"/>
                </a:cubicBezTo>
                <a:cubicBezTo>
                  <a:pt x="7921" y="8530"/>
                  <a:pt x="9196" y="7249"/>
                  <a:pt x="9801" y="5895"/>
                </a:cubicBezTo>
                <a:cubicBezTo>
                  <a:pt x="10725" y="3837"/>
                  <a:pt x="9801" y="1422"/>
                  <a:pt x="7744" y="502"/>
                </a:cubicBezTo>
                <a:cubicBezTo>
                  <a:pt x="7018" y="175"/>
                  <a:pt x="6068" y="1"/>
                  <a:pt x="5102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1"/>
          <p:cNvSpPr/>
          <p:nvPr/>
        </p:nvSpPr>
        <p:spPr>
          <a:xfrm>
            <a:off x="684799" y="3167397"/>
            <a:ext cx="851626" cy="772190"/>
          </a:xfrm>
          <a:custGeom>
            <a:avLst/>
            <a:gdLst/>
            <a:ahLst/>
            <a:cxnLst/>
            <a:rect l="l" t="t" r="r" b="b"/>
            <a:pathLst>
              <a:path w="8491" h="7699" extrusionOk="0">
                <a:moveTo>
                  <a:pt x="4102" y="1"/>
                </a:moveTo>
                <a:cubicBezTo>
                  <a:pt x="3038" y="1"/>
                  <a:pt x="1990" y="322"/>
                  <a:pt x="1348" y="1095"/>
                </a:cubicBezTo>
                <a:cubicBezTo>
                  <a:pt x="0" y="2710"/>
                  <a:pt x="2031" y="4550"/>
                  <a:pt x="2556" y="6310"/>
                </a:cubicBezTo>
                <a:cubicBezTo>
                  <a:pt x="2854" y="7310"/>
                  <a:pt x="3446" y="7698"/>
                  <a:pt x="4135" y="7698"/>
                </a:cubicBezTo>
                <a:cubicBezTo>
                  <a:pt x="5138" y="7698"/>
                  <a:pt x="6343" y="6875"/>
                  <a:pt x="7142" y="5918"/>
                </a:cubicBezTo>
                <a:cubicBezTo>
                  <a:pt x="8487" y="4299"/>
                  <a:pt x="8490" y="2085"/>
                  <a:pt x="7149" y="964"/>
                </a:cubicBezTo>
                <a:cubicBezTo>
                  <a:pt x="6446" y="382"/>
                  <a:pt x="5266" y="1"/>
                  <a:pt x="4102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11"/>
          <p:cNvSpPr/>
          <p:nvPr/>
        </p:nvSpPr>
        <p:spPr>
          <a:xfrm>
            <a:off x="1790559" y="779016"/>
            <a:ext cx="5757979" cy="4004277"/>
          </a:xfrm>
          <a:custGeom>
            <a:avLst/>
            <a:gdLst/>
            <a:ahLst/>
            <a:cxnLst/>
            <a:rect l="l" t="t" r="r" b="b"/>
            <a:pathLst>
              <a:path w="57409" h="39924" extrusionOk="0">
                <a:moveTo>
                  <a:pt x="41442" y="1"/>
                </a:moveTo>
                <a:cubicBezTo>
                  <a:pt x="40809" y="1"/>
                  <a:pt x="40177" y="37"/>
                  <a:pt x="39550" y="109"/>
                </a:cubicBezTo>
                <a:cubicBezTo>
                  <a:pt x="35241" y="597"/>
                  <a:pt x="30969" y="3304"/>
                  <a:pt x="26644" y="3304"/>
                </a:cubicBezTo>
                <a:cubicBezTo>
                  <a:pt x="26399" y="3304"/>
                  <a:pt x="26154" y="3295"/>
                  <a:pt x="25908" y="3277"/>
                </a:cubicBezTo>
                <a:cubicBezTo>
                  <a:pt x="23814" y="3120"/>
                  <a:pt x="21881" y="2180"/>
                  <a:pt x="19898" y="1501"/>
                </a:cubicBezTo>
                <a:cubicBezTo>
                  <a:pt x="17859" y="802"/>
                  <a:pt x="15655" y="398"/>
                  <a:pt x="13483" y="398"/>
                </a:cubicBezTo>
                <a:cubicBezTo>
                  <a:pt x="10616" y="398"/>
                  <a:pt x="7802" y="1102"/>
                  <a:pt x="5494" y="2762"/>
                </a:cubicBezTo>
                <a:cubicBezTo>
                  <a:pt x="2888" y="4632"/>
                  <a:pt x="1162" y="7572"/>
                  <a:pt x="507" y="10686"/>
                </a:cubicBezTo>
                <a:cubicBezTo>
                  <a:pt x="28" y="12968"/>
                  <a:pt x="1" y="15570"/>
                  <a:pt x="593" y="17834"/>
                </a:cubicBezTo>
                <a:cubicBezTo>
                  <a:pt x="1256" y="20380"/>
                  <a:pt x="2329" y="22601"/>
                  <a:pt x="2245" y="25314"/>
                </a:cubicBezTo>
                <a:cubicBezTo>
                  <a:pt x="2159" y="28181"/>
                  <a:pt x="1580" y="30659"/>
                  <a:pt x="2078" y="33589"/>
                </a:cubicBezTo>
                <a:cubicBezTo>
                  <a:pt x="2736" y="37451"/>
                  <a:pt x="6385" y="39923"/>
                  <a:pt x="11969" y="39923"/>
                </a:cubicBezTo>
                <a:cubicBezTo>
                  <a:pt x="14052" y="39923"/>
                  <a:pt x="16405" y="39579"/>
                  <a:pt x="18971" y="38835"/>
                </a:cubicBezTo>
                <a:cubicBezTo>
                  <a:pt x="22988" y="37671"/>
                  <a:pt x="27153" y="37012"/>
                  <a:pt x="31330" y="36875"/>
                </a:cubicBezTo>
                <a:cubicBezTo>
                  <a:pt x="31630" y="36865"/>
                  <a:pt x="31928" y="36860"/>
                  <a:pt x="32226" y="36860"/>
                </a:cubicBezTo>
                <a:cubicBezTo>
                  <a:pt x="35807" y="36860"/>
                  <a:pt x="39244" y="37524"/>
                  <a:pt x="42815" y="37852"/>
                </a:cubicBezTo>
                <a:cubicBezTo>
                  <a:pt x="43587" y="37922"/>
                  <a:pt x="44369" y="37965"/>
                  <a:pt x="45149" y="37965"/>
                </a:cubicBezTo>
                <a:cubicBezTo>
                  <a:pt x="47133" y="37965"/>
                  <a:pt x="49109" y="37687"/>
                  <a:pt x="50909" y="36881"/>
                </a:cubicBezTo>
                <a:cubicBezTo>
                  <a:pt x="53291" y="35817"/>
                  <a:pt x="55248" y="33834"/>
                  <a:pt x="56278" y="31435"/>
                </a:cubicBezTo>
                <a:cubicBezTo>
                  <a:pt x="57312" y="29037"/>
                  <a:pt x="57409" y="26254"/>
                  <a:pt x="56543" y="23792"/>
                </a:cubicBezTo>
                <a:cubicBezTo>
                  <a:pt x="55873" y="21879"/>
                  <a:pt x="54649" y="20156"/>
                  <a:pt x="54275" y="18163"/>
                </a:cubicBezTo>
                <a:cubicBezTo>
                  <a:pt x="53826" y="15801"/>
                  <a:pt x="54629" y="13383"/>
                  <a:pt x="54545" y="10981"/>
                </a:cubicBezTo>
                <a:cubicBezTo>
                  <a:pt x="54425" y="7512"/>
                  <a:pt x="52381" y="4254"/>
                  <a:pt x="49501" y="2320"/>
                </a:cubicBezTo>
                <a:cubicBezTo>
                  <a:pt x="47142" y="738"/>
                  <a:pt x="44290" y="1"/>
                  <a:pt x="41442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1"/>
          <p:cNvSpPr/>
          <p:nvPr/>
        </p:nvSpPr>
        <p:spPr>
          <a:xfrm>
            <a:off x="3583188" y="84563"/>
            <a:ext cx="753535" cy="499682"/>
          </a:xfrm>
          <a:custGeom>
            <a:avLst/>
            <a:gdLst/>
            <a:ahLst/>
            <a:cxnLst/>
            <a:rect l="l" t="t" r="r" b="b"/>
            <a:pathLst>
              <a:path w="7513" h="4982" extrusionOk="0">
                <a:moveTo>
                  <a:pt x="5336" y="1"/>
                </a:moveTo>
                <a:cubicBezTo>
                  <a:pt x="4958" y="1"/>
                  <a:pt x="4536" y="111"/>
                  <a:pt x="4071" y="365"/>
                </a:cubicBezTo>
                <a:cubicBezTo>
                  <a:pt x="2643" y="1148"/>
                  <a:pt x="0" y="1429"/>
                  <a:pt x="107" y="2807"/>
                </a:cubicBezTo>
                <a:cubicBezTo>
                  <a:pt x="207" y="4095"/>
                  <a:pt x="2519" y="4981"/>
                  <a:pt x="4201" y="4981"/>
                </a:cubicBezTo>
                <a:cubicBezTo>
                  <a:pt x="4319" y="4981"/>
                  <a:pt x="4429" y="4975"/>
                  <a:pt x="4539" y="4968"/>
                </a:cubicBezTo>
                <a:cubicBezTo>
                  <a:pt x="6228" y="4834"/>
                  <a:pt x="7513" y="3610"/>
                  <a:pt x="7403" y="2235"/>
                </a:cubicBezTo>
                <a:cubicBezTo>
                  <a:pt x="7323" y="1178"/>
                  <a:pt x="6577" y="1"/>
                  <a:pt x="5336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1"/>
          <p:cNvSpPr txBox="1">
            <a:spLocks noGrp="1"/>
          </p:cNvSpPr>
          <p:nvPr>
            <p:ph type="title" hasCustomPrompt="1"/>
          </p:nvPr>
        </p:nvSpPr>
        <p:spPr>
          <a:xfrm>
            <a:off x="1377175" y="2098650"/>
            <a:ext cx="6389700" cy="624000"/>
          </a:xfrm>
          <a:prstGeom prst="rect">
            <a:avLst/>
          </a:prstGeom>
        </p:spPr>
        <p:txBody>
          <a:bodyPr spcFirstLastPara="1" wrap="square" lIns="91425" tIns="0" rIns="91425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Font typeface="Comfortaa"/>
              <a:buNone/>
              <a:defRPr sz="72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42" name="Google Shape;242;p11"/>
          <p:cNvSpPr txBox="1">
            <a:spLocks noGrp="1"/>
          </p:cNvSpPr>
          <p:nvPr>
            <p:ph type="body" idx="1"/>
          </p:nvPr>
        </p:nvSpPr>
        <p:spPr>
          <a:xfrm>
            <a:off x="2141275" y="2908400"/>
            <a:ext cx="4861500" cy="45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pic>
        <p:nvPicPr>
          <p:cNvPr id="243" name="Google Shape;243;p11"/>
          <p:cNvPicPr preferRelativeResize="0"/>
          <p:nvPr/>
        </p:nvPicPr>
        <p:blipFill rotWithShape="1">
          <a:blip r:embed="rId2">
            <a:alphaModFix/>
          </a:blip>
          <a:srcRect l="26975" t="44942" b="27"/>
          <a:stretch/>
        </p:blipFill>
        <p:spPr>
          <a:xfrm rot="5400000">
            <a:off x="8224362" y="-373937"/>
            <a:ext cx="993375" cy="128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8141" y="3387325"/>
            <a:ext cx="1790590" cy="1832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_1">
    <p:bg>
      <p:bgPr>
        <a:solidFill>
          <a:srgbClr val="28C2E5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_1_1">
    <p:bg>
      <p:bgPr>
        <a:solidFill>
          <a:srgbClr val="FFFFFF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" name="Google Shape;248;p14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249" name="Google Shape;249;p14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0" name="Google Shape;250;p1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51" name="Google Shape;251;p14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252" name="Google Shape;252;p14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4" name="Google Shape;254;p14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_1_1_1">
    <p:bg>
      <p:bgPr>
        <a:solidFill>
          <a:srgbClr val="FFFFFF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5"/>
          <p:cNvSpPr/>
          <p:nvPr/>
        </p:nvSpPr>
        <p:spPr>
          <a:xfrm rot="10800000" flipH="1">
            <a:off x="7915228" y="315002"/>
            <a:ext cx="1679305" cy="4839573"/>
          </a:xfrm>
          <a:custGeom>
            <a:avLst/>
            <a:gdLst/>
            <a:ahLst/>
            <a:cxnLst/>
            <a:rect l="l" t="t" r="r" b="b"/>
            <a:pathLst>
              <a:path w="35728" h="40732" extrusionOk="0">
                <a:moveTo>
                  <a:pt x="18820" y="1"/>
                </a:moveTo>
                <a:cubicBezTo>
                  <a:pt x="19109" y="1207"/>
                  <a:pt x="19249" y="2430"/>
                  <a:pt x="19000" y="3636"/>
                </a:cubicBezTo>
                <a:cubicBezTo>
                  <a:pt x="18629" y="5447"/>
                  <a:pt x="17036" y="7130"/>
                  <a:pt x="15257" y="7130"/>
                </a:cubicBezTo>
                <a:cubicBezTo>
                  <a:pt x="15061" y="7130"/>
                  <a:pt x="14863" y="7110"/>
                  <a:pt x="14664" y="7067"/>
                </a:cubicBezTo>
                <a:cubicBezTo>
                  <a:pt x="13233" y="6760"/>
                  <a:pt x="12265" y="5466"/>
                  <a:pt x="11373" y="4304"/>
                </a:cubicBezTo>
                <a:cubicBezTo>
                  <a:pt x="10483" y="3139"/>
                  <a:pt x="9353" y="1922"/>
                  <a:pt x="7887" y="1886"/>
                </a:cubicBezTo>
                <a:cubicBezTo>
                  <a:pt x="7863" y="1885"/>
                  <a:pt x="7839" y="1885"/>
                  <a:pt x="7814" y="1885"/>
                </a:cubicBezTo>
                <a:cubicBezTo>
                  <a:pt x="5997" y="1885"/>
                  <a:pt x="4737" y="3650"/>
                  <a:pt x="3248" y="4713"/>
                </a:cubicBezTo>
                <a:cubicBezTo>
                  <a:pt x="2280" y="5405"/>
                  <a:pt x="1163" y="5790"/>
                  <a:pt x="1" y="5925"/>
                </a:cubicBezTo>
                <a:cubicBezTo>
                  <a:pt x="944" y="10790"/>
                  <a:pt x="4021" y="15270"/>
                  <a:pt x="8412" y="17604"/>
                </a:cubicBezTo>
                <a:cubicBezTo>
                  <a:pt x="10555" y="18738"/>
                  <a:pt x="12922" y="19389"/>
                  <a:pt x="15103" y="20449"/>
                </a:cubicBezTo>
                <a:cubicBezTo>
                  <a:pt x="17287" y="21508"/>
                  <a:pt x="19372" y="23106"/>
                  <a:pt x="20192" y="25384"/>
                </a:cubicBezTo>
                <a:cubicBezTo>
                  <a:pt x="21279" y="28400"/>
                  <a:pt x="19923" y="31871"/>
                  <a:pt x="20959" y="34903"/>
                </a:cubicBezTo>
                <a:cubicBezTo>
                  <a:pt x="21790" y="37345"/>
                  <a:pt x="24038" y="39046"/>
                  <a:pt x="26392" y="40098"/>
                </a:cubicBezTo>
                <a:cubicBezTo>
                  <a:pt x="26928" y="40337"/>
                  <a:pt x="27476" y="40548"/>
                  <a:pt x="28032" y="40732"/>
                </a:cubicBezTo>
                <a:cubicBezTo>
                  <a:pt x="29081" y="39274"/>
                  <a:pt x="30382" y="38007"/>
                  <a:pt x="31598" y="36678"/>
                </a:cubicBezTo>
                <a:cubicBezTo>
                  <a:pt x="32974" y="35172"/>
                  <a:pt x="34273" y="33520"/>
                  <a:pt x="34875" y="31575"/>
                </a:cubicBezTo>
                <a:cubicBezTo>
                  <a:pt x="35727" y="28822"/>
                  <a:pt x="35073" y="25810"/>
                  <a:pt x="33942" y="23160"/>
                </a:cubicBezTo>
                <a:cubicBezTo>
                  <a:pt x="32811" y="20510"/>
                  <a:pt x="31213" y="18081"/>
                  <a:pt x="30062" y="15441"/>
                </a:cubicBezTo>
                <a:cubicBezTo>
                  <a:pt x="28907" y="12797"/>
                  <a:pt x="28208" y="9806"/>
                  <a:pt x="28996" y="7032"/>
                </a:cubicBezTo>
                <a:cubicBezTo>
                  <a:pt x="29905" y="3827"/>
                  <a:pt x="32617" y="1518"/>
                  <a:pt x="35645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"/>
          <p:cNvSpPr/>
          <p:nvPr/>
        </p:nvSpPr>
        <p:spPr>
          <a:xfrm rot="10800000" flipH="1">
            <a:off x="9065267" y="201900"/>
            <a:ext cx="1287556" cy="4952684"/>
          </a:xfrm>
          <a:custGeom>
            <a:avLst/>
            <a:gdLst/>
            <a:ahLst/>
            <a:cxnLst/>
            <a:rect l="l" t="t" r="r" b="b"/>
            <a:pathLst>
              <a:path w="18724" h="41684" extrusionOk="0">
                <a:moveTo>
                  <a:pt x="7614" y="1"/>
                </a:moveTo>
                <a:cubicBezTo>
                  <a:pt x="4586" y="1518"/>
                  <a:pt x="1874" y="3827"/>
                  <a:pt x="965" y="7032"/>
                </a:cubicBezTo>
                <a:cubicBezTo>
                  <a:pt x="177" y="9806"/>
                  <a:pt x="876" y="12797"/>
                  <a:pt x="2031" y="15441"/>
                </a:cubicBezTo>
                <a:cubicBezTo>
                  <a:pt x="3182" y="18081"/>
                  <a:pt x="4780" y="20510"/>
                  <a:pt x="5911" y="23160"/>
                </a:cubicBezTo>
                <a:cubicBezTo>
                  <a:pt x="7042" y="25810"/>
                  <a:pt x="7696" y="28822"/>
                  <a:pt x="6844" y="31575"/>
                </a:cubicBezTo>
                <a:cubicBezTo>
                  <a:pt x="6242" y="33520"/>
                  <a:pt x="4943" y="35172"/>
                  <a:pt x="3567" y="36678"/>
                </a:cubicBezTo>
                <a:cubicBezTo>
                  <a:pt x="2351" y="38007"/>
                  <a:pt x="1050" y="39274"/>
                  <a:pt x="1" y="40732"/>
                </a:cubicBezTo>
                <a:cubicBezTo>
                  <a:pt x="1909" y="41367"/>
                  <a:pt x="3922" y="41683"/>
                  <a:pt x="5935" y="41683"/>
                </a:cubicBezTo>
                <a:cubicBezTo>
                  <a:pt x="9028" y="41683"/>
                  <a:pt x="12122" y="40937"/>
                  <a:pt x="14840" y="39458"/>
                </a:cubicBezTo>
                <a:cubicBezTo>
                  <a:pt x="16257" y="38688"/>
                  <a:pt x="17562" y="37727"/>
                  <a:pt x="18724" y="36614"/>
                </a:cubicBezTo>
                <a:lnTo>
                  <a:pt x="18724" y="1"/>
                </a:ln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5"/>
          <p:cNvSpPr/>
          <p:nvPr/>
        </p:nvSpPr>
        <p:spPr>
          <a:xfrm rot="10800000" flipH="1">
            <a:off x="8947883" y="-102719"/>
            <a:ext cx="1404938" cy="907153"/>
          </a:xfrm>
          <a:custGeom>
            <a:avLst/>
            <a:gdLst/>
            <a:ahLst/>
            <a:cxnLst/>
            <a:rect l="l" t="t" r="r" b="b"/>
            <a:pathLst>
              <a:path w="20431" h="7635" extrusionOk="0">
                <a:moveTo>
                  <a:pt x="20431" y="1"/>
                </a:moveTo>
                <a:cubicBezTo>
                  <a:pt x="19269" y="1114"/>
                  <a:pt x="17964" y="2075"/>
                  <a:pt x="16547" y="2845"/>
                </a:cubicBezTo>
                <a:cubicBezTo>
                  <a:pt x="13829" y="4324"/>
                  <a:pt x="10735" y="5070"/>
                  <a:pt x="7642" y="5070"/>
                </a:cubicBezTo>
                <a:cubicBezTo>
                  <a:pt x="5629" y="5070"/>
                  <a:pt x="3616" y="4754"/>
                  <a:pt x="1708" y="4119"/>
                </a:cubicBezTo>
                <a:cubicBezTo>
                  <a:pt x="1568" y="4309"/>
                  <a:pt x="1435" y="4504"/>
                  <a:pt x="1305" y="4705"/>
                </a:cubicBezTo>
                <a:cubicBezTo>
                  <a:pt x="727" y="5601"/>
                  <a:pt x="260" y="6599"/>
                  <a:pt x="1" y="7635"/>
                </a:cubicBezTo>
                <a:lnTo>
                  <a:pt x="20431" y="7635"/>
                </a:lnTo>
                <a:lnTo>
                  <a:pt x="20431" y="1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5"/>
          <p:cNvSpPr/>
          <p:nvPr/>
        </p:nvSpPr>
        <p:spPr>
          <a:xfrm rot="9683509" flipH="1">
            <a:off x="8237391" y="3788609"/>
            <a:ext cx="729045" cy="1405831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1" y="0"/>
                </a:moveTo>
                <a:cubicBezTo>
                  <a:pt x="2371" y="0"/>
                  <a:pt x="0" y="5907"/>
                  <a:pt x="1788" y="9382"/>
                </a:cubicBezTo>
                <a:cubicBezTo>
                  <a:pt x="2675" y="11107"/>
                  <a:pt x="4340" y="11832"/>
                  <a:pt x="5925" y="11832"/>
                </a:cubicBezTo>
                <a:cubicBezTo>
                  <a:pt x="7628" y="11832"/>
                  <a:pt x="9239" y="10997"/>
                  <a:pt x="9702" y="9655"/>
                </a:cubicBezTo>
                <a:cubicBezTo>
                  <a:pt x="10601" y="7063"/>
                  <a:pt x="9546" y="412"/>
                  <a:pt x="5713" y="14"/>
                </a:cubicBezTo>
                <a:cubicBezTo>
                  <a:pt x="5628" y="4"/>
                  <a:pt x="5546" y="0"/>
                  <a:pt x="5461" y="0"/>
                </a:cubicBezTo>
                <a:close/>
              </a:path>
            </a:pathLst>
          </a:custGeom>
          <a:solidFill>
            <a:srgbClr val="14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0" name="Google Shape;260;p15"/>
          <p:cNvGrpSpPr/>
          <p:nvPr/>
        </p:nvGrpSpPr>
        <p:grpSpPr>
          <a:xfrm>
            <a:off x="6002520" y="4314974"/>
            <a:ext cx="4477807" cy="839588"/>
            <a:chOff x="3098100" y="3849750"/>
            <a:chExt cx="940775" cy="270425"/>
          </a:xfrm>
        </p:grpSpPr>
        <p:sp>
          <p:nvSpPr>
            <p:cNvPr id="261" name="Google Shape;261;p15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5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5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15"/>
          <p:cNvPicPr preferRelativeResize="0"/>
          <p:nvPr/>
        </p:nvPicPr>
        <p:blipFill rotWithShape="1">
          <a:blip r:embed="rId2">
            <a:alphaModFix/>
          </a:blip>
          <a:srcRect l="70893"/>
          <a:stretch/>
        </p:blipFill>
        <p:spPr>
          <a:xfrm>
            <a:off x="8305798" y="-52600"/>
            <a:ext cx="914400" cy="1767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5" name="Google Shape;265;p15"/>
          <p:cNvGrpSpPr/>
          <p:nvPr/>
        </p:nvGrpSpPr>
        <p:grpSpPr>
          <a:xfrm>
            <a:off x="-1461898" y="-365531"/>
            <a:ext cx="4517288" cy="5656681"/>
            <a:chOff x="-1461898" y="-365531"/>
            <a:chExt cx="4517288" cy="5656681"/>
          </a:xfrm>
        </p:grpSpPr>
        <p:grpSp>
          <p:nvGrpSpPr>
            <p:cNvPr id="266" name="Google Shape;266;p15"/>
            <p:cNvGrpSpPr/>
            <p:nvPr/>
          </p:nvGrpSpPr>
          <p:grpSpPr>
            <a:xfrm rot="-373055" flipH="1">
              <a:off x="-1188897" y="-165939"/>
              <a:ext cx="3971287" cy="5257164"/>
              <a:chOff x="3268325" y="3013975"/>
              <a:chExt cx="1443800" cy="1106200"/>
            </a:xfrm>
          </p:grpSpPr>
          <p:sp>
            <p:nvSpPr>
              <p:cNvPr id="267" name="Google Shape;267;p15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5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3533071" y="3014618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00A1DF">
                  <a:alpha val="79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00A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5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00A1DF">
                  <a:alpha val="798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73" name="Google Shape;273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381000" y="-228600"/>
              <a:ext cx="3141475" cy="1767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274;p15"/>
            <p:cNvPicPr preferRelativeResize="0"/>
            <p:nvPr/>
          </p:nvPicPr>
          <p:blipFill rotWithShape="1">
            <a:blip r:embed="rId4">
              <a:alphaModFix/>
            </a:blip>
            <a:srcRect r="52408" b="36511"/>
            <a:stretch/>
          </p:blipFill>
          <p:spPr>
            <a:xfrm>
              <a:off x="-228600" y="4090400"/>
              <a:ext cx="1600195" cy="120074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5" name="Google Shape;275;p15"/>
          <p:cNvPicPr preferRelativeResize="0"/>
          <p:nvPr/>
        </p:nvPicPr>
        <p:blipFill rotWithShape="1">
          <a:blip r:embed="rId5">
            <a:alphaModFix/>
          </a:blip>
          <a:srcRect l="53174"/>
          <a:stretch/>
        </p:blipFill>
        <p:spPr>
          <a:xfrm>
            <a:off x="7967650" y="3647675"/>
            <a:ext cx="1404950" cy="16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_1_1_1_1">
    <p:bg>
      <p:bgPr>
        <a:solidFill>
          <a:srgbClr val="28C2E5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6"/>
          <p:cNvSpPr/>
          <p:nvPr/>
        </p:nvSpPr>
        <p:spPr>
          <a:xfrm rot="10800000">
            <a:off x="-25632" y="330110"/>
            <a:ext cx="1733468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6"/>
          <p:cNvSpPr/>
          <p:nvPr/>
        </p:nvSpPr>
        <p:spPr>
          <a:xfrm rot="10800000">
            <a:off x="1663806" y="-162474"/>
            <a:ext cx="2346874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16"/>
          <p:cNvSpPr/>
          <p:nvPr/>
        </p:nvSpPr>
        <p:spPr>
          <a:xfrm rot="10800000">
            <a:off x="-952031" y="-131121"/>
            <a:ext cx="1670156" cy="5209246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"/>
          <p:cNvSpPr/>
          <p:nvPr/>
        </p:nvSpPr>
        <p:spPr>
          <a:xfrm rot="10800000">
            <a:off x="-952067" y="-162472"/>
            <a:ext cx="1801210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6"/>
          <p:cNvSpPr/>
          <p:nvPr/>
        </p:nvSpPr>
        <p:spPr>
          <a:xfrm rot="10800000">
            <a:off x="1422029" y="-162475"/>
            <a:ext cx="3317595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6"/>
          <p:cNvSpPr/>
          <p:nvPr/>
        </p:nvSpPr>
        <p:spPr>
          <a:xfrm rot="10800000">
            <a:off x="1663806" y="-162470"/>
            <a:ext cx="2346874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6"/>
          <p:cNvSpPr/>
          <p:nvPr/>
        </p:nvSpPr>
        <p:spPr>
          <a:xfrm rot="10800000">
            <a:off x="174607" y="1110048"/>
            <a:ext cx="514394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14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6"/>
          <p:cNvSpPr/>
          <p:nvPr/>
        </p:nvSpPr>
        <p:spPr>
          <a:xfrm rot="10800000">
            <a:off x="-476598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7"/>
                  <a:pt x="1" y="301"/>
                </a:cubicBezTo>
                <a:cubicBezTo>
                  <a:pt x="1" y="467"/>
                  <a:pt x="137" y="599"/>
                  <a:pt x="302" y="599"/>
                </a:cubicBezTo>
                <a:cubicBezTo>
                  <a:pt x="467" y="599"/>
                  <a:pt x="600" y="467"/>
                  <a:pt x="600" y="301"/>
                </a:cubicBezTo>
                <a:cubicBezTo>
                  <a:pt x="600" y="137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6"/>
          <p:cNvSpPr/>
          <p:nvPr/>
        </p:nvSpPr>
        <p:spPr>
          <a:xfrm rot="10800000">
            <a:off x="-413230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3" y="298"/>
                </a:lnTo>
                <a:cubicBezTo>
                  <a:pt x="303" y="133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6"/>
          <p:cNvSpPr/>
          <p:nvPr/>
        </p:nvSpPr>
        <p:spPr>
          <a:xfrm rot="10800000">
            <a:off x="-412593" y="1039045"/>
            <a:ext cx="18660" cy="21903"/>
          </a:xfrm>
          <a:custGeom>
            <a:avLst/>
            <a:gdLst/>
            <a:ahLst/>
            <a:cxnLst/>
            <a:rect l="l" t="t" r="r" b="b"/>
            <a:pathLst>
              <a:path w="293" h="256" extrusionOk="0">
                <a:moveTo>
                  <a:pt x="292" y="0"/>
                </a:moveTo>
                <a:lnTo>
                  <a:pt x="292" y="0"/>
                </a:lnTo>
                <a:cubicBezTo>
                  <a:pt x="194" y="10"/>
                  <a:pt x="99" y="29"/>
                  <a:pt x="0" y="42"/>
                </a:cubicBezTo>
                <a:lnTo>
                  <a:pt x="0" y="255"/>
                </a:lnTo>
                <a:cubicBezTo>
                  <a:pt x="151" y="255"/>
                  <a:pt x="269" y="142"/>
                  <a:pt x="29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6"/>
          <p:cNvSpPr/>
          <p:nvPr/>
        </p:nvSpPr>
        <p:spPr>
          <a:xfrm rot="10800000">
            <a:off x="-413230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6" y="301"/>
                  <a:pt x="303" y="164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6"/>
          <p:cNvSpPr/>
          <p:nvPr/>
        </p:nvSpPr>
        <p:spPr>
          <a:xfrm rot="10800000">
            <a:off x="-413230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3" y="297"/>
                </a:lnTo>
                <a:cubicBezTo>
                  <a:pt x="303" y="131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6"/>
          <p:cNvSpPr/>
          <p:nvPr/>
        </p:nvSpPr>
        <p:spPr>
          <a:xfrm rot="10800000">
            <a:off x="-476598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7"/>
                  <a:pt x="1" y="303"/>
                </a:cubicBezTo>
                <a:cubicBezTo>
                  <a:pt x="1" y="468"/>
                  <a:pt x="137" y="599"/>
                  <a:pt x="302" y="599"/>
                </a:cubicBezTo>
                <a:cubicBezTo>
                  <a:pt x="467" y="599"/>
                  <a:pt x="600" y="468"/>
                  <a:pt x="600" y="303"/>
                </a:cubicBezTo>
                <a:cubicBezTo>
                  <a:pt x="600" y="137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6"/>
          <p:cNvSpPr/>
          <p:nvPr/>
        </p:nvSpPr>
        <p:spPr>
          <a:xfrm rot="10800000">
            <a:off x="-413230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6" y="303"/>
                  <a:pt x="303" y="170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6"/>
          <p:cNvSpPr/>
          <p:nvPr/>
        </p:nvSpPr>
        <p:spPr>
          <a:xfrm rot="10800000">
            <a:off x="-47659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2" y="0"/>
                </a:moveTo>
                <a:cubicBezTo>
                  <a:pt x="137" y="0"/>
                  <a:pt x="1" y="133"/>
                  <a:pt x="1" y="297"/>
                </a:cubicBezTo>
                <a:cubicBezTo>
                  <a:pt x="1" y="462"/>
                  <a:pt x="137" y="595"/>
                  <a:pt x="302" y="595"/>
                </a:cubicBezTo>
                <a:cubicBezTo>
                  <a:pt x="467" y="595"/>
                  <a:pt x="600" y="462"/>
                  <a:pt x="600" y="297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p16"/>
          <p:cNvSpPr/>
          <p:nvPr/>
        </p:nvSpPr>
        <p:spPr>
          <a:xfrm rot="10800000">
            <a:off x="-413230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16"/>
          <p:cNvSpPr/>
          <p:nvPr/>
        </p:nvSpPr>
        <p:spPr>
          <a:xfrm rot="10800000">
            <a:off x="-413230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3" y="302"/>
                </a:lnTo>
                <a:cubicBezTo>
                  <a:pt x="303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16"/>
          <p:cNvSpPr/>
          <p:nvPr/>
        </p:nvSpPr>
        <p:spPr>
          <a:xfrm rot="10800000">
            <a:off x="-413230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6"/>
          <p:cNvSpPr/>
          <p:nvPr/>
        </p:nvSpPr>
        <p:spPr>
          <a:xfrm rot="10800000">
            <a:off x="-47659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1"/>
                </a:moveTo>
                <a:cubicBezTo>
                  <a:pt x="137" y="1"/>
                  <a:pt x="1" y="133"/>
                  <a:pt x="1" y="298"/>
                </a:cubicBezTo>
                <a:cubicBezTo>
                  <a:pt x="1" y="464"/>
                  <a:pt x="137" y="601"/>
                  <a:pt x="302" y="601"/>
                </a:cubicBezTo>
                <a:cubicBezTo>
                  <a:pt x="467" y="601"/>
                  <a:pt x="600" y="464"/>
                  <a:pt x="600" y="298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6"/>
          <p:cNvSpPr/>
          <p:nvPr/>
        </p:nvSpPr>
        <p:spPr>
          <a:xfrm rot="10800000">
            <a:off x="-413230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3" y="303"/>
                </a:lnTo>
                <a:cubicBezTo>
                  <a:pt x="303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6"/>
          <p:cNvSpPr/>
          <p:nvPr/>
        </p:nvSpPr>
        <p:spPr>
          <a:xfrm rot="10800000">
            <a:off x="-413230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303" y="166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16"/>
          <p:cNvSpPr/>
          <p:nvPr/>
        </p:nvSpPr>
        <p:spPr>
          <a:xfrm rot="10800000">
            <a:off x="-47659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2" y="0"/>
                </a:moveTo>
                <a:cubicBezTo>
                  <a:pt x="137" y="0"/>
                  <a:pt x="1" y="132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2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16"/>
          <p:cNvSpPr/>
          <p:nvPr/>
        </p:nvSpPr>
        <p:spPr>
          <a:xfrm rot="10800000">
            <a:off x="-41323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303" y="165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6"/>
          <p:cNvSpPr/>
          <p:nvPr/>
        </p:nvSpPr>
        <p:spPr>
          <a:xfrm rot="10800000">
            <a:off x="-41323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3" y="301"/>
                </a:lnTo>
                <a:cubicBezTo>
                  <a:pt x="303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16"/>
          <p:cNvSpPr/>
          <p:nvPr/>
        </p:nvSpPr>
        <p:spPr>
          <a:xfrm rot="10800000">
            <a:off x="-47659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2" y="0"/>
                </a:moveTo>
                <a:cubicBezTo>
                  <a:pt x="137" y="0"/>
                  <a:pt x="1" y="133"/>
                  <a:pt x="1" y="298"/>
                </a:cubicBezTo>
                <a:cubicBezTo>
                  <a:pt x="1" y="463"/>
                  <a:pt x="137" y="600"/>
                  <a:pt x="302" y="600"/>
                </a:cubicBezTo>
                <a:cubicBezTo>
                  <a:pt x="467" y="600"/>
                  <a:pt x="600" y="463"/>
                  <a:pt x="600" y="298"/>
                </a:cubicBezTo>
                <a:cubicBezTo>
                  <a:pt x="600" y="133"/>
                  <a:pt x="467" y="0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6"/>
          <p:cNvSpPr/>
          <p:nvPr/>
        </p:nvSpPr>
        <p:spPr>
          <a:xfrm rot="10800000">
            <a:off x="-41323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16"/>
          <p:cNvSpPr/>
          <p:nvPr/>
        </p:nvSpPr>
        <p:spPr>
          <a:xfrm rot="10800000">
            <a:off x="-47659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2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6"/>
          <p:cNvSpPr/>
          <p:nvPr/>
        </p:nvSpPr>
        <p:spPr>
          <a:xfrm rot="10800000">
            <a:off x="-393997" y="894193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6"/>
          <p:cNvSpPr/>
          <p:nvPr/>
        </p:nvSpPr>
        <p:spPr>
          <a:xfrm rot="10800000">
            <a:off x="-393997" y="1039045"/>
            <a:ext cx="17196" cy="18310"/>
          </a:xfrm>
          <a:custGeom>
            <a:avLst/>
            <a:gdLst/>
            <a:ahLst/>
            <a:cxnLst/>
            <a:rect l="l" t="t" r="r" b="b"/>
            <a:pathLst>
              <a:path w="270" h="214" extrusionOk="0">
                <a:moveTo>
                  <a:pt x="269" y="0"/>
                </a:moveTo>
                <a:cubicBezTo>
                  <a:pt x="180" y="11"/>
                  <a:pt x="91" y="24"/>
                  <a:pt x="0" y="39"/>
                </a:cubicBezTo>
                <a:cubicBezTo>
                  <a:pt x="48" y="142"/>
                  <a:pt x="152" y="213"/>
                  <a:pt x="269" y="213"/>
                </a:cubicBezTo>
                <a:lnTo>
                  <a:pt x="26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6"/>
          <p:cNvSpPr/>
          <p:nvPr/>
        </p:nvSpPr>
        <p:spPr>
          <a:xfrm rot="10800000">
            <a:off x="-286178" y="894193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lnTo>
                  <a:pt x="302" y="298"/>
                </a:lnTo>
                <a:cubicBezTo>
                  <a:pt x="302" y="133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16"/>
          <p:cNvSpPr/>
          <p:nvPr/>
        </p:nvSpPr>
        <p:spPr>
          <a:xfrm rot="10800000">
            <a:off x="-349545" y="953998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7"/>
                  <a:pt x="0" y="301"/>
                </a:cubicBezTo>
                <a:cubicBezTo>
                  <a:pt x="0" y="467"/>
                  <a:pt x="137" y="599"/>
                  <a:pt x="303" y="599"/>
                </a:cubicBezTo>
                <a:cubicBezTo>
                  <a:pt x="468" y="599"/>
                  <a:pt x="599" y="467"/>
                  <a:pt x="599" y="301"/>
                </a:cubicBezTo>
                <a:cubicBezTo>
                  <a:pt x="599" y="137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16"/>
          <p:cNvSpPr/>
          <p:nvPr/>
        </p:nvSpPr>
        <p:spPr>
          <a:xfrm rot="10800000">
            <a:off x="-349545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7"/>
                  <a:pt x="0" y="303"/>
                </a:cubicBezTo>
                <a:cubicBezTo>
                  <a:pt x="0" y="468"/>
                  <a:pt x="137" y="599"/>
                  <a:pt x="303" y="599"/>
                </a:cubicBezTo>
                <a:cubicBezTo>
                  <a:pt x="468" y="599"/>
                  <a:pt x="599" y="468"/>
                  <a:pt x="599" y="303"/>
                </a:cubicBezTo>
                <a:cubicBezTo>
                  <a:pt x="599" y="137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16"/>
          <p:cNvSpPr/>
          <p:nvPr/>
        </p:nvSpPr>
        <p:spPr>
          <a:xfrm rot="10800000">
            <a:off x="-393997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298" y="0"/>
                </a:moveTo>
                <a:cubicBezTo>
                  <a:pt x="133" y="0"/>
                  <a:pt x="1" y="131"/>
                  <a:pt x="1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6"/>
          <p:cNvSpPr/>
          <p:nvPr/>
        </p:nvSpPr>
        <p:spPr>
          <a:xfrm rot="10800000">
            <a:off x="-286178" y="723588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lnTo>
                  <a:pt x="302" y="297"/>
                </a:lnTo>
                <a:cubicBezTo>
                  <a:pt x="302" y="131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16"/>
          <p:cNvSpPr/>
          <p:nvPr/>
        </p:nvSpPr>
        <p:spPr>
          <a:xfrm rot="10800000">
            <a:off x="-393997" y="868439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cubicBezTo>
                  <a:pt x="1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16"/>
          <p:cNvSpPr/>
          <p:nvPr/>
        </p:nvSpPr>
        <p:spPr>
          <a:xfrm rot="10800000">
            <a:off x="-286178" y="868439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cubicBezTo>
                  <a:pt x="165" y="301"/>
                  <a:pt x="302" y="164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6"/>
          <p:cNvSpPr/>
          <p:nvPr/>
        </p:nvSpPr>
        <p:spPr>
          <a:xfrm rot="10800000">
            <a:off x="-349545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303" y="0"/>
                </a:moveTo>
                <a:cubicBezTo>
                  <a:pt x="137" y="0"/>
                  <a:pt x="0" y="133"/>
                  <a:pt x="0" y="297"/>
                </a:cubicBezTo>
                <a:cubicBezTo>
                  <a:pt x="0" y="462"/>
                  <a:pt x="137" y="595"/>
                  <a:pt x="303" y="595"/>
                </a:cubicBezTo>
                <a:cubicBezTo>
                  <a:pt x="468" y="595"/>
                  <a:pt x="599" y="462"/>
                  <a:pt x="599" y="297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16"/>
          <p:cNvSpPr/>
          <p:nvPr/>
        </p:nvSpPr>
        <p:spPr>
          <a:xfrm rot="10800000">
            <a:off x="-286178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0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3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16"/>
          <p:cNvSpPr/>
          <p:nvPr/>
        </p:nvSpPr>
        <p:spPr>
          <a:xfrm rot="10800000">
            <a:off x="-393997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cubicBezTo>
                  <a:pt x="1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16"/>
          <p:cNvSpPr/>
          <p:nvPr/>
        </p:nvSpPr>
        <p:spPr>
          <a:xfrm rot="10800000">
            <a:off x="-286178" y="69774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0" y="1"/>
                </a:moveTo>
                <a:lnTo>
                  <a:pt x="0" y="303"/>
                </a:lnTo>
                <a:cubicBezTo>
                  <a:pt x="165" y="303"/>
                  <a:pt x="302" y="170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16"/>
          <p:cNvSpPr/>
          <p:nvPr/>
        </p:nvSpPr>
        <p:spPr>
          <a:xfrm rot="10800000">
            <a:off x="-393997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298" y="0"/>
                </a:moveTo>
                <a:cubicBezTo>
                  <a:pt x="133" y="0"/>
                  <a:pt x="1" y="133"/>
                  <a:pt x="1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16"/>
          <p:cNvSpPr/>
          <p:nvPr/>
        </p:nvSpPr>
        <p:spPr>
          <a:xfrm rot="10800000">
            <a:off x="-39399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1"/>
                </a:moveTo>
                <a:cubicBezTo>
                  <a:pt x="133" y="1"/>
                  <a:pt x="1" y="136"/>
                  <a:pt x="1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6"/>
          <p:cNvSpPr/>
          <p:nvPr/>
        </p:nvSpPr>
        <p:spPr>
          <a:xfrm rot="10800000">
            <a:off x="-286178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6"/>
          <p:cNvSpPr/>
          <p:nvPr/>
        </p:nvSpPr>
        <p:spPr>
          <a:xfrm rot="10800000">
            <a:off x="-39399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16"/>
          <p:cNvSpPr/>
          <p:nvPr/>
        </p:nvSpPr>
        <p:spPr>
          <a:xfrm rot="10800000">
            <a:off x="-349545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1"/>
                </a:moveTo>
                <a:cubicBezTo>
                  <a:pt x="137" y="1"/>
                  <a:pt x="0" y="133"/>
                  <a:pt x="0" y="298"/>
                </a:cubicBezTo>
                <a:cubicBezTo>
                  <a:pt x="0" y="464"/>
                  <a:pt x="137" y="601"/>
                  <a:pt x="303" y="601"/>
                </a:cubicBezTo>
                <a:cubicBezTo>
                  <a:pt x="468" y="601"/>
                  <a:pt x="599" y="464"/>
                  <a:pt x="599" y="298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6"/>
          <p:cNvSpPr/>
          <p:nvPr/>
        </p:nvSpPr>
        <p:spPr>
          <a:xfrm rot="10800000">
            <a:off x="-286178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1"/>
                </a:moveTo>
                <a:lnTo>
                  <a:pt x="0" y="302"/>
                </a:lnTo>
                <a:lnTo>
                  <a:pt x="302" y="302"/>
                </a:lnTo>
                <a:cubicBezTo>
                  <a:pt x="302" y="136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6"/>
          <p:cNvSpPr/>
          <p:nvPr/>
        </p:nvSpPr>
        <p:spPr>
          <a:xfrm rot="10800000">
            <a:off x="-286178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0" y="1"/>
                </a:moveTo>
                <a:lnTo>
                  <a:pt x="0" y="303"/>
                </a:lnTo>
                <a:lnTo>
                  <a:pt x="302" y="303"/>
                </a:lnTo>
                <a:cubicBezTo>
                  <a:pt x="302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16"/>
          <p:cNvSpPr/>
          <p:nvPr/>
        </p:nvSpPr>
        <p:spPr>
          <a:xfrm rot="10800000">
            <a:off x="-286178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lnTo>
                  <a:pt x="0" y="298"/>
                </a:lnTo>
                <a:cubicBezTo>
                  <a:pt x="165" y="298"/>
                  <a:pt x="302" y="166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6"/>
          <p:cNvSpPr/>
          <p:nvPr/>
        </p:nvSpPr>
        <p:spPr>
          <a:xfrm rot="10800000">
            <a:off x="-349545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303" y="0"/>
                </a:moveTo>
                <a:cubicBezTo>
                  <a:pt x="137" y="0"/>
                  <a:pt x="0" y="132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2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6"/>
          <p:cNvSpPr/>
          <p:nvPr/>
        </p:nvSpPr>
        <p:spPr>
          <a:xfrm rot="10800000">
            <a:off x="-39399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6"/>
          <p:cNvSpPr/>
          <p:nvPr/>
        </p:nvSpPr>
        <p:spPr>
          <a:xfrm rot="10800000">
            <a:off x="-39399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cubicBezTo>
                  <a:pt x="1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6"/>
          <p:cNvSpPr/>
          <p:nvPr/>
        </p:nvSpPr>
        <p:spPr>
          <a:xfrm rot="10800000">
            <a:off x="-39399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6"/>
          <p:cNvSpPr/>
          <p:nvPr/>
        </p:nvSpPr>
        <p:spPr>
          <a:xfrm rot="10800000">
            <a:off x="-39399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0" name="Google Shape;330;p16"/>
          <p:cNvSpPr/>
          <p:nvPr/>
        </p:nvSpPr>
        <p:spPr>
          <a:xfrm rot="10800000">
            <a:off x="-286178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16"/>
          <p:cNvSpPr/>
          <p:nvPr/>
        </p:nvSpPr>
        <p:spPr>
          <a:xfrm rot="10800000">
            <a:off x="-286178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6"/>
          <p:cNvSpPr/>
          <p:nvPr/>
        </p:nvSpPr>
        <p:spPr>
          <a:xfrm rot="10800000">
            <a:off x="-34954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3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3" y="600"/>
                </a:cubicBezTo>
                <a:cubicBezTo>
                  <a:pt x="468" y="600"/>
                  <a:pt x="599" y="463"/>
                  <a:pt x="599" y="298"/>
                </a:cubicBezTo>
                <a:cubicBezTo>
                  <a:pt x="599" y="133"/>
                  <a:pt x="468" y="0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16"/>
          <p:cNvSpPr/>
          <p:nvPr/>
        </p:nvSpPr>
        <p:spPr>
          <a:xfrm rot="10800000">
            <a:off x="-34954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8" y="599"/>
                  <a:pt x="599" y="462"/>
                  <a:pt x="599" y="297"/>
                </a:cubicBezTo>
                <a:cubicBezTo>
                  <a:pt x="599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6"/>
          <p:cNvSpPr/>
          <p:nvPr/>
        </p:nvSpPr>
        <p:spPr>
          <a:xfrm rot="10800000">
            <a:off x="-39399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6"/>
          <p:cNvSpPr/>
          <p:nvPr/>
        </p:nvSpPr>
        <p:spPr>
          <a:xfrm rot="10800000">
            <a:off x="-28617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16"/>
          <p:cNvSpPr/>
          <p:nvPr/>
        </p:nvSpPr>
        <p:spPr>
          <a:xfrm rot="10800000">
            <a:off x="-222493" y="953999"/>
            <a:ext cx="37002" cy="37646"/>
          </a:xfrm>
          <a:custGeom>
            <a:avLst/>
            <a:gdLst/>
            <a:ahLst/>
            <a:cxnLst/>
            <a:rect l="l" t="t" r="r" b="b"/>
            <a:pathLst>
              <a:path w="581" h="440" extrusionOk="0">
                <a:moveTo>
                  <a:pt x="538" y="1"/>
                </a:moveTo>
                <a:cubicBezTo>
                  <a:pt x="359" y="77"/>
                  <a:pt x="180" y="153"/>
                  <a:pt x="0" y="237"/>
                </a:cubicBezTo>
                <a:cubicBezTo>
                  <a:pt x="43" y="355"/>
                  <a:pt x="152" y="440"/>
                  <a:pt x="283" y="440"/>
                </a:cubicBezTo>
                <a:cubicBezTo>
                  <a:pt x="448" y="440"/>
                  <a:pt x="581" y="308"/>
                  <a:pt x="581" y="142"/>
                </a:cubicBezTo>
                <a:cubicBezTo>
                  <a:pt x="581" y="91"/>
                  <a:pt x="562" y="44"/>
                  <a:pt x="53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16"/>
          <p:cNvSpPr/>
          <p:nvPr/>
        </p:nvSpPr>
        <p:spPr>
          <a:xfrm rot="10800000">
            <a:off x="-266945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7" y="1"/>
                </a:moveTo>
                <a:cubicBezTo>
                  <a:pt x="133" y="1"/>
                  <a:pt x="1" y="133"/>
                  <a:pt x="1" y="298"/>
                </a:cubicBezTo>
                <a:lnTo>
                  <a:pt x="297" y="298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6"/>
          <p:cNvSpPr/>
          <p:nvPr/>
        </p:nvSpPr>
        <p:spPr>
          <a:xfrm rot="10800000">
            <a:off x="-158807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lnTo>
                  <a:pt x="297" y="298"/>
                </a:lnTo>
                <a:cubicBezTo>
                  <a:pt x="297" y="133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"/>
          <p:cNvSpPr/>
          <p:nvPr/>
        </p:nvSpPr>
        <p:spPr>
          <a:xfrm rot="10800000">
            <a:off x="-158807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cubicBezTo>
                  <a:pt x="166" y="301"/>
                  <a:pt x="297" y="164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16"/>
          <p:cNvSpPr/>
          <p:nvPr/>
        </p:nvSpPr>
        <p:spPr>
          <a:xfrm rot="10800000">
            <a:off x="-158807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lnTo>
                  <a:pt x="297" y="297"/>
                </a:lnTo>
                <a:cubicBezTo>
                  <a:pt x="297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6"/>
          <p:cNvSpPr/>
          <p:nvPr/>
        </p:nvSpPr>
        <p:spPr>
          <a:xfrm rot="10800000">
            <a:off x="-222493" y="78330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7"/>
                  <a:pt x="0" y="303"/>
                </a:cubicBezTo>
                <a:cubicBezTo>
                  <a:pt x="0" y="468"/>
                  <a:pt x="131" y="599"/>
                  <a:pt x="301" y="599"/>
                </a:cubicBezTo>
                <a:cubicBezTo>
                  <a:pt x="466" y="599"/>
                  <a:pt x="599" y="468"/>
                  <a:pt x="599" y="303"/>
                </a:cubicBezTo>
                <a:cubicBezTo>
                  <a:pt x="599" y="137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16"/>
          <p:cNvSpPr/>
          <p:nvPr/>
        </p:nvSpPr>
        <p:spPr>
          <a:xfrm rot="10800000">
            <a:off x="-266945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cubicBezTo>
                  <a:pt x="1" y="164"/>
                  <a:pt x="133" y="301"/>
                  <a:pt x="297" y="301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6"/>
          <p:cNvSpPr/>
          <p:nvPr/>
        </p:nvSpPr>
        <p:spPr>
          <a:xfrm rot="10800000">
            <a:off x="-266945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7" y="0"/>
                </a:moveTo>
                <a:cubicBezTo>
                  <a:pt x="133" y="0"/>
                  <a:pt x="1" y="131"/>
                  <a:pt x="1" y="297"/>
                </a:cubicBezTo>
                <a:lnTo>
                  <a:pt x="297" y="297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6"/>
          <p:cNvSpPr/>
          <p:nvPr/>
        </p:nvSpPr>
        <p:spPr>
          <a:xfrm rot="10800000">
            <a:off x="-222493" y="612617"/>
            <a:ext cx="38149" cy="50908"/>
          </a:xfrm>
          <a:custGeom>
            <a:avLst/>
            <a:gdLst/>
            <a:ahLst/>
            <a:cxnLst/>
            <a:rect l="l" t="t" r="r" b="b"/>
            <a:pathLst>
              <a:path w="599" h="595" extrusionOk="0">
                <a:moveTo>
                  <a:pt x="301" y="0"/>
                </a:moveTo>
                <a:cubicBezTo>
                  <a:pt x="131" y="0"/>
                  <a:pt x="0" y="133"/>
                  <a:pt x="0" y="297"/>
                </a:cubicBezTo>
                <a:cubicBezTo>
                  <a:pt x="0" y="462"/>
                  <a:pt x="131" y="595"/>
                  <a:pt x="301" y="595"/>
                </a:cubicBezTo>
                <a:cubicBezTo>
                  <a:pt x="466" y="595"/>
                  <a:pt x="599" y="462"/>
                  <a:pt x="599" y="297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6"/>
          <p:cNvSpPr/>
          <p:nvPr/>
        </p:nvSpPr>
        <p:spPr>
          <a:xfrm rot="10800000">
            <a:off x="-266945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cubicBezTo>
                  <a:pt x="1" y="170"/>
                  <a:pt x="133" y="303"/>
                  <a:pt x="297" y="303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6"/>
          <p:cNvSpPr/>
          <p:nvPr/>
        </p:nvSpPr>
        <p:spPr>
          <a:xfrm rot="10800000">
            <a:off x="-158807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0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"/>
          <p:cNvSpPr/>
          <p:nvPr/>
        </p:nvSpPr>
        <p:spPr>
          <a:xfrm rot="10800000">
            <a:off x="-158807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6"/>
          <p:cNvSpPr/>
          <p:nvPr/>
        </p:nvSpPr>
        <p:spPr>
          <a:xfrm rot="10800000">
            <a:off x="-266945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7" y="0"/>
                </a:moveTo>
                <a:cubicBezTo>
                  <a:pt x="133" y="0"/>
                  <a:pt x="1" y="133"/>
                  <a:pt x="1" y="302"/>
                </a:cubicBezTo>
                <a:lnTo>
                  <a:pt x="297" y="302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6"/>
          <p:cNvSpPr/>
          <p:nvPr/>
        </p:nvSpPr>
        <p:spPr>
          <a:xfrm rot="10800000">
            <a:off x="-222493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1"/>
                </a:moveTo>
                <a:cubicBezTo>
                  <a:pt x="131" y="1"/>
                  <a:pt x="0" y="133"/>
                  <a:pt x="0" y="298"/>
                </a:cubicBezTo>
                <a:cubicBezTo>
                  <a:pt x="0" y="464"/>
                  <a:pt x="131" y="601"/>
                  <a:pt x="301" y="601"/>
                </a:cubicBezTo>
                <a:cubicBezTo>
                  <a:pt x="466" y="601"/>
                  <a:pt x="599" y="464"/>
                  <a:pt x="599" y="298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"/>
          <p:cNvSpPr/>
          <p:nvPr/>
        </p:nvSpPr>
        <p:spPr>
          <a:xfrm rot="10800000">
            <a:off x="-158807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6"/>
          <p:cNvSpPr/>
          <p:nvPr/>
        </p:nvSpPr>
        <p:spPr>
          <a:xfrm rot="10800000">
            <a:off x="-158807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1"/>
                </a:moveTo>
                <a:lnTo>
                  <a:pt x="1" y="302"/>
                </a:lnTo>
                <a:lnTo>
                  <a:pt x="297" y="302"/>
                </a:lnTo>
                <a:cubicBezTo>
                  <a:pt x="297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6"/>
          <p:cNvSpPr/>
          <p:nvPr/>
        </p:nvSpPr>
        <p:spPr>
          <a:xfrm rot="10800000">
            <a:off x="-266945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1"/>
                </a:moveTo>
                <a:cubicBezTo>
                  <a:pt x="133" y="1"/>
                  <a:pt x="1" y="136"/>
                  <a:pt x="1" y="302"/>
                </a:cubicBezTo>
                <a:lnTo>
                  <a:pt x="297" y="302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6"/>
          <p:cNvSpPr/>
          <p:nvPr/>
        </p:nvSpPr>
        <p:spPr>
          <a:xfrm rot="10800000">
            <a:off x="-266945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6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6"/>
          <p:cNvSpPr/>
          <p:nvPr/>
        </p:nvSpPr>
        <p:spPr>
          <a:xfrm rot="10800000">
            <a:off x="-266945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7" y="1"/>
                </a:moveTo>
                <a:cubicBezTo>
                  <a:pt x="133" y="1"/>
                  <a:pt x="1" y="138"/>
                  <a:pt x="1" y="303"/>
                </a:cubicBezTo>
                <a:lnTo>
                  <a:pt x="297" y="303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6"/>
          <p:cNvSpPr/>
          <p:nvPr/>
        </p:nvSpPr>
        <p:spPr>
          <a:xfrm rot="10800000">
            <a:off x="-158807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6"/>
          <p:cNvSpPr/>
          <p:nvPr/>
        </p:nvSpPr>
        <p:spPr>
          <a:xfrm rot="10800000">
            <a:off x="-158807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6"/>
          <p:cNvSpPr/>
          <p:nvPr/>
        </p:nvSpPr>
        <p:spPr>
          <a:xfrm rot="10800000">
            <a:off x="-266945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cubicBezTo>
                  <a:pt x="1" y="166"/>
                  <a:pt x="133" y="298"/>
                  <a:pt x="297" y="29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6"/>
          <p:cNvSpPr/>
          <p:nvPr/>
        </p:nvSpPr>
        <p:spPr>
          <a:xfrm rot="10800000">
            <a:off x="-222493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301" y="0"/>
                </a:moveTo>
                <a:cubicBezTo>
                  <a:pt x="131" y="0"/>
                  <a:pt x="0" y="132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2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6"/>
          <p:cNvSpPr/>
          <p:nvPr/>
        </p:nvSpPr>
        <p:spPr>
          <a:xfrm rot="10800000">
            <a:off x="-266945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3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6"/>
          <p:cNvSpPr/>
          <p:nvPr/>
        </p:nvSpPr>
        <p:spPr>
          <a:xfrm rot="10800000">
            <a:off x="-158807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6"/>
          <p:cNvSpPr/>
          <p:nvPr/>
        </p:nvSpPr>
        <p:spPr>
          <a:xfrm rot="10800000">
            <a:off x="-26694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3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6"/>
          <p:cNvSpPr/>
          <p:nvPr/>
        </p:nvSpPr>
        <p:spPr>
          <a:xfrm rot="10800000">
            <a:off x="-158807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6"/>
          <p:cNvSpPr/>
          <p:nvPr/>
        </p:nvSpPr>
        <p:spPr>
          <a:xfrm rot="10800000">
            <a:off x="-222493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301" y="0"/>
                </a:moveTo>
                <a:cubicBezTo>
                  <a:pt x="131" y="0"/>
                  <a:pt x="0" y="133"/>
                  <a:pt x="0" y="298"/>
                </a:cubicBezTo>
                <a:cubicBezTo>
                  <a:pt x="0" y="463"/>
                  <a:pt x="131" y="600"/>
                  <a:pt x="301" y="600"/>
                </a:cubicBezTo>
                <a:cubicBezTo>
                  <a:pt x="466" y="600"/>
                  <a:pt x="599" y="463"/>
                  <a:pt x="599" y="298"/>
                </a:cubicBezTo>
                <a:cubicBezTo>
                  <a:pt x="599" y="133"/>
                  <a:pt x="466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6"/>
          <p:cNvSpPr/>
          <p:nvPr/>
        </p:nvSpPr>
        <p:spPr>
          <a:xfrm rot="10800000">
            <a:off x="-222493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1" y="1"/>
                </a:moveTo>
                <a:cubicBezTo>
                  <a:pt x="131" y="1"/>
                  <a:pt x="0" y="133"/>
                  <a:pt x="0" y="297"/>
                </a:cubicBezTo>
                <a:cubicBezTo>
                  <a:pt x="0" y="462"/>
                  <a:pt x="131" y="599"/>
                  <a:pt x="301" y="599"/>
                </a:cubicBezTo>
                <a:cubicBezTo>
                  <a:pt x="466" y="599"/>
                  <a:pt x="599" y="462"/>
                  <a:pt x="599" y="297"/>
                </a:cubicBezTo>
                <a:cubicBezTo>
                  <a:pt x="599" y="133"/>
                  <a:pt x="466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6"/>
          <p:cNvSpPr/>
          <p:nvPr/>
        </p:nvSpPr>
        <p:spPr>
          <a:xfrm rot="10800000">
            <a:off x="-26694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3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6"/>
          <p:cNvSpPr/>
          <p:nvPr/>
        </p:nvSpPr>
        <p:spPr>
          <a:xfrm rot="10800000">
            <a:off x="-158807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6"/>
          <p:cNvSpPr/>
          <p:nvPr/>
        </p:nvSpPr>
        <p:spPr>
          <a:xfrm rot="10800000">
            <a:off x="-139892" y="894193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lnTo>
                  <a:pt x="298" y="298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6"/>
          <p:cNvSpPr/>
          <p:nvPr/>
        </p:nvSpPr>
        <p:spPr>
          <a:xfrm rot="10800000">
            <a:off x="-95440" y="78330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7"/>
                  <a:pt x="1" y="303"/>
                </a:cubicBezTo>
                <a:cubicBezTo>
                  <a:pt x="1" y="468"/>
                  <a:pt x="133" y="599"/>
                  <a:pt x="298" y="599"/>
                </a:cubicBezTo>
                <a:cubicBezTo>
                  <a:pt x="468" y="599"/>
                  <a:pt x="600" y="468"/>
                  <a:pt x="600" y="303"/>
                </a:cubicBezTo>
                <a:cubicBezTo>
                  <a:pt x="600" y="137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6"/>
          <p:cNvSpPr/>
          <p:nvPr/>
        </p:nvSpPr>
        <p:spPr>
          <a:xfrm rot="10800000">
            <a:off x="-139892" y="868439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cubicBezTo>
                  <a:pt x="0" y="164"/>
                  <a:pt x="133" y="301"/>
                  <a:pt x="298" y="301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6"/>
          <p:cNvSpPr/>
          <p:nvPr/>
        </p:nvSpPr>
        <p:spPr>
          <a:xfrm rot="10800000">
            <a:off x="-31818" y="723588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lnTo>
                  <a:pt x="298" y="297"/>
                </a:lnTo>
                <a:cubicBezTo>
                  <a:pt x="298" y="131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6"/>
          <p:cNvSpPr/>
          <p:nvPr/>
        </p:nvSpPr>
        <p:spPr>
          <a:xfrm rot="10800000">
            <a:off x="-139892" y="723588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298" y="0"/>
                </a:moveTo>
                <a:cubicBezTo>
                  <a:pt x="133" y="0"/>
                  <a:pt x="0" y="131"/>
                  <a:pt x="0" y="297"/>
                </a:cubicBezTo>
                <a:lnTo>
                  <a:pt x="298" y="297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6"/>
          <p:cNvSpPr/>
          <p:nvPr/>
        </p:nvSpPr>
        <p:spPr>
          <a:xfrm rot="10800000">
            <a:off x="-139892" y="69774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0" y="1"/>
                </a:moveTo>
                <a:cubicBezTo>
                  <a:pt x="0" y="170"/>
                  <a:pt x="133" y="303"/>
                  <a:pt x="298" y="303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6"/>
          <p:cNvSpPr/>
          <p:nvPr/>
        </p:nvSpPr>
        <p:spPr>
          <a:xfrm rot="10800000">
            <a:off x="-31818" y="69774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1"/>
                </a:moveTo>
                <a:lnTo>
                  <a:pt x="1" y="303"/>
                </a:lnTo>
                <a:cubicBezTo>
                  <a:pt x="166" y="303"/>
                  <a:pt x="298" y="170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6"/>
          <p:cNvSpPr/>
          <p:nvPr/>
        </p:nvSpPr>
        <p:spPr>
          <a:xfrm rot="10800000">
            <a:off x="-31818" y="552469"/>
            <a:ext cx="19042" cy="25925"/>
          </a:xfrm>
          <a:custGeom>
            <a:avLst/>
            <a:gdLst/>
            <a:ahLst/>
            <a:cxnLst/>
            <a:rect l="l" t="t" r="r" b="b"/>
            <a:pathLst>
              <a:path w="299" h="303" extrusionOk="0">
                <a:moveTo>
                  <a:pt x="1" y="0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3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6"/>
          <p:cNvSpPr/>
          <p:nvPr/>
        </p:nvSpPr>
        <p:spPr>
          <a:xfrm rot="10800000">
            <a:off x="-95440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8" y="0"/>
                </a:moveTo>
                <a:cubicBezTo>
                  <a:pt x="133" y="0"/>
                  <a:pt x="1" y="133"/>
                  <a:pt x="1" y="297"/>
                </a:cubicBezTo>
                <a:cubicBezTo>
                  <a:pt x="1" y="462"/>
                  <a:pt x="133" y="595"/>
                  <a:pt x="298" y="595"/>
                </a:cubicBezTo>
                <a:cubicBezTo>
                  <a:pt x="468" y="595"/>
                  <a:pt x="600" y="462"/>
                  <a:pt x="600" y="297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6"/>
          <p:cNvSpPr/>
          <p:nvPr/>
        </p:nvSpPr>
        <p:spPr>
          <a:xfrm rot="10800000">
            <a:off x="-139892" y="552469"/>
            <a:ext cx="18979" cy="25925"/>
          </a:xfrm>
          <a:custGeom>
            <a:avLst/>
            <a:gdLst/>
            <a:ahLst/>
            <a:cxnLst/>
            <a:rect l="l" t="t" r="r" b="b"/>
            <a:pathLst>
              <a:path w="298" h="303" extrusionOk="0">
                <a:moveTo>
                  <a:pt x="298" y="0"/>
                </a:moveTo>
                <a:cubicBezTo>
                  <a:pt x="133" y="0"/>
                  <a:pt x="0" y="133"/>
                  <a:pt x="0" y="302"/>
                </a:cubicBezTo>
                <a:lnTo>
                  <a:pt x="298" y="30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6"/>
          <p:cNvSpPr/>
          <p:nvPr/>
        </p:nvSpPr>
        <p:spPr>
          <a:xfrm rot="10800000">
            <a:off x="-139892" y="381864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1"/>
                </a:moveTo>
                <a:cubicBezTo>
                  <a:pt x="133" y="1"/>
                  <a:pt x="0" y="136"/>
                  <a:pt x="0" y="302"/>
                </a:cubicBezTo>
                <a:lnTo>
                  <a:pt x="298" y="302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16"/>
          <p:cNvSpPr/>
          <p:nvPr/>
        </p:nvSpPr>
        <p:spPr>
          <a:xfrm rot="10800000">
            <a:off x="-139892" y="527143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6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6"/>
          <p:cNvSpPr/>
          <p:nvPr/>
        </p:nvSpPr>
        <p:spPr>
          <a:xfrm rot="10800000">
            <a:off x="-31818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8" y="302"/>
                </a:lnTo>
                <a:cubicBezTo>
                  <a:pt x="298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6"/>
          <p:cNvSpPr/>
          <p:nvPr/>
        </p:nvSpPr>
        <p:spPr>
          <a:xfrm rot="10800000">
            <a:off x="-95440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1"/>
                </a:moveTo>
                <a:cubicBezTo>
                  <a:pt x="133" y="1"/>
                  <a:pt x="1" y="133"/>
                  <a:pt x="1" y="298"/>
                </a:cubicBezTo>
                <a:cubicBezTo>
                  <a:pt x="1" y="464"/>
                  <a:pt x="133" y="601"/>
                  <a:pt x="298" y="601"/>
                </a:cubicBezTo>
                <a:cubicBezTo>
                  <a:pt x="468" y="601"/>
                  <a:pt x="600" y="464"/>
                  <a:pt x="600" y="298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6"/>
          <p:cNvSpPr/>
          <p:nvPr/>
        </p:nvSpPr>
        <p:spPr>
          <a:xfrm rot="10800000">
            <a:off x="-31818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6"/>
          <p:cNvSpPr/>
          <p:nvPr/>
        </p:nvSpPr>
        <p:spPr>
          <a:xfrm rot="10800000">
            <a:off x="-1398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298" y="1"/>
                </a:moveTo>
                <a:cubicBezTo>
                  <a:pt x="133" y="1"/>
                  <a:pt x="0" y="138"/>
                  <a:pt x="0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16"/>
          <p:cNvSpPr/>
          <p:nvPr/>
        </p:nvSpPr>
        <p:spPr>
          <a:xfrm rot="10800000">
            <a:off x="-31818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8" y="166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6"/>
          <p:cNvSpPr/>
          <p:nvPr/>
        </p:nvSpPr>
        <p:spPr>
          <a:xfrm rot="10800000">
            <a:off x="-139892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0" y="1"/>
                </a:moveTo>
                <a:cubicBezTo>
                  <a:pt x="0" y="166"/>
                  <a:pt x="133" y="298"/>
                  <a:pt x="298" y="298"/>
                </a:cubicBez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6"/>
          <p:cNvSpPr/>
          <p:nvPr/>
        </p:nvSpPr>
        <p:spPr>
          <a:xfrm rot="10800000">
            <a:off x="-95440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2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6"/>
          <p:cNvSpPr/>
          <p:nvPr/>
        </p:nvSpPr>
        <p:spPr>
          <a:xfrm rot="10800000">
            <a:off x="-31818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6"/>
          <p:cNvSpPr/>
          <p:nvPr/>
        </p:nvSpPr>
        <p:spPr>
          <a:xfrm rot="10800000">
            <a:off x="-31818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6"/>
          <p:cNvSpPr/>
          <p:nvPr/>
        </p:nvSpPr>
        <p:spPr>
          <a:xfrm rot="10800000">
            <a:off x="-1398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cubicBezTo>
                  <a:pt x="0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16"/>
          <p:cNvSpPr/>
          <p:nvPr/>
        </p:nvSpPr>
        <p:spPr>
          <a:xfrm rot="10800000">
            <a:off x="-31818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16"/>
          <p:cNvSpPr/>
          <p:nvPr/>
        </p:nvSpPr>
        <p:spPr>
          <a:xfrm rot="10800000">
            <a:off x="-95440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8" y="600"/>
                  <a:pt x="600" y="463"/>
                  <a:pt x="600" y="298"/>
                </a:cubicBezTo>
                <a:cubicBezTo>
                  <a:pt x="600" y="133"/>
                  <a:pt x="468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6"/>
          <p:cNvSpPr/>
          <p:nvPr/>
        </p:nvSpPr>
        <p:spPr>
          <a:xfrm rot="10800000">
            <a:off x="-1398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3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16"/>
          <p:cNvSpPr/>
          <p:nvPr/>
        </p:nvSpPr>
        <p:spPr>
          <a:xfrm rot="10800000">
            <a:off x="-31818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6"/>
          <p:cNvSpPr/>
          <p:nvPr/>
        </p:nvSpPr>
        <p:spPr>
          <a:xfrm rot="10800000">
            <a:off x="-9544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16"/>
          <p:cNvSpPr/>
          <p:nvPr/>
        </p:nvSpPr>
        <p:spPr>
          <a:xfrm rot="10800000">
            <a:off x="-1398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6"/>
          <p:cNvSpPr/>
          <p:nvPr/>
        </p:nvSpPr>
        <p:spPr>
          <a:xfrm rot="10800000">
            <a:off x="-12840" y="723588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302" y="0"/>
                </a:moveTo>
                <a:cubicBezTo>
                  <a:pt x="137" y="0"/>
                  <a:pt x="0" y="131"/>
                  <a:pt x="0" y="297"/>
                </a:cubicBezTo>
                <a:lnTo>
                  <a:pt x="302" y="297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16"/>
          <p:cNvSpPr/>
          <p:nvPr/>
        </p:nvSpPr>
        <p:spPr>
          <a:xfrm rot="10800000">
            <a:off x="95299" y="723588"/>
            <a:ext cx="637" cy="428"/>
          </a:xfrm>
          <a:custGeom>
            <a:avLst/>
            <a:gdLst/>
            <a:ahLst/>
            <a:cxnLst/>
            <a:rect l="l" t="t" r="r" b="b"/>
            <a:pathLst>
              <a:path w="10" h="5" extrusionOk="0">
                <a:moveTo>
                  <a:pt x="10" y="0"/>
                </a:moveTo>
                <a:cubicBezTo>
                  <a:pt x="5" y="0"/>
                  <a:pt x="5" y="5"/>
                  <a:pt x="1" y="5"/>
                </a:cubicBezTo>
                <a:lnTo>
                  <a:pt x="10" y="5"/>
                </a:lnTo>
                <a:lnTo>
                  <a:pt x="10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16"/>
          <p:cNvSpPr/>
          <p:nvPr/>
        </p:nvSpPr>
        <p:spPr>
          <a:xfrm rot="10800000">
            <a:off x="31548" y="612617"/>
            <a:ext cx="38212" cy="50908"/>
          </a:xfrm>
          <a:custGeom>
            <a:avLst/>
            <a:gdLst/>
            <a:ahLst/>
            <a:cxnLst/>
            <a:rect l="l" t="t" r="r" b="b"/>
            <a:pathLst>
              <a:path w="600" h="595" extrusionOk="0">
                <a:moveTo>
                  <a:pt x="297" y="0"/>
                </a:moveTo>
                <a:cubicBezTo>
                  <a:pt x="132" y="0"/>
                  <a:pt x="1" y="133"/>
                  <a:pt x="1" y="297"/>
                </a:cubicBezTo>
                <a:cubicBezTo>
                  <a:pt x="1" y="462"/>
                  <a:pt x="132" y="595"/>
                  <a:pt x="297" y="595"/>
                </a:cubicBezTo>
                <a:cubicBezTo>
                  <a:pt x="462" y="595"/>
                  <a:pt x="599" y="462"/>
                  <a:pt x="599" y="297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6"/>
          <p:cNvSpPr/>
          <p:nvPr/>
        </p:nvSpPr>
        <p:spPr>
          <a:xfrm rot="10800000">
            <a:off x="-12840" y="55246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16"/>
          <p:cNvSpPr/>
          <p:nvPr/>
        </p:nvSpPr>
        <p:spPr>
          <a:xfrm rot="10800000">
            <a:off x="-12840" y="697749"/>
            <a:ext cx="19234" cy="25925"/>
          </a:xfrm>
          <a:custGeom>
            <a:avLst/>
            <a:gdLst/>
            <a:ahLst/>
            <a:cxnLst/>
            <a:rect l="l" t="t" r="r" b="b"/>
            <a:pathLst>
              <a:path w="302" h="303" extrusionOk="0">
                <a:moveTo>
                  <a:pt x="0" y="1"/>
                </a:moveTo>
                <a:cubicBezTo>
                  <a:pt x="0" y="170"/>
                  <a:pt x="137" y="303"/>
                  <a:pt x="302" y="303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6"/>
          <p:cNvSpPr/>
          <p:nvPr/>
        </p:nvSpPr>
        <p:spPr>
          <a:xfrm rot="10800000">
            <a:off x="95298" y="69774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288" y="1"/>
                </a:moveTo>
                <a:cubicBezTo>
                  <a:pt x="189" y="81"/>
                  <a:pt x="94" y="166"/>
                  <a:pt x="0" y="246"/>
                </a:cubicBezTo>
                <a:lnTo>
                  <a:pt x="0" y="303"/>
                </a:lnTo>
                <a:cubicBezTo>
                  <a:pt x="166" y="303"/>
                  <a:pt x="297" y="170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16"/>
          <p:cNvSpPr/>
          <p:nvPr/>
        </p:nvSpPr>
        <p:spPr>
          <a:xfrm rot="10800000">
            <a:off x="95298" y="552469"/>
            <a:ext cx="18915" cy="25925"/>
          </a:xfrm>
          <a:custGeom>
            <a:avLst/>
            <a:gdLst/>
            <a:ahLst/>
            <a:cxnLst/>
            <a:rect l="l" t="t" r="r" b="b"/>
            <a:pathLst>
              <a:path w="297" h="303" extrusionOk="0">
                <a:moveTo>
                  <a:pt x="0" y="0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3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"/>
          <p:cNvSpPr/>
          <p:nvPr/>
        </p:nvSpPr>
        <p:spPr>
          <a:xfrm rot="10800000">
            <a:off x="-12840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16"/>
          <p:cNvSpPr/>
          <p:nvPr/>
        </p:nvSpPr>
        <p:spPr>
          <a:xfrm rot="10800000">
            <a:off x="-12840" y="527143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16"/>
          <p:cNvSpPr/>
          <p:nvPr/>
        </p:nvSpPr>
        <p:spPr>
          <a:xfrm rot="10800000">
            <a:off x="95298" y="527143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16"/>
          <p:cNvSpPr/>
          <p:nvPr/>
        </p:nvSpPr>
        <p:spPr>
          <a:xfrm rot="10800000">
            <a:off x="95298" y="381864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1"/>
                </a:moveTo>
                <a:lnTo>
                  <a:pt x="0" y="302"/>
                </a:lnTo>
                <a:lnTo>
                  <a:pt x="297" y="302"/>
                </a:lnTo>
                <a:cubicBezTo>
                  <a:pt x="297" y="136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16"/>
          <p:cNvSpPr/>
          <p:nvPr/>
        </p:nvSpPr>
        <p:spPr>
          <a:xfrm rot="10800000">
            <a:off x="31548" y="441498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1"/>
                </a:moveTo>
                <a:cubicBezTo>
                  <a:pt x="132" y="1"/>
                  <a:pt x="1" y="133"/>
                  <a:pt x="1" y="298"/>
                </a:cubicBezTo>
                <a:cubicBezTo>
                  <a:pt x="1" y="464"/>
                  <a:pt x="132" y="601"/>
                  <a:pt x="297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7" name="Google Shape;407;p16"/>
          <p:cNvSpPr/>
          <p:nvPr/>
        </p:nvSpPr>
        <p:spPr>
          <a:xfrm rot="10800000">
            <a:off x="31548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7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6"/>
          <p:cNvSpPr/>
          <p:nvPr/>
        </p:nvSpPr>
        <p:spPr>
          <a:xfrm rot="10800000">
            <a:off x="95298" y="211087"/>
            <a:ext cx="18915" cy="26010"/>
          </a:xfrm>
          <a:custGeom>
            <a:avLst/>
            <a:gdLst/>
            <a:ahLst/>
            <a:cxnLst/>
            <a:rect l="l" t="t" r="r" b="b"/>
            <a:pathLst>
              <a:path w="297" h="304" extrusionOk="0">
                <a:moveTo>
                  <a:pt x="0" y="1"/>
                </a:moveTo>
                <a:lnTo>
                  <a:pt x="0" y="303"/>
                </a:lnTo>
                <a:lnTo>
                  <a:pt x="297" y="303"/>
                </a:lnTo>
                <a:cubicBezTo>
                  <a:pt x="297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"/>
          <p:cNvSpPr/>
          <p:nvPr/>
        </p:nvSpPr>
        <p:spPr>
          <a:xfrm rot="10800000">
            <a:off x="-12840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16"/>
          <p:cNvSpPr/>
          <p:nvPr/>
        </p:nvSpPr>
        <p:spPr>
          <a:xfrm rot="10800000">
            <a:off x="95298" y="356367"/>
            <a:ext cx="18915" cy="25582"/>
          </a:xfrm>
          <a:custGeom>
            <a:avLst/>
            <a:gdLst/>
            <a:ahLst/>
            <a:cxnLst/>
            <a:rect l="l" t="t" r="r" b="b"/>
            <a:pathLst>
              <a:path w="297" h="299" extrusionOk="0">
                <a:moveTo>
                  <a:pt x="0" y="1"/>
                </a:moveTo>
                <a:lnTo>
                  <a:pt x="0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"/>
          <p:cNvSpPr/>
          <p:nvPr/>
        </p:nvSpPr>
        <p:spPr>
          <a:xfrm rot="10800000">
            <a:off x="-12840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16"/>
          <p:cNvSpPr/>
          <p:nvPr/>
        </p:nvSpPr>
        <p:spPr>
          <a:xfrm rot="10800000">
            <a:off x="95298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16"/>
          <p:cNvSpPr/>
          <p:nvPr/>
        </p:nvSpPr>
        <p:spPr>
          <a:xfrm rot="10800000">
            <a:off x="-12840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6"/>
          <p:cNvSpPr/>
          <p:nvPr/>
        </p:nvSpPr>
        <p:spPr>
          <a:xfrm rot="10800000">
            <a:off x="-1284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6"/>
          <p:cNvSpPr/>
          <p:nvPr/>
        </p:nvSpPr>
        <p:spPr>
          <a:xfrm rot="10800000">
            <a:off x="95298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16"/>
          <p:cNvSpPr/>
          <p:nvPr/>
        </p:nvSpPr>
        <p:spPr>
          <a:xfrm rot="10800000">
            <a:off x="31548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16"/>
          <p:cNvSpPr/>
          <p:nvPr/>
        </p:nvSpPr>
        <p:spPr>
          <a:xfrm rot="10800000">
            <a:off x="3154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16"/>
          <p:cNvSpPr/>
          <p:nvPr/>
        </p:nvSpPr>
        <p:spPr>
          <a:xfrm rot="10800000">
            <a:off x="-1284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16"/>
          <p:cNvSpPr/>
          <p:nvPr/>
        </p:nvSpPr>
        <p:spPr>
          <a:xfrm rot="10800000">
            <a:off x="95298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6"/>
          <p:cNvSpPr/>
          <p:nvPr/>
        </p:nvSpPr>
        <p:spPr>
          <a:xfrm rot="10800000">
            <a:off x="222287" y="552469"/>
            <a:ext cx="19042" cy="17026"/>
          </a:xfrm>
          <a:custGeom>
            <a:avLst/>
            <a:gdLst/>
            <a:ahLst/>
            <a:cxnLst/>
            <a:rect l="l" t="t" r="r" b="b"/>
            <a:pathLst>
              <a:path w="299" h="199" extrusionOk="0">
                <a:moveTo>
                  <a:pt x="223" y="0"/>
                </a:moveTo>
                <a:cubicBezTo>
                  <a:pt x="148" y="62"/>
                  <a:pt x="72" y="127"/>
                  <a:pt x="1" y="194"/>
                </a:cubicBezTo>
                <a:lnTo>
                  <a:pt x="1" y="198"/>
                </a:lnTo>
                <a:lnTo>
                  <a:pt x="299" y="198"/>
                </a:lnTo>
                <a:cubicBezTo>
                  <a:pt x="299" y="118"/>
                  <a:pt x="270" y="52"/>
                  <a:pt x="22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6"/>
          <p:cNvSpPr/>
          <p:nvPr/>
        </p:nvSpPr>
        <p:spPr>
          <a:xfrm rot="10800000">
            <a:off x="158665" y="612617"/>
            <a:ext cx="29169" cy="36363"/>
          </a:xfrm>
          <a:custGeom>
            <a:avLst/>
            <a:gdLst/>
            <a:ahLst/>
            <a:cxnLst/>
            <a:rect l="l" t="t" r="r" b="b"/>
            <a:pathLst>
              <a:path w="458" h="425" extrusionOk="0">
                <a:moveTo>
                  <a:pt x="425" y="0"/>
                </a:moveTo>
                <a:cubicBezTo>
                  <a:pt x="284" y="122"/>
                  <a:pt x="142" y="250"/>
                  <a:pt x="1" y="377"/>
                </a:cubicBezTo>
                <a:cubicBezTo>
                  <a:pt x="48" y="405"/>
                  <a:pt x="100" y="425"/>
                  <a:pt x="157" y="425"/>
                </a:cubicBezTo>
                <a:cubicBezTo>
                  <a:pt x="321" y="425"/>
                  <a:pt x="458" y="292"/>
                  <a:pt x="458" y="127"/>
                </a:cubicBezTo>
                <a:cubicBezTo>
                  <a:pt x="458" y="81"/>
                  <a:pt x="444" y="38"/>
                  <a:pt x="425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6"/>
          <p:cNvSpPr/>
          <p:nvPr/>
        </p:nvSpPr>
        <p:spPr>
          <a:xfrm rot="10800000">
            <a:off x="114149" y="697749"/>
            <a:ext cx="3694" cy="4877"/>
          </a:xfrm>
          <a:custGeom>
            <a:avLst/>
            <a:gdLst/>
            <a:ahLst/>
            <a:cxnLst/>
            <a:rect l="l" t="t" r="r" b="b"/>
            <a:pathLst>
              <a:path w="58" h="57" extrusionOk="0">
                <a:moveTo>
                  <a:pt x="57" y="0"/>
                </a:moveTo>
                <a:cubicBezTo>
                  <a:pt x="38" y="14"/>
                  <a:pt x="20" y="28"/>
                  <a:pt x="1" y="47"/>
                </a:cubicBezTo>
                <a:cubicBezTo>
                  <a:pt x="20" y="47"/>
                  <a:pt x="38" y="57"/>
                  <a:pt x="57" y="57"/>
                </a:cubicBezTo>
                <a:lnTo>
                  <a:pt x="5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"/>
          <p:cNvSpPr/>
          <p:nvPr/>
        </p:nvSpPr>
        <p:spPr>
          <a:xfrm rot="10800000">
            <a:off x="114149" y="552469"/>
            <a:ext cx="19297" cy="25925"/>
          </a:xfrm>
          <a:custGeom>
            <a:avLst/>
            <a:gdLst/>
            <a:ahLst/>
            <a:cxnLst/>
            <a:rect l="l" t="t" r="r" b="b"/>
            <a:pathLst>
              <a:path w="303" h="303" extrusionOk="0">
                <a:moveTo>
                  <a:pt x="302" y="0"/>
                </a:moveTo>
                <a:cubicBezTo>
                  <a:pt x="137" y="0"/>
                  <a:pt x="0" y="133"/>
                  <a:pt x="0" y="302"/>
                </a:cubicBezTo>
                <a:lnTo>
                  <a:pt x="302" y="302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16"/>
          <p:cNvSpPr/>
          <p:nvPr/>
        </p:nvSpPr>
        <p:spPr>
          <a:xfrm rot="10800000">
            <a:off x="114149" y="527143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6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6"/>
          <p:cNvSpPr/>
          <p:nvPr/>
        </p:nvSpPr>
        <p:spPr>
          <a:xfrm rot="10800000">
            <a:off x="222287" y="527143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6"/>
          <p:cNvSpPr/>
          <p:nvPr/>
        </p:nvSpPr>
        <p:spPr>
          <a:xfrm rot="10800000">
            <a:off x="114149" y="381864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1"/>
                </a:moveTo>
                <a:cubicBezTo>
                  <a:pt x="137" y="1"/>
                  <a:pt x="0" y="136"/>
                  <a:pt x="0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6"/>
          <p:cNvSpPr/>
          <p:nvPr/>
        </p:nvSpPr>
        <p:spPr>
          <a:xfrm rot="10800000">
            <a:off x="158665" y="441498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1"/>
                </a:moveTo>
                <a:cubicBezTo>
                  <a:pt x="133" y="1"/>
                  <a:pt x="0" y="133"/>
                  <a:pt x="0" y="298"/>
                </a:cubicBezTo>
                <a:cubicBezTo>
                  <a:pt x="0" y="464"/>
                  <a:pt x="133" y="601"/>
                  <a:pt x="298" y="601"/>
                </a:cubicBezTo>
                <a:cubicBezTo>
                  <a:pt x="462" y="601"/>
                  <a:pt x="599" y="464"/>
                  <a:pt x="599" y="298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6"/>
          <p:cNvSpPr/>
          <p:nvPr/>
        </p:nvSpPr>
        <p:spPr>
          <a:xfrm rot="10800000">
            <a:off x="222287" y="381864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1"/>
                </a:moveTo>
                <a:lnTo>
                  <a:pt x="1" y="302"/>
                </a:lnTo>
                <a:lnTo>
                  <a:pt x="299" y="302"/>
                </a:lnTo>
                <a:cubicBezTo>
                  <a:pt x="299" y="136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16"/>
          <p:cNvSpPr/>
          <p:nvPr/>
        </p:nvSpPr>
        <p:spPr>
          <a:xfrm rot="10800000">
            <a:off x="222287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9" y="303"/>
                </a:lnTo>
                <a:cubicBezTo>
                  <a:pt x="299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16"/>
          <p:cNvSpPr/>
          <p:nvPr/>
        </p:nvSpPr>
        <p:spPr>
          <a:xfrm rot="10800000">
            <a:off x="114149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2" y="1"/>
                </a:moveTo>
                <a:cubicBezTo>
                  <a:pt x="137" y="1"/>
                  <a:pt x="0" y="138"/>
                  <a:pt x="0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6"/>
          <p:cNvSpPr/>
          <p:nvPr/>
        </p:nvSpPr>
        <p:spPr>
          <a:xfrm rot="10800000">
            <a:off x="114149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6"/>
          <p:cNvSpPr/>
          <p:nvPr/>
        </p:nvSpPr>
        <p:spPr>
          <a:xfrm rot="10800000">
            <a:off x="222287" y="356367"/>
            <a:ext cx="19042" cy="25582"/>
          </a:xfrm>
          <a:custGeom>
            <a:avLst/>
            <a:gdLst/>
            <a:ahLst/>
            <a:cxnLst/>
            <a:rect l="l" t="t" r="r" b="b"/>
            <a:pathLst>
              <a:path w="299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9" y="166"/>
                  <a:pt x="29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6"/>
          <p:cNvSpPr/>
          <p:nvPr/>
        </p:nvSpPr>
        <p:spPr>
          <a:xfrm rot="10800000">
            <a:off x="158665" y="270893"/>
            <a:ext cx="38149" cy="51250"/>
          </a:xfrm>
          <a:custGeom>
            <a:avLst/>
            <a:gdLst/>
            <a:ahLst/>
            <a:cxnLst/>
            <a:rect l="l" t="t" r="r" b="b"/>
            <a:pathLst>
              <a:path w="599" h="599" extrusionOk="0">
                <a:moveTo>
                  <a:pt x="298" y="0"/>
                </a:moveTo>
                <a:cubicBezTo>
                  <a:pt x="133" y="0"/>
                  <a:pt x="0" y="132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4" name="Google Shape;434;p16"/>
          <p:cNvSpPr/>
          <p:nvPr/>
        </p:nvSpPr>
        <p:spPr>
          <a:xfrm rot="10800000">
            <a:off x="222287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9" y="165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p16"/>
          <p:cNvSpPr/>
          <p:nvPr/>
        </p:nvSpPr>
        <p:spPr>
          <a:xfrm rot="10800000">
            <a:off x="158665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6"/>
          <p:cNvSpPr/>
          <p:nvPr/>
        </p:nvSpPr>
        <p:spPr>
          <a:xfrm rot="10800000">
            <a:off x="222287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9" y="301"/>
                </a:lnTo>
                <a:cubicBezTo>
                  <a:pt x="299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16"/>
          <p:cNvSpPr/>
          <p:nvPr/>
        </p:nvSpPr>
        <p:spPr>
          <a:xfrm rot="10800000">
            <a:off x="114149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6"/>
          <p:cNvSpPr/>
          <p:nvPr/>
        </p:nvSpPr>
        <p:spPr>
          <a:xfrm rot="10800000">
            <a:off x="114149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2" y="0"/>
                </a:moveTo>
                <a:cubicBezTo>
                  <a:pt x="137" y="0"/>
                  <a:pt x="0" y="136"/>
                  <a:pt x="0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16"/>
          <p:cNvSpPr/>
          <p:nvPr/>
        </p:nvSpPr>
        <p:spPr>
          <a:xfrm rot="10800000">
            <a:off x="222287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9" y="166"/>
                  <a:pt x="299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"/>
          <p:cNvSpPr/>
          <p:nvPr/>
        </p:nvSpPr>
        <p:spPr>
          <a:xfrm rot="10800000">
            <a:off x="15866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16"/>
          <p:cNvSpPr/>
          <p:nvPr/>
        </p:nvSpPr>
        <p:spPr>
          <a:xfrm rot="10800000">
            <a:off x="114149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16"/>
          <p:cNvSpPr/>
          <p:nvPr/>
        </p:nvSpPr>
        <p:spPr>
          <a:xfrm rot="10800000">
            <a:off x="241266" y="552469"/>
            <a:ext cx="64" cy="513"/>
          </a:xfrm>
          <a:custGeom>
            <a:avLst/>
            <a:gdLst/>
            <a:ahLst/>
            <a:cxnLst/>
            <a:rect l="l" t="t" r="r" b="b"/>
            <a:pathLst>
              <a:path w="1" h="6" extrusionOk="0">
                <a:moveTo>
                  <a:pt x="1" y="1"/>
                </a:moveTo>
                <a:lnTo>
                  <a:pt x="1" y="5"/>
                </a:lnTo>
                <a:lnTo>
                  <a:pt x="1" y="5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3" name="Google Shape;443;p16"/>
          <p:cNvSpPr/>
          <p:nvPr/>
        </p:nvSpPr>
        <p:spPr>
          <a:xfrm rot="10800000">
            <a:off x="349339" y="381864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33" y="1"/>
                </a:moveTo>
                <a:cubicBezTo>
                  <a:pt x="24" y="10"/>
                  <a:pt x="10" y="20"/>
                  <a:pt x="1" y="29"/>
                </a:cubicBezTo>
                <a:lnTo>
                  <a:pt x="1" y="293"/>
                </a:lnTo>
                <a:lnTo>
                  <a:pt x="297" y="293"/>
                </a:lnTo>
                <a:cubicBezTo>
                  <a:pt x="297" y="138"/>
                  <a:pt x="184" y="20"/>
                  <a:pt x="3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16"/>
          <p:cNvSpPr/>
          <p:nvPr/>
        </p:nvSpPr>
        <p:spPr>
          <a:xfrm rot="10800000">
            <a:off x="285653" y="441498"/>
            <a:ext cx="36748" cy="47315"/>
          </a:xfrm>
          <a:custGeom>
            <a:avLst/>
            <a:gdLst/>
            <a:ahLst/>
            <a:cxnLst/>
            <a:rect l="l" t="t" r="r" b="b"/>
            <a:pathLst>
              <a:path w="577" h="553" extrusionOk="0">
                <a:moveTo>
                  <a:pt x="431" y="0"/>
                </a:moveTo>
                <a:cubicBezTo>
                  <a:pt x="289" y="122"/>
                  <a:pt x="148" y="250"/>
                  <a:pt x="1" y="373"/>
                </a:cubicBezTo>
                <a:cubicBezTo>
                  <a:pt x="48" y="477"/>
                  <a:pt x="152" y="553"/>
                  <a:pt x="275" y="553"/>
                </a:cubicBezTo>
                <a:cubicBezTo>
                  <a:pt x="440" y="553"/>
                  <a:pt x="577" y="416"/>
                  <a:pt x="577" y="250"/>
                </a:cubicBezTo>
                <a:cubicBezTo>
                  <a:pt x="577" y="142"/>
                  <a:pt x="516" y="52"/>
                  <a:pt x="4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16"/>
          <p:cNvSpPr/>
          <p:nvPr/>
        </p:nvSpPr>
        <p:spPr>
          <a:xfrm rot="10800000">
            <a:off x="241265" y="527143"/>
            <a:ext cx="14075" cy="25411"/>
          </a:xfrm>
          <a:custGeom>
            <a:avLst/>
            <a:gdLst/>
            <a:ahLst/>
            <a:cxnLst/>
            <a:rect l="l" t="t" r="r" b="b"/>
            <a:pathLst>
              <a:path w="221" h="297" extrusionOk="0">
                <a:moveTo>
                  <a:pt x="221" y="0"/>
                </a:moveTo>
                <a:cubicBezTo>
                  <a:pt x="146" y="62"/>
                  <a:pt x="70" y="127"/>
                  <a:pt x="0" y="194"/>
                </a:cubicBezTo>
                <a:cubicBezTo>
                  <a:pt x="51" y="255"/>
                  <a:pt x="131" y="297"/>
                  <a:pt x="221" y="297"/>
                </a:cubicBezTo>
                <a:lnTo>
                  <a:pt x="22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6"/>
          <p:cNvSpPr/>
          <p:nvPr/>
        </p:nvSpPr>
        <p:spPr>
          <a:xfrm rot="10800000">
            <a:off x="241265" y="381864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1"/>
                </a:moveTo>
                <a:cubicBezTo>
                  <a:pt x="138" y="1"/>
                  <a:pt x="1" y="136"/>
                  <a:pt x="1" y="302"/>
                </a:cubicBezTo>
                <a:lnTo>
                  <a:pt x="302" y="302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p16"/>
          <p:cNvSpPr/>
          <p:nvPr/>
        </p:nvSpPr>
        <p:spPr>
          <a:xfrm rot="10800000">
            <a:off x="349339" y="356367"/>
            <a:ext cx="18979" cy="25582"/>
          </a:xfrm>
          <a:custGeom>
            <a:avLst/>
            <a:gdLst/>
            <a:ahLst/>
            <a:cxnLst/>
            <a:rect l="l" t="t" r="r" b="b"/>
            <a:pathLst>
              <a:path w="298" h="299" extrusionOk="0">
                <a:moveTo>
                  <a:pt x="1" y="1"/>
                </a:moveTo>
                <a:lnTo>
                  <a:pt x="1" y="298"/>
                </a:lnTo>
                <a:cubicBezTo>
                  <a:pt x="166" y="298"/>
                  <a:pt x="297" y="166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16"/>
          <p:cNvSpPr/>
          <p:nvPr/>
        </p:nvSpPr>
        <p:spPr>
          <a:xfrm rot="10800000">
            <a:off x="241265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8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16"/>
          <p:cNvSpPr/>
          <p:nvPr/>
        </p:nvSpPr>
        <p:spPr>
          <a:xfrm rot="10800000">
            <a:off x="34933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16"/>
          <p:cNvSpPr/>
          <p:nvPr/>
        </p:nvSpPr>
        <p:spPr>
          <a:xfrm rot="10800000">
            <a:off x="285653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2" y="0"/>
                  <a:pt x="1" y="132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2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16"/>
          <p:cNvSpPr/>
          <p:nvPr/>
        </p:nvSpPr>
        <p:spPr>
          <a:xfrm rot="10800000">
            <a:off x="241265" y="356367"/>
            <a:ext cx="19234" cy="25582"/>
          </a:xfrm>
          <a:custGeom>
            <a:avLst/>
            <a:gdLst/>
            <a:ahLst/>
            <a:cxnLst/>
            <a:rect l="l" t="t" r="r" b="b"/>
            <a:pathLst>
              <a:path w="302" h="299" extrusionOk="0">
                <a:moveTo>
                  <a:pt x="1" y="1"/>
                </a:moveTo>
                <a:cubicBezTo>
                  <a:pt x="1" y="166"/>
                  <a:pt x="138" y="298"/>
                  <a:pt x="302" y="298"/>
                </a:cubicBez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16"/>
          <p:cNvSpPr/>
          <p:nvPr/>
        </p:nvSpPr>
        <p:spPr>
          <a:xfrm rot="10800000">
            <a:off x="241265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8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6"/>
          <p:cNvSpPr/>
          <p:nvPr/>
        </p:nvSpPr>
        <p:spPr>
          <a:xfrm rot="10800000">
            <a:off x="34933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16"/>
          <p:cNvSpPr/>
          <p:nvPr/>
        </p:nvSpPr>
        <p:spPr>
          <a:xfrm rot="10800000">
            <a:off x="28565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2" y="0"/>
                  <a:pt x="1" y="133"/>
                  <a:pt x="1" y="298"/>
                </a:cubicBezTo>
                <a:cubicBezTo>
                  <a:pt x="1" y="463"/>
                  <a:pt x="132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16"/>
          <p:cNvSpPr/>
          <p:nvPr/>
        </p:nvSpPr>
        <p:spPr>
          <a:xfrm rot="10800000">
            <a:off x="241265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8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16"/>
          <p:cNvSpPr/>
          <p:nvPr/>
        </p:nvSpPr>
        <p:spPr>
          <a:xfrm rot="10800000">
            <a:off x="34933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16"/>
          <p:cNvSpPr/>
          <p:nvPr/>
        </p:nvSpPr>
        <p:spPr>
          <a:xfrm rot="10800000">
            <a:off x="28565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2" y="1"/>
                  <a:pt x="1" y="133"/>
                  <a:pt x="1" y="297"/>
                </a:cubicBezTo>
                <a:cubicBezTo>
                  <a:pt x="1" y="462"/>
                  <a:pt x="132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16"/>
          <p:cNvSpPr/>
          <p:nvPr/>
        </p:nvSpPr>
        <p:spPr>
          <a:xfrm rot="10800000">
            <a:off x="34933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16"/>
          <p:cNvSpPr/>
          <p:nvPr/>
        </p:nvSpPr>
        <p:spPr>
          <a:xfrm rot="10800000">
            <a:off x="241265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8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16"/>
          <p:cNvSpPr/>
          <p:nvPr/>
        </p:nvSpPr>
        <p:spPr>
          <a:xfrm rot="10800000">
            <a:off x="368254" y="381864"/>
            <a:ext cx="19297" cy="22673"/>
          </a:xfrm>
          <a:custGeom>
            <a:avLst/>
            <a:gdLst/>
            <a:ahLst/>
            <a:cxnLst/>
            <a:rect l="l" t="t" r="r" b="b"/>
            <a:pathLst>
              <a:path w="303" h="265" extrusionOk="0">
                <a:moveTo>
                  <a:pt x="303" y="1"/>
                </a:moveTo>
                <a:cubicBezTo>
                  <a:pt x="203" y="81"/>
                  <a:pt x="105" y="166"/>
                  <a:pt x="5" y="247"/>
                </a:cubicBezTo>
                <a:cubicBezTo>
                  <a:pt x="5" y="251"/>
                  <a:pt x="0" y="256"/>
                  <a:pt x="0" y="265"/>
                </a:cubicBezTo>
                <a:lnTo>
                  <a:pt x="303" y="265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6"/>
          <p:cNvSpPr/>
          <p:nvPr/>
        </p:nvSpPr>
        <p:spPr>
          <a:xfrm rot="10800000">
            <a:off x="412706" y="270893"/>
            <a:ext cx="38212" cy="51250"/>
          </a:xfrm>
          <a:custGeom>
            <a:avLst/>
            <a:gdLst/>
            <a:ahLst/>
            <a:cxnLst/>
            <a:rect l="l" t="t" r="r" b="b"/>
            <a:pathLst>
              <a:path w="600" h="599" extrusionOk="0">
                <a:moveTo>
                  <a:pt x="298" y="0"/>
                </a:moveTo>
                <a:cubicBezTo>
                  <a:pt x="133" y="0"/>
                  <a:pt x="1" y="132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2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16"/>
          <p:cNvSpPr/>
          <p:nvPr/>
        </p:nvSpPr>
        <p:spPr>
          <a:xfrm rot="10800000">
            <a:off x="476392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6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6"/>
          <p:cNvSpPr/>
          <p:nvPr/>
        </p:nvSpPr>
        <p:spPr>
          <a:xfrm rot="10800000">
            <a:off x="368254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6"/>
          <p:cNvSpPr/>
          <p:nvPr/>
        </p:nvSpPr>
        <p:spPr>
          <a:xfrm rot="10800000">
            <a:off x="368254" y="356367"/>
            <a:ext cx="19297" cy="25582"/>
          </a:xfrm>
          <a:custGeom>
            <a:avLst/>
            <a:gdLst/>
            <a:ahLst/>
            <a:cxnLst/>
            <a:rect l="l" t="t" r="r" b="b"/>
            <a:pathLst>
              <a:path w="303" h="299" extrusionOk="0">
                <a:moveTo>
                  <a:pt x="0" y="1"/>
                </a:moveTo>
                <a:cubicBezTo>
                  <a:pt x="0" y="166"/>
                  <a:pt x="137" y="298"/>
                  <a:pt x="303" y="298"/>
                </a:cubicBez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16"/>
          <p:cNvSpPr/>
          <p:nvPr/>
        </p:nvSpPr>
        <p:spPr>
          <a:xfrm rot="10800000">
            <a:off x="412706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16"/>
          <p:cNvSpPr/>
          <p:nvPr/>
        </p:nvSpPr>
        <p:spPr>
          <a:xfrm rot="10800000">
            <a:off x="476392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16"/>
          <p:cNvSpPr/>
          <p:nvPr/>
        </p:nvSpPr>
        <p:spPr>
          <a:xfrm rot="10800000">
            <a:off x="368254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16"/>
          <p:cNvSpPr/>
          <p:nvPr/>
        </p:nvSpPr>
        <p:spPr>
          <a:xfrm rot="10800000">
            <a:off x="476392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16"/>
          <p:cNvSpPr/>
          <p:nvPr/>
        </p:nvSpPr>
        <p:spPr>
          <a:xfrm rot="10800000">
            <a:off x="368254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16"/>
          <p:cNvSpPr/>
          <p:nvPr/>
        </p:nvSpPr>
        <p:spPr>
          <a:xfrm rot="10800000">
            <a:off x="368254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16"/>
          <p:cNvSpPr/>
          <p:nvPr/>
        </p:nvSpPr>
        <p:spPr>
          <a:xfrm rot="10800000">
            <a:off x="412706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6"/>
          <p:cNvSpPr/>
          <p:nvPr/>
        </p:nvSpPr>
        <p:spPr>
          <a:xfrm rot="10800000">
            <a:off x="476392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16"/>
          <p:cNvSpPr/>
          <p:nvPr/>
        </p:nvSpPr>
        <p:spPr>
          <a:xfrm rot="10800000">
            <a:off x="495306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7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16"/>
          <p:cNvSpPr/>
          <p:nvPr/>
        </p:nvSpPr>
        <p:spPr>
          <a:xfrm rot="10800000">
            <a:off x="603444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1" y="0"/>
                </a:moveTo>
                <a:lnTo>
                  <a:pt x="1" y="301"/>
                </a:lnTo>
                <a:lnTo>
                  <a:pt x="302" y="301"/>
                </a:lnTo>
                <a:cubicBezTo>
                  <a:pt x="302" y="136"/>
                  <a:pt x="170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16"/>
          <p:cNvSpPr/>
          <p:nvPr/>
        </p:nvSpPr>
        <p:spPr>
          <a:xfrm rot="10800000">
            <a:off x="495306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7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16"/>
          <p:cNvSpPr/>
          <p:nvPr/>
        </p:nvSpPr>
        <p:spPr>
          <a:xfrm rot="10800000">
            <a:off x="495306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7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7" name="Google Shape;477;p16"/>
          <p:cNvSpPr/>
          <p:nvPr/>
        </p:nvSpPr>
        <p:spPr>
          <a:xfrm rot="10800000">
            <a:off x="539695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2" y="0"/>
                  <a:pt x="0" y="133"/>
                  <a:pt x="0" y="298"/>
                </a:cubicBezTo>
                <a:cubicBezTo>
                  <a:pt x="0" y="463"/>
                  <a:pt x="132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6"/>
          <p:cNvSpPr/>
          <p:nvPr/>
        </p:nvSpPr>
        <p:spPr>
          <a:xfrm rot="10800000">
            <a:off x="495306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7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p16"/>
          <p:cNvSpPr/>
          <p:nvPr/>
        </p:nvSpPr>
        <p:spPr>
          <a:xfrm rot="10800000">
            <a:off x="603444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70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p16"/>
          <p:cNvSpPr/>
          <p:nvPr/>
        </p:nvSpPr>
        <p:spPr>
          <a:xfrm rot="10800000">
            <a:off x="53969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2" y="1"/>
                  <a:pt x="0" y="133"/>
                  <a:pt x="0" y="297"/>
                </a:cubicBezTo>
                <a:cubicBezTo>
                  <a:pt x="0" y="462"/>
                  <a:pt x="132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16"/>
          <p:cNvSpPr/>
          <p:nvPr/>
        </p:nvSpPr>
        <p:spPr>
          <a:xfrm rot="10800000">
            <a:off x="667065" y="100117"/>
            <a:ext cx="37639" cy="40470"/>
          </a:xfrm>
          <a:custGeom>
            <a:avLst/>
            <a:gdLst/>
            <a:ahLst/>
            <a:cxnLst/>
            <a:rect l="l" t="t" r="r" b="b"/>
            <a:pathLst>
              <a:path w="591" h="473" extrusionOk="0">
                <a:moveTo>
                  <a:pt x="534" y="0"/>
                </a:moveTo>
                <a:cubicBezTo>
                  <a:pt x="359" y="76"/>
                  <a:pt x="181" y="142"/>
                  <a:pt x="1" y="207"/>
                </a:cubicBezTo>
                <a:cubicBezTo>
                  <a:pt x="20" y="353"/>
                  <a:pt x="142" y="472"/>
                  <a:pt x="294" y="472"/>
                </a:cubicBezTo>
                <a:cubicBezTo>
                  <a:pt x="458" y="472"/>
                  <a:pt x="590" y="335"/>
                  <a:pt x="590" y="170"/>
                </a:cubicBezTo>
                <a:cubicBezTo>
                  <a:pt x="590" y="104"/>
                  <a:pt x="566" y="48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16"/>
          <p:cNvSpPr/>
          <p:nvPr/>
        </p:nvSpPr>
        <p:spPr>
          <a:xfrm rot="10800000">
            <a:off x="730433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16"/>
          <p:cNvSpPr/>
          <p:nvPr/>
        </p:nvSpPr>
        <p:spPr>
          <a:xfrm rot="10800000">
            <a:off x="62261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9" y="0"/>
                </a:moveTo>
                <a:cubicBezTo>
                  <a:pt x="133" y="0"/>
                  <a:pt x="1" y="136"/>
                  <a:pt x="1" y="301"/>
                </a:cubicBezTo>
                <a:lnTo>
                  <a:pt x="299" y="301"/>
                </a:ln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4" name="Google Shape;484;p16"/>
          <p:cNvSpPr/>
          <p:nvPr/>
        </p:nvSpPr>
        <p:spPr>
          <a:xfrm rot="10800000">
            <a:off x="730433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16"/>
          <p:cNvSpPr/>
          <p:nvPr/>
        </p:nvSpPr>
        <p:spPr>
          <a:xfrm rot="10800000">
            <a:off x="667065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3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16"/>
          <p:cNvSpPr/>
          <p:nvPr/>
        </p:nvSpPr>
        <p:spPr>
          <a:xfrm rot="10800000">
            <a:off x="62261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9" y="298"/>
                </a:cubicBezTo>
                <a:lnTo>
                  <a:pt x="299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6"/>
          <p:cNvSpPr/>
          <p:nvPr/>
        </p:nvSpPr>
        <p:spPr>
          <a:xfrm rot="10800000">
            <a:off x="74966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16"/>
          <p:cNvSpPr/>
          <p:nvPr/>
        </p:nvSpPr>
        <p:spPr>
          <a:xfrm rot="10800000">
            <a:off x="857549" y="40482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9" y="1"/>
                </a:moveTo>
                <a:cubicBezTo>
                  <a:pt x="15" y="1"/>
                  <a:pt x="5" y="1"/>
                  <a:pt x="1" y="5"/>
                </a:cubicBezTo>
                <a:lnTo>
                  <a:pt x="1" y="297"/>
                </a:lnTo>
                <a:lnTo>
                  <a:pt x="302" y="297"/>
                </a:lnTo>
                <a:cubicBezTo>
                  <a:pt x="302" y="138"/>
                  <a:pt x="175" y="10"/>
                  <a:pt x="19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16"/>
          <p:cNvSpPr/>
          <p:nvPr/>
        </p:nvSpPr>
        <p:spPr>
          <a:xfrm rot="10800000">
            <a:off x="857549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16"/>
          <p:cNvSpPr/>
          <p:nvPr/>
        </p:nvSpPr>
        <p:spPr>
          <a:xfrm rot="10800000">
            <a:off x="74966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1" name="Google Shape;491;p16"/>
          <p:cNvSpPr/>
          <p:nvPr/>
        </p:nvSpPr>
        <p:spPr>
          <a:xfrm rot="10800000">
            <a:off x="794118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" name="Google Shape;492;p16"/>
          <p:cNvSpPr/>
          <p:nvPr/>
        </p:nvSpPr>
        <p:spPr>
          <a:xfrm rot="10800000">
            <a:off x="876718" y="40482"/>
            <a:ext cx="18979" cy="25069"/>
          </a:xfrm>
          <a:custGeom>
            <a:avLst/>
            <a:gdLst/>
            <a:ahLst/>
            <a:cxnLst/>
            <a:rect l="l" t="t" r="r" b="b"/>
            <a:pathLst>
              <a:path w="298" h="293" extrusionOk="0">
                <a:moveTo>
                  <a:pt x="298" y="0"/>
                </a:moveTo>
                <a:cubicBezTo>
                  <a:pt x="270" y="0"/>
                  <a:pt x="237" y="9"/>
                  <a:pt x="203" y="9"/>
                </a:cubicBezTo>
                <a:cubicBezTo>
                  <a:pt x="85" y="52"/>
                  <a:pt x="0" y="161"/>
                  <a:pt x="0" y="292"/>
                </a:cubicBezTo>
                <a:lnTo>
                  <a:pt x="298" y="292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16"/>
          <p:cNvSpPr/>
          <p:nvPr/>
        </p:nvSpPr>
        <p:spPr>
          <a:xfrm rot="10800000">
            <a:off x="984538" y="40482"/>
            <a:ext cx="19297" cy="16171"/>
          </a:xfrm>
          <a:custGeom>
            <a:avLst/>
            <a:gdLst/>
            <a:ahLst/>
            <a:cxnLst/>
            <a:rect l="l" t="t" r="r" b="b"/>
            <a:pathLst>
              <a:path w="303" h="189" extrusionOk="0">
                <a:moveTo>
                  <a:pt x="1" y="0"/>
                </a:moveTo>
                <a:lnTo>
                  <a:pt x="1" y="188"/>
                </a:lnTo>
                <a:lnTo>
                  <a:pt x="303" y="188"/>
                </a:lnTo>
                <a:cubicBezTo>
                  <a:pt x="303" y="114"/>
                  <a:pt x="274" y="51"/>
                  <a:pt x="23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4" name="Google Shape;494;p16"/>
          <p:cNvSpPr/>
          <p:nvPr/>
        </p:nvSpPr>
        <p:spPr>
          <a:xfrm rot="10800000">
            <a:off x="921170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3" y="1"/>
                </a:moveTo>
                <a:cubicBezTo>
                  <a:pt x="138" y="1"/>
                  <a:pt x="1" y="133"/>
                  <a:pt x="1" y="297"/>
                </a:cubicBezTo>
                <a:cubicBezTo>
                  <a:pt x="1" y="462"/>
                  <a:pt x="138" y="599"/>
                  <a:pt x="303" y="599"/>
                </a:cubicBezTo>
                <a:cubicBezTo>
                  <a:pt x="467" y="599"/>
                  <a:pt x="600" y="462"/>
                  <a:pt x="600" y="297"/>
                </a:cubicBezTo>
                <a:cubicBezTo>
                  <a:pt x="600" y="133"/>
                  <a:pt x="467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16"/>
          <p:cNvSpPr/>
          <p:nvPr/>
        </p:nvSpPr>
        <p:spPr>
          <a:xfrm rot="10800000">
            <a:off x="876718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p16"/>
          <p:cNvSpPr/>
          <p:nvPr/>
        </p:nvSpPr>
        <p:spPr>
          <a:xfrm rot="10800000">
            <a:off x="984538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16"/>
          <p:cNvSpPr/>
          <p:nvPr/>
        </p:nvSpPr>
        <p:spPr>
          <a:xfrm rot="10800000">
            <a:off x="1003771" y="40482"/>
            <a:ext cx="18915" cy="16684"/>
          </a:xfrm>
          <a:custGeom>
            <a:avLst/>
            <a:gdLst/>
            <a:ahLst/>
            <a:cxnLst/>
            <a:rect l="l" t="t" r="r" b="b"/>
            <a:pathLst>
              <a:path w="297" h="195" extrusionOk="0">
                <a:moveTo>
                  <a:pt x="75" y="1"/>
                </a:moveTo>
                <a:cubicBezTo>
                  <a:pt x="28" y="53"/>
                  <a:pt x="0" y="120"/>
                  <a:pt x="0" y="194"/>
                </a:cubicBezTo>
                <a:lnTo>
                  <a:pt x="297" y="194"/>
                </a:lnTo>
                <a:lnTo>
                  <a:pt x="297" y="6"/>
                </a:lnTo>
                <a:cubicBezTo>
                  <a:pt x="222" y="6"/>
                  <a:pt x="151" y="1"/>
                  <a:pt x="75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16"/>
          <p:cNvSpPr/>
          <p:nvPr/>
        </p:nvSpPr>
        <p:spPr>
          <a:xfrm rot="10800000">
            <a:off x="1111590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6"/>
          <p:cNvSpPr/>
          <p:nvPr/>
        </p:nvSpPr>
        <p:spPr>
          <a:xfrm rot="10800000">
            <a:off x="1048159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7" y="1"/>
                  <a:pt x="1" y="133"/>
                  <a:pt x="1" y="297"/>
                </a:cubicBezTo>
                <a:cubicBezTo>
                  <a:pt x="1" y="462"/>
                  <a:pt x="137" y="599"/>
                  <a:pt x="303" y="599"/>
                </a:cubicBezTo>
                <a:cubicBezTo>
                  <a:pt x="468" y="599"/>
                  <a:pt x="600" y="462"/>
                  <a:pt x="600" y="297"/>
                </a:cubicBezTo>
                <a:cubicBezTo>
                  <a:pt x="600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16"/>
          <p:cNvSpPr/>
          <p:nvPr/>
        </p:nvSpPr>
        <p:spPr>
          <a:xfrm rot="10800000">
            <a:off x="1003771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1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16"/>
          <p:cNvSpPr/>
          <p:nvPr/>
        </p:nvSpPr>
        <p:spPr>
          <a:xfrm rot="10800000">
            <a:off x="1111590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16"/>
          <p:cNvSpPr/>
          <p:nvPr/>
        </p:nvSpPr>
        <p:spPr>
          <a:xfrm rot="10800000">
            <a:off x="1130760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6"/>
          <p:cNvSpPr/>
          <p:nvPr/>
        </p:nvSpPr>
        <p:spPr>
          <a:xfrm rot="10800000">
            <a:off x="1238579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1" y="0"/>
                </a:moveTo>
                <a:lnTo>
                  <a:pt x="1" y="301"/>
                </a:lnTo>
                <a:lnTo>
                  <a:pt x="303" y="301"/>
                </a:lnTo>
                <a:cubicBezTo>
                  <a:pt x="303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6"/>
          <p:cNvSpPr/>
          <p:nvPr/>
        </p:nvSpPr>
        <p:spPr>
          <a:xfrm rot="10800000">
            <a:off x="1175275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302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2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2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6"/>
          <p:cNvSpPr/>
          <p:nvPr/>
        </p:nvSpPr>
        <p:spPr>
          <a:xfrm rot="10800000">
            <a:off x="1130760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16"/>
          <p:cNvSpPr/>
          <p:nvPr/>
        </p:nvSpPr>
        <p:spPr>
          <a:xfrm rot="10800000">
            <a:off x="1238579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303" y="166"/>
                  <a:pt x="303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16"/>
          <p:cNvSpPr/>
          <p:nvPr/>
        </p:nvSpPr>
        <p:spPr>
          <a:xfrm rot="10800000">
            <a:off x="1365950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16"/>
          <p:cNvSpPr/>
          <p:nvPr/>
        </p:nvSpPr>
        <p:spPr>
          <a:xfrm rot="10800000">
            <a:off x="1257876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297" y="0"/>
                </a:moveTo>
                <a:cubicBezTo>
                  <a:pt x="132" y="0"/>
                  <a:pt x="0" y="136"/>
                  <a:pt x="0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p16"/>
          <p:cNvSpPr/>
          <p:nvPr/>
        </p:nvSpPr>
        <p:spPr>
          <a:xfrm rot="10800000">
            <a:off x="1306531" y="100117"/>
            <a:ext cx="33054" cy="20363"/>
          </a:xfrm>
          <a:custGeom>
            <a:avLst/>
            <a:gdLst/>
            <a:ahLst/>
            <a:cxnLst/>
            <a:rect l="l" t="t" r="r" b="b"/>
            <a:pathLst>
              <a:path w="519" h="238" extrusionOk="0">
                <a:moveTo>
                  <a:pt x="1" y="1"/>
                </a:moveTo>
                <a:lnTo>
                  <a:pt x="1" y="1"/>
                </a:lnTo>
                <a:cubicBezTo>
                  <a:pt x="29" y="133"/>
                  <a:pt x="142" y="237"/>
                  <a:pt x="288" y="237"/>
                </a:cubicBezTo>
                <a:cubicBezTo>
                  <a:pt x="382" y="237"/>
                  <a:pt x="462" y="190"/>
                  <a:pt x="519" y="118"/>
                </a:cubicBezTo>
                <a:cubicBezTo>
                  <a:pt x="345" y="81"/>
                  <a:pt x="170" y="44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6"/>
          <p:cNvSpPr/>
          <p:nvPr/>
        </p:nvSpPr>
        <p:spPr>
          <a:xfrm rot="10800000">
            <a:off x="1302264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303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303" y="599"/>
                </a:cubicBezTo>
                <a:cubicBezTo>
                  <a:pt x="468" y="599"/>
                  <a:pt x="601" y="462"/>
                  <a:pt x="601" y="297"/>
                </a:cubicBezTo>
                <a:cubicBezTo>
                  <a:pt x="601" y="133"/>
                  <a:pt x="468" y="1"/>
                  <a:pt x="303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6"/>
          <p:cNvSpPr/>
          <p:nvPr/>
        </p:nvSpPr>
        <p:spPr>
          <a:xfrm rot="10800000">
            <a:off x="1257876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cubicBezTo>
                  <a:pt x="0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6"/>
          <p:cNvSpPr/>
          <p:nvPr/>
        </p:nvSpPr>
        <p:spPr>
          <a:xfrm rot="10800000">
            <a:off x="1365950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3" name="Google Shape;513;p16"/>
          <p:cNvSpPr/>
          <p:nvPr/>
        </p:nvSpPr>
        <p:spPr>
          <a:xfrm rot="10800000">
            <a:off x="1384865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8" y="0"/>
                </a:moveTo>
                <a:cubicBezTo>
                  <a:pt x="132" y="0"/>
                  <a:pt x="0" y="136"/>
                  <a:pt x="0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16"/>
          <p:cNvSpPr/>
          <p:nvPr/>
        </p:nvSpPr>
        <p:spPr>
          <a:xfrm rot="10800000">
            <a:off x="1492939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6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16"/>
          <p:cNvSpPr/>
          <p:nvPr/>
        </p:nvSpPr>
        <p:spPr>
          <a:xfrm rot="10800000">
            <a:off x="1429317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16"/>
          <p:cNvSpPr/>
          <p:nvPr/>
        </p:nvSpPr>
        <p:spPr>
          <a:xfrm rot="10800000">
            <a:off x="1492939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0" y="0"/>
                </a:moveTo>
                <a:lnTo>
                  <a:pt x="0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16"/>
          <p:cNvSpPr/>
          <p:nvPr/>
        </p:nvSpPr>
        <p:spPr>
          <a:xfrm rot="10800000">
            <a:off x="1384865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cubicBezTo>
                  <a:pt x="0" y="166"/>
                  <a:pt x="132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16"/>
          <p:cNvSpPr/>
          <p:nvPr/>
        </p:nvSpPr>
        <p:spPr>
          <a:xfrm rot="10800000">
            <a:off x="1429317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16"/>
          <p:cNvSpPr/>
          <p:nvPr/>
        </p:nvSpPr>
        <p:spPr>
          <a:xfrm rot="10800000">
            <a:off x="1620055" y="211088"/>
            <a:ext cx="18915" cy="7358"/>
          </a:xfrm>
          <a:custGeom>
            <a:avLst/>
            <a:gdLst/>
            <a:ahLst/>
            <a:cxnLst/>
            <a:rect l="l" t="t" r="r" b="b"/>
            <a:pathLst>
              <a:path w="297" h="86" extrusionOk="0">
                <a:moveTo>
                  <a:pt x="0" y="0"/>
                </a:moveTo>
                <a:lnTo>
                  <a:pt x="0" y="85"/>
                </a:lnTo>
                <a:lnTo>
                  <a:pt x="297" y="85"/>
                </a:lnTo>
                <a:lnTo>
                  <a:pt x="297" y="70"/>
                </a:lnTo>
                <a:cubicBezTo>
                  <a:pt x="198" y="47"/>
                  <a:pt x="99" y="24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16"/>
          <p:cNvSpPr/>
          <p:nvPr/>
        </p:nvSpPr>
        <p:spPr>
          <a:xfrm rot="10800000">
            <a:off x="1511917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16"/>
          <p:cNvSpPr/>
          <p:nvPr/>
        </p:nvSpPr>
        <p:spPr>
          <a:xfrm rot="10800000">
            <a:off x="1620055" y="185762"/>
            <a:ext cx="18915" cy="25411"/>
          </a:xfrm>
          <a:custGeom>
            <a:avLst/>
            <a:gdLst/>
            <a:ahLst/>
            <a:cxnLst/>
            <a:rect l="l" t="t" r="r" b="b"/>
            <a:pathLst>
              <a:path w="297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6"/>
          <p:cNvSpPr/>
          <p:nvPr/>
        </p:nvSpPr>
        <p:spPr>
          <a:xfrm rot="10800000">
            <a:off x="1556305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600" y="463"/>
                  <a:pt x="600" y="298"/>
                </a:cubicBezTo>
                <a:cubicBezTo>
                  <a:pt x="600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16"/>
          <p:cNvSpPr/>
          <p:nvPr/>
        </p:nvSpPr>
        <p:spPr>
          <a:xfrm rot="10800000">
            <a:off x="1620055" y="40482"/>
            <a:ext cx="18915" cy="25839"/>
          </a:xfrm>
          <a:custGeom>
            <a:avLst/>
            <a:gdLst/>
            <a:ahLst/>
            <a:cxnLst/>
            <a:rect l="l" t="t" r="r" b="b"/>
            <a:pathLst>
              <a:path w="297" h="302" extrusionOk="0">
                <a:moveTo>
                  <a:pt x="0" y="0"/>
                </a:moveTo>
                <a:lnTo>
                  <a:pt x="0" y="301"/>
                </a:lnTo>
                <a:lnTo>
                  <a:pt x="297" y="301"/>
                </a:lnTo>
                <a:cubicBezTo>
                  <a:pt x="297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16"/>
          <p:cNvSpPr/>
          <p:nvPr/>
        </p:nvSpPr>
        <p:spPr>
          <a:xfrm rot="10800000">
            <a:off x="1620055" y="15071"/>
            <a:ext cx="18915" cy="25497"/>
          </a:xfrm>
          <a:custGeom>
            <a:avLst/>
            <a:gdLst/>
            <a:ahLst/>
            <a:cxnLst/>
            <a:rect l="l" t="t" r="r" b="b"/>
            <a:pathLst>
              <a:path w="297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6"/>
          <p:cNvSpPr/>
          <p:nvPr/>
        </p:nvSpPr>
        <p:spPr>
          <a:xfrm rot="10800000">
            <a:off x="1556305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600" y="462"/>
                  <a:pt x="600" y="297"/>
                </a:cubicBezTo>
                <a:cubicBezTo>
                  <a:pt x="600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6"/>
          <p:cNvSpPr/>
          <p:nvPr/>
        </p:nvSpPr>
        <p:spPr>
          <a:xfrm rot="10800000">
            <a:off x="1511917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6"/>
          <p:cNvSpPr/>
          <p:nvPr/>
        </p:nvSpPr>
        <p:spPr>
          <a:xfrm rot="10800000">
            <a:off x="1638906" y="211088"/>
            <a:ext cx="19361" cy="12235"/>
          </a:xfrm>
          <a:custGeom>
            <a:avLst/>
            <a:gdLst/>
            <a:ahLst/>
            <a:cxnLst/>
            <a:rect l="l" t="t" r="r" b="b"/>
            <a:pathLst>
              <a:path w="304" h="143" extrusionOk="0">
                <a:moveTo>
                  <a:pt x="44" y="1"/>
                </a:moveTo>
                <a:cubicBezTo>
                  <a:pt x="20" y="42"/>
                  <a:pt x="1" y="90"/>
                  <a:pt x="1" y="142"/>
                </a:cubicBezTo>
                <a:lnTo>
                  <a:pt x="303" y="142"/>
                </a:lnTo>
                <a:lnTo>
                  <a:pt x="303" y="57"/>
                </a:lnTo>
                <a:cubicBezTo>
                  <a:pt x="214" y="38"/>
                  <a:pt x="129" y="19"/>
                  <a:pt x="44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6"/>
          <p:cNvSpPr/>
          <p:nvPr/>
        </p:nvSpPr>
        <p:spPr>
          <a:xfrm rot="10800000">
            <a:off x="1747044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1" y="1"/>
                </a:moveTo>
                <a:lnTo>
                  <a:pt x="1" y="303"/>
                </a:lnTo>
                <a:lnTo>
                  <a:pt x="298" y="303"/>
                </a:lnTo>
                <a:cubicBezTo>
                  <a:pt x="298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6"/>
          <p:cNvSpPr/>
          <p:nvPr/>
        </p:nvSpPr>
        <p:spPr>
          <a:xfrm rot="10800000">
            <a:off x="1747044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6"/>
          <p:cNvSpPr/>
          <p:nvPr/>
        </p:nvSpPr>
        <p:spPr>
          <a:xfrm rot="10800000">
            <a:off x="1747044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1" y="0"/>
                </a:moveTo>
                <a:lnTo>
                  <a:pt x="1" y="301"/>
                </a:lnTo>
                <a:lnTo>
                  <a:pt x="298" y="301"/>
                </a:lnTo>
                <a:cubicBezTo>
                  <a:pt x="298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6"/>
          <p:cNvSpPr/>
          <p:nvPr/>
        </p:nvSpPr>
        <p:spPr>
          <a:xfrm rot="10800000">
            <a:off x="1638906" y="40482"/>
            <a:ext cx="19361" cy="25839"/>
          </a:xfrm>
          <a:custGeom>
            <a:avLst/>
            <a:gdLst/>
            <a:ahLst/>
            <a:cxnLst/>
            <a:rect l="l" t="t" r="r" b="b"/>
            <a:pathLst>
              <a:path w="304" h="302" extrusionOk="0">
                <a:moveTo>
                  <a:pt x="303" y="0"/>
                </a:moveTo>
                <a:cubicBezTo>
                  <a:pt x="138" y="0"/>
                  <a:pt x="1" y="136"/>
                  <a:pt x="1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16"/>
          <p:cNvSpPr/>
          <p:nvPr/>
        </p:nvSpPr>
        <p:spPr>
          <a:xfrm rot="10800000">
            <a:off x="1638906" y="185762"/>
            <a:ext cx="19361" cy="25411"/>
          </a:xfrm>
          <a:custGeom>
            <a:avLst/>
            <a:gdLst/>
            <a:ahLst/>
            <a:cxnLst/>
            <a:rect l="l" t="t" r="r" b="b"/>
            <a:pathLst>
              <a:path w="304" h="297" extrusionOk="0">
                <a:moveTo>
                  <a:pt x="1" y="0"/>
                </a:moveTo>
                <a:cubicBezTo>
                  <a:pt x="1" y="165"/>
                  <a:pt x="138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16"/>
          <p:cNvSpPr/>
          <p:nvPr/>
        </p:nvSpPr>
        <p:spPr>
          <a:xfrm rot="10800000">
            <a:off x="1683422" y="100117"/>
            <a:ext cx="38149" cy="51422"/>
          </a:xfrm>
          <a:custGeom>
            <a:avLst/>
            <a:gdLst/>
            <a:ahLst/>
            <a:cxnLst/>
            <a:rect l="l" t="t" r="r" b="b"/>
            <a:pathLst>
              <a:path w="599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6"/>
          <p:cNvSpPr/>
          <p:nvPr/>
        </p:nvSpPr>
        <p:spPr>
          <a:xfrm rot="10800000">
            <a:off x="1747044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16"/>
          <p:cNvSpPr/>
          <p:nvPr/>
        </p:nvSpPr>
        <p:spPr>
          <a:xfrm rot="10800000">
            <a:off x="1638906" y="15071"/>
            <a:ext cx="19361" cy="25497"/>
          </a:xfrm>
          <a:custGeom>
            <a:avLst/>
            <a:gdLst/>
            <a:ahLst/>
            <a:cxnLst/>
            <a:rect l="l" t="t" r="r" b="b"/>
            <a:pathLst>
              <a:path w="304" h="298" extrusionOk="0">
                <a:moveTo>
                  <a:pt x="1" y="0"/>
                </a:moveTo>
                <a:cubicBezTo>
                  <a:pt x="1" y="166"/>
                  <a:pt x="138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6"/>
          <p:cNvSpPr/>
          <p:nvPr/>
        </p:nvSpPr>
        <p:spPr>
          <a:xfrm rot="10800000">
            <a:off x="1683422" y="-70488"/>
            <a:ext cx="38149" cy="51336"/>
          </a:xfrm>
          <a:custGeom>
            <a:avLst/>
            <a:gdLst/>
            <a:ahLst/>
            <a:cxnLst/>
            <a:rect l="l" t="t" r="r" b="b"/>
            <a:pathLst>
              <a:path w="599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6"/>
          <p:cNvSpPr/>
          <p:nvPr/>
        </p:nvSpPr>
        <p:spPr>
          <a:xfrm rot="10800000">
            <a:off x="1874096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1" y="1"/>
                </a:moveTo>
                <a:lnTo>
                  <a:pt x="1" y="303"/>
                </a:lnTo>
                <a:lnTo>
                  <a:pt x="297" y="303"/>
                </a:lnTo>
                <a:cubicBezTo>
                  <a:pt x="297" y="138"/>
                  <a:pt x="166" y="1"/>
                  <a:pt x="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6"/>
          <p:cNvSpPr/>
          <p:nvPr/>
        </p:nvSpPr>
        <p:spPr>
          <a:xfrm rot="10800000">
            <a:off x="1766022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2" y="1"/>
                </a:moveTo>
                <a:cubicBezTo>
                  <a:pt x="137" y="1"/>
                  <a:pt x="1" y="138"/>
                  <a:pt x="1" y="303"/>
                </a:cubicBezTo>
                <a:lnTo>
                  <a:pt x="302" y="303"/>
                </a:lnTo>
                <a:lnTo>
                  <a:pt x="302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6"/>
          <p:cNvSpPr/>
          <p:nvPr/>
        </p:nvSpPr>
        <p:spPr>
          <a:xfrm rot="10800000">
            <a:off x="1874096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1" y="0"/>
                </a:moveTo>
                <a:lnTo>
                  <a:pt x="1" y="301"/>
                </a:lnTo>
                <a:lnTo>
                  <a:pt x="297" y="301"/>
                </a:lnTo>
                <a:cubicBezTo>
                  <a:pt x="297" y="136"/>
                  <a:pt x="166" y="0"/>
                  <a:pt x="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Google Shape;540;p16"/>
          <p:cNvSpPr/>
          <p:nvPr/>
        </p:nvSpPr>
        <p:spPr>
          <a:xfrm rot="10800000">
            <a:off x="1766022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1" y="0"/>
                </a:moveTo>
                <a:cubicBezTo>
                  <a:pt x="1" y="165"/>
                  <a:pt x="137" y="297"/>
                  <a:pt x="302" y="297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16"/>
          <p:cNvSpPr/>
          <p:nvPr/>
        </p:nvSpPr>
        <p:spPr>
          <a:xfrm rot="10800000">
            <a:off x="1766022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2" y="0"/>
                </a:moveTo>
                <a:cubicBezTo>
                  <a:pt x="137" y="0"/>
                  <a:pt x="1" y="136"/>
                  <a:pt x="1" y="301"/>
                </a:cubicBezTo>
                <a:lnTo>
                  <a:pt x="302" y="301"/>
                </a:ln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16"/>
          <p:cNvSpPr/>
          <p:nvPr/>
        </p:nvSpPr>
        <p:spPr>
          <a:xfrm rot="10800000">
            <a:off x="1810410" y="100117"/>
            <a:ext cx="38276" cy="51422"/>
          </a:xfrm>
          <a:custGeom>
            <a:avLst/>
            <a:gdLst/>
            <a:ahLst/>
            <a:cxnLst/>
            <a:rect l="l" t="t" r="r" b="b"/>
            <a:pathLst>
              <a:path w="601" h="601" extrusionOk="0">
                <a:moveTo>
                  <a:pt x="298" y="0"/>
                </a:moveTo>
                <a:cubicBezTo>
                  <a:pt x="133" y="0"/>
                  <a:pt x="1" y="133"/>
                  <a:pt x="1" y="298"/>
                </a:cubicBezTo>
                <a:cubicBezTo>
                  <a:pt x="1" y="463"/>
                  <a:pt x="133" y="600"/>
                  <a:pt x="298" y="600"/>
                </a:cubicBezTo>
                <a:cubicBezTo>
                  <a:pt x="464" y="600"/>
                  <a:pt x="601" y="463"/>
                  <a:pt x="601" y="298"/>
                </a:cubicBezTo>
                <a:cubicBezTo>
                  <a:pt x="601" y="133"/>
                  <a:pt x="464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16"/>
          <p:cNvSpPr/>
          <p:nvPr/>
        </p:nvSpPr>
        <p:spPr>
          <a:xfrm rot="10800000">
            <a:off x="1874096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lnTo>
                  <a:pt x="1" y="297"/>
                </a:lnTo>
                <a:cubicBezTo>
                  <a:pt x="166" y="297"/>
                  <a:pt x="297" y="165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10800000">
            <a:off x="1766022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1" y="0"/>
                </a:moveTo>
                <a:cubicBezTo>
                  <a:pt x="1" y="166"/>
                  <a:pt x="137" y="298"/>
                  <a:pt x="302" y="298"/>
                </a:cubicBezTo>
                <a:lnTo>
                  <a:pt x="302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10800000">
            <a:off x="1874096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lnTo>
                  <a:pt x="1" y="298"/>
                </a:lnTo>
                <a:cubicBezTo>
                  <a:pt x="166" y="298"/>
                  <a:pt x="297" y="166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10800000">
            <a:off x="1810410" y="-70488"/>
            <a:ext cx="38276" cy="51336"/>
          </a:xfrm>
          <a:custGeom>
            <a:avLst/>
            <a:gdLst/>
            <a:ahLst/>
            <a:cxnLst/>
            <a:rect l="l" t="t" r="r" b="b"/>
            <a:pathLst>
              <a:path w="601" h="600" extrusionOk="0">
                <a:moveTo>
                  <a:pt x="298" y="1"/>
                </a:moveTo>
                <a:cubicBezTo>
                  <a:pt x="133" y="1"/>
                  <a:pt x="1" y="133"/>
                  <a:pt x="1" y="297"/>
                </a:cubicBezTo>
                <a:cubicBezTo>
                  <a:pt x="1" y="462"/>
                  <a:pt x="133" y="599"/>
                  <a:pt x="298" y="599"/>
                </a:cubicBezTo>
                <a:cubicBezTo>
                  <a:pt x="464" y="599"/>
                  <a:pt x="601" y="462"/>
                  <a:pt x="601" y="297"/>
                </a:cubicBezTo>
                <a:cubicBezTo>
                  <a:pt x="601" y="133"/>
                  <a:pt x="464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16"/>
          <p:cNvSpPr/>
          <p:nvPr/>
        </p:nvSpPr>
        <p:spPr>
          <a:xfrm rot="10800000">
            <a:off x="2001149" y="211087"/>
            <a:ext cx="18979" cy="26010"/>
          </a:xfrm>
          <a:custGeom>
            <a:avLst/>
            <a:gdLst/>
            <a:ahLst/>
            <a:cxnLst/>
            <a:rect l="l" t="t" r="r" b="b"/>
            <a:pathLst>
              <a:path w="298" h="304" extrusionOk="0">
                <a:moveTo>
                  <a:pt x="0" y="1"/>
                </a:moveTo>
                <a:lnTo>
                  <a:pt x="0" y="303"/>
                </a:lnTo>
                <a:lnTo>
                  <a:pt x="298" y="303"/>
                </a:lnTo>
                <a:cubicBezTo>
                  <a:pt x="298" y="138"/>
                  <a:pt x="165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16"/>
          <p:cNvSpPr/>
          <p:nvPr/>
        </p:nvSpPr>
        <p:spPr>
          <a:xfrm rot="10800000">
            <a:off x="1940775" y="270894"/>
            <a:ext cx="32799" cy="14631"/>
          </a:xfrm>
          <a:custGeom>
            <a:avLst/>
            <a:gdLst/>
            <a:ahLst/>
            <a:cxnLst/>
            <a:rect l="l" t="t" r="r" b="b"/>
            <a:pathLst>
              <a:path w="515" h="171" extrusionOk="0">
                <a:moveTo>
                  <a:pt x="0" y="1"/>
                </a:moveTo>
                <a:cubicBezTo>
                  <a:pt x="48" y="101"/>
                  <a:pt x="146" y="171"/>
                  <a:pt x="264" y="171"/>
                </a:cubicBezTo>
                <a:cubicBezTo>
                  <a:pt x="373" y="171"/>
                  <a:pt x="462" y="110"/>
                  <a:pt x="514" y="25"/>
                </a:cubicBezTo>
                <a:cubicBezTo>
                  <a:pt x="344" y="16"/>
                  <a:pt x="170" y="6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16"/>
          <p:cNvSpPr/>
          <p:nvPr/>
        </p:nvSpPr>
        <p:spPr>
          <a:xfrm rot="10800000">
            <a:off x="1893011" y="211087"/>
            <a:ext cx="19297" cy="26010"/>
          </a:xfrm>
          <a:custGeom>
            <a:avLst/>
            <a:gdLst/>
            <a:ahLst/>
            <a:cxnLst/>
            <a:rect l="l" t="t" r="r" b="b"/>
            <a:pathLst>
              <a:path w="303" h="304" extrusionOk="0">
                <a:moveTo>
                  <a:pt x="303" y="1"/>
                </a:moveTo>
                <a:cubicBezTo>
                  <a:pt x="137" y="1"/>
                  <a:pt x="0" y="138"/>
                  <a:pt x="0" y="303"/>
                </a:cubicBezTo>
                <a:lnTo>
                  <a:pt x="303" y="303"/>
                </a:lnTo>
                <a:lnTo>
                  <a:pt x="303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6"/>
          <p:cNvSpPr/>
          <p:nvPr/>
        </p:nvSpPr>
        <p:spPr>
          <a:xfrm rot="10800000">
            <a:off x="2001149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0" y="0"/>
                </a:moveTo>
                <a:lnTo>
                  <a:pt x="0" y="301"/>
                </a:lnTo>
                <a:lnTo>
                  <a:pt x="298" y="301"/>
                </a:lnTo>
                <a:cubicBezTo>
                  <a:pt x="298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16"/>
          <p:cNvSpPr/>
          <p:nvPr/>
        </p:nvSpPr>
        <p:spPr>
          <a:xfrm rot="10800000">
            <a:off x="1937463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297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7" y="600"/>
                </a:cubicBezTo>
                <a:cubicBezTo>
                  <a:pt x="462" y="600"/>
                  <a:pt x="599" y="463"/>
                  <a:pt x="599" y="298"/>
                </a:cubicBezTo>
                <a:cubicBezTo>
                  <a:pt x="599" y="133"/>
                  <a:pt x="462" y="0"/>
                  <a:pt x="297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16"/>
          <p:cNvSpPr/>
          <p:nvPr/>
        </p:nvSpPr>
        <p:spPr>
          <a:xfrm rot="10800000">
            <a:off x="1893011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303" y="0"/>
                </a:moveTo>
                <a:cubicBezTo>
                  <a:pt x="137" y="0"/>
                  <a:pt x="0" y="136"/>
                  <a:pt x="0" y="301"/>
                </a:cubicBezTo>
                <a:lnTo>
                  <a:pt x="303" y="301"/>
                </a:ln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6"/>
          <p:cNvSpPr/>
          <p:nvPr/>
        </p:nvSpPr>
        <p:spPr>
          <a:xfrm rot="10800000">
            <a:off x="2001149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298" y="165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6"/>
          <p:cNvSpPr/>
          <p:nvPr/>
        </p:nvSpPr>
        <p:spPr>
          <a:xfrm rot="10800000">
            <a:off x="1893011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cubicBezTo>
                  <a:pt x="0" y="165"/>
                  <a:pt x="137" y="297"/>
                  <a:pt x="303" y="297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6"/>
          <p:cNvSpPr/>
          <p:nvPr/>
        </p:nvSpPr>
        <p:spPr>
          <a:xfrm rot="10800000">
            <a:off x="2001149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298" y="166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16"/>
          <p:cNvSpPr/>
          <p:nvPr/>
        </p:nvSpPr>
        <p:spPr>
          <a:xfrm rot="10800000">
            <a:off x="1937463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297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7" y="599"/>
                </a:cubicBezTo>
                <a:cubicBezTo>
                  <a:pt x="462" y="599"/>
                  <a:pt x="599" y="462"/>
                  <a:pt x="599" y="297"/>
                </a:cubicBezTo>
                <a:cubicBezTo>
                  <a:pt x="599" y="133"/>
                  <a:pt x="462" y="1"/>
                  <a:pt x="297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6"/>
          <p:cNvSpPr/>
          <p:nvPr/>
        </p:nvSpPr>
        <p:spPr>
          <a:xfrm rot="10800000">
            <a:off x="1893011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cubicBezTo>
                  <a:pt x="0" y="166"/>
                  <a:pt x="137" y="298"/>
                  <a:pt x="303" y="298"/>
                </a:cubicBezTo>
                <a:lnTo>
                  <a:pt x="303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6"/>
          <p:cNvSpPr/>
          <p:nvPr/>
        </p:nvSpPr>
        <p:spPr>
          <a:xfrm rot="10800000">
            <a:off x="2067509" y="270894"/>
            <a:ext cx="30697" cy="12920"/>
          </a:xfrm>
          <a:custGeom>
            <a:avLst/>
            <a:gdLst/>
            <a:ahLst/>
            <a:cxnLst/>
            <a:rect l="l" t="t" r="r" b="b"/>
            <a:pathLst>
              <a:path w="482" h="151" extrusionOk="0">
                <a:moveTo>
                  <a:pt x="481" y="0"/>
                </a:moveTo>
                <a:cubicBezTo>
                  <a:pt x="321" y="9"/>
                  <a:pt x="161" y="24"/>
                  <a:pt x="0" y="38"/>
                </a:cubicBezTo>
                <a:cubicBezTo>
                  <a:pt x="52" y="103"/>
                  <a:pt x="133" y="151"/>
                  <a:pt x="227" y="151"/>
                </a:cubicBezTo>
                <a:cubicBezTo>
                  <a:pt x="335" y="151"/>
                  <a:pt x="429" y="85"/>
                  <a:pt x="48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6"/>
          <p:cNvSpPr/>
          <p:nvPr/>
        </p:nvSpPr>
        <p:spPr>
          <a:xfrm rot="10800000">
            <a:off x="2128201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0" y="1"/>
                </a:moveTo>
                <a:lnTo>
                  <a:pt x="0" y="303"/>
                </a:lnTo>
                <a:lnTo>
                  <a:pt x="301" y="303"/>
                </a:lnTo>
                <a:cubicBezTo>
                  <a:pt x="301" y="138"/>
                  <a:pt x="170" y="1"/>
                  <a:pt x="0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6"/>
          <p:cNvSpPr/>
          <p:nvPr/>
        </p:nvSpPr>
        <p:spPr>
          <a:xfrm rot="10800000">
            <a:off x="2020063" y="211087"/>
            <a:ext cx="19234" cy="26010"/>
          </a:xfrm>
          <a:custGeom>
            <a:avLst/>
            <a:gdLst/>
            <a:ahLst/>
            <a:cxnLst/>
            <a:rect l="l" t="t" r="r" b="b"/>
            <a:pathLst>
              <a:path w="302" h="304" extrusionOk="0">
                <a:moveTo>
                  <a:pt x="301" y="1"/>
                </a:moveTo>
                <a:cubicBezTo>
                  <a:pt x="136" y="1"/>
                  <a:pt x="0" y="138"/>
                  <a:pt x="0" y="303"/>
                </a:cubicBezTo>
                <a:lnTo>
                  <a:pt x="301" y="303"/>
                </a:lnTo>
                <a:lnTo>
                  <a:pt x="301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6"/>
          <p:cNvSpPr/>
          <p:nvPr/>
        </p:nvSpPr>
        <p:spPr>
          <a:xfrm rot="10800000">
            <a:off x="2128201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lnTo>
                  <a:pt x="0" y="297"/>
                </a:lnTo>
                <a:cubicBezTo>
                  <a:pt x="170" y="297"/>
                  <a:pt x="301" y="165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6"/>
          <p:cNvSpPr/>
          <p:nvPr/>
        </p:nvSpPr>
        <p:spPr>
          <a:xfrm rot="10800000">
            <a:off x="2020063" y="185762"/>
            <a:ext cx="19234" cy="25411"/>
          </a:xfrm>
          <a:custGeom>
            <a:avLst/>
            <a:gdLst/>
            <a:ahLst/>
            <a:cxnLst/>
            <a:rect l="l" t="t" r="r" b="b"/>
            <a:pathLst>
              <a:path w="302" h="297" extrusionOk="0">
                <a:moveTo>
                  <a:pt x="0" y="0"/>
                </a:moveTo>
                <a:cubicBezTo>
                  <a:pt x="0" y="165"/>
                  <a:pt x="136" y="297"/>
                  <a:pt x="301" y="297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6"/>
          <p:cNvSpPr/>
          <p:nvPr/>
        </p:nvSpPr>
        <p:spPr>
          <a:xfrm rot="10800000">
            <a:off x="2020063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301" y="0"/>
                </a:moveTo>
                <a:cubicBezTo>
                  <a:pt x="136" y="0"/>
                  <a:pt x="0" y="136"/>
                  <a:pt x="0" y="301"/>
                </a:cubicBezTo>
                <a:lnTo>
                  <a:pt x="301" y="301"/>
                </a:ln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6"/>
          <p:cNvSpPr/>
          <p:nvPr/>
        </p:nvSpPr>
        <p:spPr>
          <a:xfrm rot="10800000">
            <a:off x="2128201" y="40482"/>
            <a:ext cx="19234" cy="25839"/>
          </a:xfrm>
          <a:custGeom>
            <a:avLst/>
            <a:gdLst/>
            <a:ahLst/>
            <a:cxnLst/>
            <a:rect l="l" t="t" r="r" b="b"/>
            <a:pathLst>
              <a:path w="302" h="302" extrusionOk="0">
                <a:moveTo>
                  <a:pt x="0" y="0"/>
                </a:moveTo>
                <a:lnTo>
                  <a:pt x="0" y="301"/>
                </a:lnTo>
                <a:lnTo>
                  <a:pt x="301" y="301"/>
                </a:lnTo>
                <a:cubicBezTo>
                  <a:pt x="301" y="136"/>
                  <a:pt x="170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16"/>
          <p:cNvSpPr/>
          <p:nvPr/>
        </p:nvSpPr>
        <p:spPr>
          <a:xfrm rot="10800000">
            <a:off x="2064834" y="100117"/>
            <a:ext cx="37894" cy="51422"/>
          </a:xfrm>
          <a:custGeom>
            <a:avLst/>
            <a:gdLst/>
            <a:ahLst/>
            <a:cxnLst/>
            <a:rect l="l" t="t" r="r" b="b"/>
            <a:pathLst>
              <a:path w="595" h="601" extrusionOk="0">
                <a:moveTo>
                  <a:pt x="298" y="0"/>
                </a:moveTo>
                <a:cubicBezTo>
                  <a:pt x="133" y="0"/>
                  <a:pt x="0" y="133"/>
                  <a:pt x="0" y="298"/>
                </a:cubicBezTo>
                <a:cubicBezTo>
                  <a:pt x="0" y="463"/>
                  <a:pt x="133" y="600"/>
                  <a:pt x="298" y="600"/>
                </a:cubicBezTo>
                <a:cubicBezTo>
                  <a:pt x="463" y="600"/>
                  <a:pt x="594" y="463"/>
                  <a:pt x="594" y="298"/>
                </a:cubicBezTo>
                <a:cubicBezTo>
                  <a:pt x="594" y="133"/>
                  <a:pt x="463" y="0"/>
                  <a:pt x="29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6"/>
          <p:cNvSpPr/>
          <p:nvPr/>
        </p:nvSpPr>
        <p:spPr>
          <a:xfrm rot="10800000">
            <a:off x="2064834" y="-70488"/>
            <a:ext cx="37894" cy="51336"/>
          </a:xfrm>
          <a:custGeom>
            <a:avLst/>
            <a:gdLst/>
            <a:ahLst/>
            <a:cxnLst/>
            <a:rect l="l" t="t" r="r" b="b"/>
            <a:pathLst>
              <a:path w="595" h="600" extrusionOk="0">
                <a:moveTo>
                  <a:pt x="298" y="1"/>
                </a:moveTo>
                <a:cubicBezTo>
                  <a:pt x="133" y="1"/>
                  <a:pt x="0" y="133"/>
                  <a:pt x="0" y="297"/>
                </a:cubicBezTo>
                <a:cubicBezTo>
                  <a:pt x="0" y="462"/>
                  <a:pt x="133" y="599"/>
                  <a:pt x="298" y="599"/>
                </a:cubicBezTo>
                <a:cubicBezTo>
                  <a:pt x="463" y="599"/>
                  <a:pt x="594" y="462"/>
                  <a:pt x="594" y="297"/>
                </a:cubicBezTo>
                <a:cubicBezTo>
                  <a:pt x="594" y="133"/>
                  <a:pt x="463" y="1"/>
                  <a:pt x="298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7" name="Google Shape;567;p16"/>
          <p:cNvSpPr/>
          <p:nvPr/>
        </p:nvSpPr>
        <p:spPr>
          <a:xfrm rot="10800000">
            <a:off x="2128201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lnTo>
                  <a:pt x="0" y="298"/>
                </a:lnTo>
                <a:cubicBezTo>
                  <a:pt x="170" y="298"/>
                  <a:pt x="301" y="166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" name="Google Shape;568;p16"/>
          <p:cNvSpPr/>
          <p:nvPr/>
        </p:nvSpPr>
        <p:spPr>
          <a:xfrm rot="10800000">
            <a:off x="2020063" y="15071"/>
            <a:ext cx="19234" cy="25497"/>
          </a:xfrm>
          <a:custGeom>
            <a:avLst/>
            <a:gdLst/>
            <a:ahLst/>
            <a:cxnLst/>
            <a:rect l="l" t="t" r="r" b="b"/>
            <a:pathLst>
              <a:path w="302" h="298" extrusionOk="0">
                <a:moveTo>
                  <a:pt x="0" y="0"/>
                </a:moveTo>
                <a:cubicBezTo>
                  <a:pt x="0" y="166"/>
                  <a:pt x="136" y="298"/>
                  <a:pt x="301" y="298"/>
                </a:cubicBezTo>
                <a:lnTo>
                  <a:pt x="301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16"/>
          <p:cNvSpPr/>
          <p:nvPr/>
        </p:nvSpPr>
        <p:spPr>
          <a:xfrm rot="10800000">
            <a:off x="2255190" y="211088"/>
            <a:ext cx="19297" cy="23529"/>
          </a:xfrm>
          <a:custGeom>
            <a:avLst/>
            <a:gdLst/>
            <a:ahLst/>
            <a:cxnLst/>
            <a:rect l="l" t="t" r="r" b="b"/>
            <a:pathLst>
              <a:path w="303" h="275" extrusionOk="0">
                <a:moveTo>
                  <a:pt x="122" y="0"/>
                </a:moveTo>
                <a:cubicBezTo>
                  <a:pt x="80" y="15"/>
                  <a:pt x="43" y="24"/>
                  <a:pt x="0" y="38"/>
                </a:cubicBezTo>
                <a:lnTo>
                  <a:pt x="0" y="274"/>
                </a:lnTo>
                <a:lnTo>
                  <a:pt x="302" y="274"/>
                </a:lnTo>
                <a:cubicBezTo>
                  <a:pt x="302" y="151"/>
                  <a:pt x="226" y="48"/>
                  <a:pt x="12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16"/>
          <p:cNvSpPr/>
          <p:nvPr/>
        </p:nvSpPr>
        <p:spPr>
          <a:xfrm rot="10800000">
            <a:off x="2147371" y="211087"/>
            <a:ext cx="19042" cy="26010"/>
          </a:xfrm>
          <a:custGeom>
            <a:avLst/>
            <a:gdLst/>
            <a:ahLst/>
            <a:cxnLst/>
            <a:rect l="l" t="t" r="r" b="b"/>
            <a:pathLst>
              <a:path w="299" h="304" extrusionOk="0">
                <a:moveTo>
                  <a:pt x="298" y="1"/>
                </a:moveTo>
                <a:cubicBezTo>
                  <a:pt x="133" y="1"/>
                  <a:pt x="1" y="138"/>
                  <a:pt x="1" y="303"/>
                </a:cubicBezTo>
                <a:lnTo>
                  <a:pt x="298" y="303"/>
                </a:lnTo>
                <a:lnTo>
                  <a:pt x="298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1" name="Google Shape;571;p16"/>
          <p:cNvSpPr/>
          <p:nvPr/>
        </p:nvSpPr>
        <p:spPr>
          <a:xfrm rot="10800000">
            <a:off x="2191822" y="100117"/>
            <a:ext cx="38212" cy="51422"/>
          </a:xfrm>
          <a:custGeom>
            <a:avLst/>
            <a:gdLst/>
            <a:ahLst/>
            <a:cxnLst/>
            <a:rect l="l" t="t" r="r" b="b"/>
            <a:pathLst>
              <a:path w="600" h="601" extrusionOk="0">
                <a:moveTo>
                  <a:pt x="301" y="0"/>
                </a:moveTo>
                <a:cubicBezTo>
                  <a:pt x="137" y="0"/>
                  <a:pt x="0" y="133"/>
                  <a:pt x="0" y="298"/>
                </a:cubicBezTo>
                <a:cubicBezTo>
                  <a:pt x="0" y="463"/>
                  <a:pt x="137" y="600"/>
                  <a:pt x="301" y="600"/>
                </a:cubicBezTo>
                <a:cubicBezTo>
                  <a:pt x="467" y="600"/>
                  <a:pt x="599" y="463"/>
                  <a:pt x="599" y="298"/>
                </a:cubicBezTo>
                <a:cubicBezTo>
                  <a:pt x="599" y="133"/>
                  <a:pt x="467" y="0"/>
                  <a:pt x="301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p16"/>
          <p:cNvSpPr/>
          <p:nvPr/>
        </p:nvSpPr>
        <p:spPr>
          <a:xfrm rot="10800000">
            <a:off x="2147371" y="185762"/>
            <a:ext cx="19042" cy="25411"/>
          </a:xfrm>
          <a:custGeom>
            <a:avLst/>
            <a:gdLst/>
            <a:ahLst/>
            <a:cxnLst/>
            <a:rect l="l" t="t" r="r" b="b"/>
            <a:pathLst>
              <a:path w="299" h="297" extrusionOk="0">
                <a:moveTo>
                  <a:pt x="1" y="0"/>
                </a:moveTo>
                <a:cubicBezTo>
                  <a:pt x="1" y="165"/>
                  <a:pt x="133" y="297"/>
                  <a:pt x="298" y="297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16"/>
          <p:cNvSpPr/>
          <p:nvPr/>
        </p:nvSpPr>
        <p:spPr>
          <a:xfrm rot="10800000">
            <a:off x="2255190" y="40482"/>
            <a:ext cx="19297" cy="25839"/>
          </a:xfrm>
          <a:custGeom>
            <a:avLst/>
            <a:gdLst/>
            <a:ahLst/>
            <a:cxnLst/>
            <a:rect l="l" t="t" r="r" b="b"/>
            <a:pathLst>
              <a:path w="303" h="302" extrusionOk="0">
                <a:moveTo>
                  <a:pt x="0" y="0"/>
                </a:moveTo>
                <a:lnTo>
                  <a:pt x="0" y="301"/>
                </a:lnTo>
                <a:lnTo>
                  <a:pt x="302" y="301"/>
                </a:lnTo>
                <a:cubicBezTo>
                  <a:pt x="302" y="136"/>
                  <a:pt x="165" y="0"/>
                  <a:pt x="0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16"/>
          <p:cNvSpPr/>
          <p:nvPr/>
        </p:nvSpPr>
        <p:spPr>
          <a:xfrm rot="10800000">
            <a:off x="2255190" y="185762"/>
            <a:ext cx="19297" cy="25411"/>
          </a:xfrm>
          <a:custGeom>
            <a:avLst/>
            <a:gdLst/>
            <a:ahLst/>
            <a:cxnLst/>
            <a:rect l="l" t="t" r="r" b="b"/>
            <a:pathLst>
              <a:path w="303" h="297" extrusionOk="0">
                <a:moveTo>
                  <a:pt x="0" y="0"/>
                </a:moveTo>
                <a:lnTo>
                  <a:pt x="0" y="297"/>
                </a:lnTo>
                <a:cubicBezTo>
                  <a:pt x="165" y="297"/>
                  <a:pt x="302" y="165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16"/>
          <p:cNvSpPr/>
          <p:nvPr/>
        </p:nvSpPr>
        <p:spPr>
          <a:xfrm rot="10800000">
            <a:off x="2147371" y="40482"/>
            <a:ext cx="19042" cy="25839"/>
          </a:xfrm>
          <a:custGeom>
            <a:avLst/>
            <a:gdLst/>
            <a:ahLst/>
            <a:cxnLst/>
            <a:rect l="l" t="t" r="r" b="b"/>
            <a:pathLst>
              <a:path w="299" h="302" extrusionOk="0">
                <a:moveTo>
                  <a:pt x="298" y="0"/>
                </a:moveTo>
                <a:cubicBezTo>
                  <a:pt x="133" y="0"/>
                  <a:pt x="1" y="136"/>
                  <a:pt x="1" y="301"/>
                </a:cubicBezTo>
                <a:lnTo>
                  <a:pt x="298" y="301"/>
                </a:ln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6" name="Google Shape;576;p16"/>
          <p:cNvSpPr/>
          <p:nvPr/>
        </p:nvSpPr>
        <p:spPr>
          <a:xfrm rot="10800000">
            <a:off x="2191822" y="-70488"/>
            <a:ext cx="38212" cy="51336"/>
          </a:xfrm>
          <a:custGeom>
            <a:avLst/>
            <a:gdLst/>
            <a:ahLst/>
            <a:cxnLst/>
            <a:rect l="l" t="t" r="r" b="b"/>
            <a:pathLst>
              <a:path w="600" h="600" extrusionOk="0">
                <a:moveTo>
                  <a:pt x="301" y="1"/>
                </a:moveTo>
                <a:cubicBezTo>
                  <a:pt x="137" y="1"/>
                  <a:pt x="0" y="133"/>
                  <a:pt x="0" y="297"/>
                </a:cubicBezTo>
                <a:cubicBezTo>
                  <a:pt x="0" y="462"/>
                  <a:pt x="137" y="599"/>
                  <a:pt x="301" y="599"/>
                </a:cubicBezTo>
                <a:cubicBezTo>
                  <a:pt x="467" y="599"/>
                  <a:pt x="599" y="462"/>
                  <a:pt x="599" y="297"/>
                </a:cubicBezTo>
                <a:cubicBezTo>
                  <a:pt x="599" y="133"/>
                  <a:pt x="467" y="1"/>
                  <a:pt x="301" y="1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16"/>
          <p:cNvSpPr/>
          <p:nvPr/>
        </p:nvSpPr>
        <p:spPr>
          <a:xfrm rot="10800000">
            <a:off x="2147371" y="15071"/>
            <a:ext cx="19042" cy="25497"/>
          </a:xfrm>
          <a:custGeom>
            <a:avLst/>
            <a:gdLst/>
            <a:ahLst/>
            <a:cxnLst/>
            <a:rect l="l" t="t" r="r" b="b"/>
            <a:pathLst>
              <a:path w="299" h="298" extrusionOk="0">
                <a:moveTo>
                  <a:pt x="1" y="0"/>
                </a:moveTo>
                <a:cubicBezTo>
                  <a:pt x="1" y="166"/>
                  <a:pt x="133" y="298"/>
                  <a:pt x="298" y="298"/>
                </a:cubicBezTo>
                <a:lnTo>
                  <a:pt x="298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16"/>
          <p:cNvSpPr/>
          <p:nvPr/>
        </p:nvSpPr>
        <p:spPr>
          <a:xfrm rot="10800000">
            <a:off x="2255190" y="15071"/>
            <a:ext cx="19297" cy="25497"/>
          </a:xfrm>
          <a:custGeom>
            <a:avLst/>
            <a:gdLst/>
            <a:ahLst/>
            <a:cxnLst/>
            <a:rect l="l" t="t" r="r" b="b"/>
            <a:pathLst>
              <a:path w="303" h="298" extrusionOk="0">
                <a:moveTo>
                  <a:pt x="0" y="0"/>
                </a:moveTo>
                <a:lnTo>
                  <a:pt x="0" y="298"/>
                </a:lnTo>
                <a:cubicBezTo>
                  <a:pt x="165" y="298"/>
                  <a:pt x="302" y="166"/>
                  <a:pt x="302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16"/>
          <p:cNvSpPr/>
          <p:nvPr/>
        </p:nvSpPr>
        <p:spPr>
          <a:xfrm rot="10800000">
            <a:off x="2274423" y="211088"/>
            <a:ext cx="18979" cy="20363"/>
          </a:xfrm>
          <a:custGeom>
            <a:avLst/>
            <a:gdLst/>
            <a:ahLst/>
            <a:cxnLst/>
            <a:rect l="l" t="t" r="r" b="b"/>
            <a:pathLst>
              <a:path w="298" h="238" extrusionOk="0">
                <a:moveTo>
                  <a:pt x="297" y="1"/>
                </a:moveTo>
                <a:cubicBezTo>
                  <a:pt x="212" y="29"/>
                  <a:pt x="127" y="57"/>
                  <a:pt x="42" y="91"/>
                </a:cubicBezTo>
                <a:cubicBezTo>
                  <a:pt x="19" y="133"/>
                  <a:pt x="1" y="180"/>
                  <a:pt x="1" y="237"/>
                </a:cubicBezTo>
                <a:lnTo>
                  <a:pt x="297" y="237"/>
                </a:ln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0" name="Google Shape;580;p16"/>
          <p:cNvSpPr/>
          <p:nvPr/>
        </p:nvSpPr>
        <p:spPr>
          <a:xfrm rot="10800000">
            <a:off x="2274423" y="185762"/>
            <a:ext cx="18979" cy="25411"/>
          </a:xfrm>
          <a:custGeom>
            <a:avLst/>
            <a:gdLst/>
            <a:ahLst/>
            <a:cxnLst/>
            <a:rect l="l" t="t" r="r" b="b"/>
            <a:pathLst>
              <a:path w="298" h="297" extrusionOk="0">
                <a:moveTo>
                  <a:pt x="1" y="0"/>
                </a:moveTo>
                <a:cubicBezTo>
                  <a:pt x="1" y="165"/>
                  <a:pt x="132" y="297"/>
                  <a:pt x="297" y="297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1" name="Google Shape;581;p16"/>
          <p:cNvSpPr/>
          <p:nvPr/>
        </p:nvSpPr>
        <p:spPr>
          <a:xfrm rot="10800000">
            <a:off x="2274423" y="40482"/>
            <a:ext cx="18979" cy="25839"/>
          </a:xfrm>
          <a:custGeom>
            <a:avLst/>
            <a:gdLst/>
            <a:ahLst/>
            <a:cxnLst/>
            <a:rect l="l" t="t" r="r" b="b"/>
            <a:pathLst>
              <a:path w="298" h="302" extrusionOk="0">
                <a:moveTo>
                  <a:pt x="297" y="0"/>
                </a:moveTo>
                <a:cubicBezTo>
                  <a:pt x="132" y="0"/>
                  <a:pt x="1" y="136"/>
                  <a:pt x="1" y="301"/>
                </a:cubicBezTo>
                <a:lnTo>
                  <a:pt x="297" y="301"/>
                </a:ln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2" name="Google Shape;582;p16"/>
          <p:cNvSpPr/>
          <p:nvPr/>
        </p:nvSpPr>
        <p:spPr>
          <a:xfrm rot="10800000">
            <a:off x="2274423" y="15071"/>
            <a:ext cx="18979" cy="25497"/>
          </a:xfrm>
          <a:custGeom>
            <a:avLst/>
            <a:gdLst/>
            <a:ahLst/>
            <a:cxnLst/>
            <a:rect l="l" t="t" r="r" b="b"/>
            <a:pathLst>
              <a:path w="298" h="298" extrusionOk="0">
                <a:moveTo>
                  <a:pt x="1" y="0"/>
                </a:moveTo>
                <a:cubicBezTo>
                  <a:pt x="1" y="166"/>
                  <a:pt x="132" y="298"/>
                  <a:pt x="297" y="298"/>
                </a:cubicBezTo>
                <a:lnTo>
                  <a:pt x="297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6"/>
          <p:cNvSpPr/>
          <p:nvPr/>
        </p:nvSpPr>
        <p:spPr>
          <a:xfrm rot="10800000">
            <a:off x="627759" y="4238613"/>
            <a:ext cx="1749416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14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16"/>
          <p:cNvGrpSpPr/>
          <p:nvPr/>
        </p:nvGrpSpPr>
        <p:grpSpPr>
          <a:xfrm flipH="1">
            <a:off x="-1144866" y="1872219"/>
            <a:ext cx="3177349" cy="3271275"/>
            <a:chOff x="5723467" y="1953462"/>
            <a:chExt cx="3791133" cy="3271275"/>
          </a:xfrm>
        </p:grpSpPr>
        <p:sp>
          <p:nvSpPr>
            <p:cNvPr id="585" name="Google Shape;585;p16"/>
            <p:cNvSpPr/>
            <p:nvPr/>
          </p:nvSpPr>
          <p:spPr>
            <a:xfrm rot="10800000" flipH="1">
              <a:off x="8907055" y="1956800"/>
              <a:ext cx="134046" cy="131934"/>
            </a:xfrm>
            <a:custGeom>
              <a:avLst/>
              <a:gdLst/>
              <a:ahLst/>
              <a:cxnLst/>
              <a:rect l="l" t="t" r="r" b="b"/>
              <a:pathLst>
                <a:path w="1764" h="1542" extrusionOk="0">
                  <a:moveTo>
                    <a:pt x="218" y="0"/>
                  </a:moveTo>
                  <a:lnTo>
                    <a:pt x="1" y="212"/>
                  </a:lnTo>
                  <a:lnTo>
                    <a:pt x="1278" y="1495"/>
                  </a:lnTo>
                  <a:cubicBezTo>
                    <a:pt x="1439" y="1513"/>
                    <a:pt x="1600" y="1528"/>
                    <a:pt x="1764" y="1542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 rot="10800000" flipH="1">
              <a:off x="9071189" y="1974509"/>
              <a:ext cx="275692" cy="299118"/>
            </a:xfrm>
            <a:custGeom>
              <a:avLst/>
              <a:gdLst/>
              <a:ahLst/>
              <a:cxnLst/>
              <a:rect l="l" t="t" r="r" b="b"/>
              <a:pathLst>
                <a:path w="3628" h="3496" extrusionOk="0">
                  <a:moveTo>
                    <a:pt x="217" y="1"/>
                  </a:moveTo>
                  <a:lnTo>
                    <a:pt x="0" y="213"/>
                  </a:lnTo>
                  <a:lnTo>
                    <a:pt x="3282" y="3496"/>
                  </a:lnTo>
                  <a:cubicBezTo>
                    <a:pt x="3395" y="3472"/>
                    <a:pt x="3514" y="3439"/>
                    <a:pt x="3627" y="3411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 rot="10800000" flipH="1">
              <a:off x="9235323" y="2129457"/>
              <a:ext cx="275996" cy="330689"/>
            </a:xfrm>
            <a:custGeom>
              <a:avLst/>
              <a:gdLst/>
              <a:ahLst/>
              <a:cxnLst/>
              <a:rect l="l" t="t" r="r" b="b"/>
              <a:pathLst>
                <a:path w="3632" h="3865" extrusionOk="0">
                  <a:moveTo>
                    <a:pt x="196" y="0"/>
                  </a:moveTo>
                  <a:lnTo>
                    <a:pt x="217" y="21"/>
                  </a:lnTo>
                  <a:lnTo>
                    <a:pt x="1" y="238"/>
                  </a:lnTo>
                  <a:lnTo>
                    <a:pt x="3627" y="3865"/>
                  </a:lnTo>
                  <a:cubicBezTo>
                    <a:pt x="3627" y="3723"/>
                    <a:pt x="3631" y="3577"/>
                    <a:pt x="3631" y="3436"/>
                  </a:cubicBezTo>
                  <a:lnTo>
                    <a:pt x="19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 rot="10800000" flipH="1">
              <a:off x="8986311" y="1953462"/>
              <a:ext cx="219687" cy="227675"/>
            </a:xfrm>
            <a:custGeom>
              <a:avLst/>
              <a:gdLst/>
              <a:ahLst/>
              <a:cxnLst/>
              <a:rect l="l" t="t" r="r" b="b"/>
              <a:pathLst>
                <a:path w="2891" h="2661" extrusionOk="0">
                  <a:moveTo>
                    <a:pt x="0" y="175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0" y="175"/>
                  </a:lnTo>
                  <a:close/>
                  <a:moveTo>
                    <a:pt x="255" y="0"/>
                  </a:moveTo>
                  <a:lnTo>
                    <a:pt x="37" y="212"/>
                  </a:lnTo>
                  <a:lnTo>
                    <a:pt x="37" y="212"/>
                  </a:lnTo>
                  <a:lnTo>
                    <a:pt x="2485" y="2660"/>
                  </a:lnTo>
                  <a:cubicBezTo>
                    <a:pt x="2617" y="2654"/>
                    <a:pt x="2754" y="2645"/>
                    <a:pt x="2891" y="2636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 rot="10800000" flipH="1">
              <a:off x="9150369" y="2016091"/>
              <a:ext cx="320450" cy="349940"/>
            </a:xfrm>
            <a:custGeom>
              <a:avLst/>
              <a:gdLst/>
              <a:ahLst/>
              <a:cxnLst/>
              <a:rect l="l" t="t" r="r" b="b"/>
              <a:pathLst>
                <a:path w="4217" h="4090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81"/>
                  </a:lnTo>
                  <a:lnTo>
                    <a:pt x="0" y="181"/>
                  </a:lnTo>
                  <a:lnTo>
                    <a:pt x="3910" y="4090"/>
                  </a:lnTo>
                  <a:cubicBezTo>
                    <a:pt x="4014" y="4047"/>
                    <a:pt x="4113" y="4005"/>
                    <a:pt x="4216" y="39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 rot="10800000" flipH="1">
              <a:off x="8904244" y="2070595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 rot="10800000" flipH="1">
              <a:off x="9068302" y="225531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 rot="10800000" flipH="1">
              <a:off x="9232436" y="2439698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 rot="10800000" flipH="1">
              <a:off x="9232436" y="243969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 rot="10800000" flipH="1">
              <a:off x="9002800" y="2181052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 rot="10800000" flipH="1">
              <a:off x="8986235" y="216291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8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 rot="10800000" flipH="1">
              <a:off x="9166858" y="2365946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 rot="10800000" flipH="1">
              <a:off x="9150369" y="234729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 rot="10800000" flipH="1">
              <a:off x="8742998" y="2864663"/>
              <a:ext cx="771602" cy="887257"/>
            </a:xfrm>
            <a:custGeom>
              <a:avLst/>
              <a:gdLst/>
              <a:ahLst/>
              <a:cxnLst/>
              <a:rect l="l" t="t" r="r" b="b"/>
              <a:pathLst>
                <a:path w="10154" h="10370" extrusionOk="0">
                  <a:moveTo>
                    <a:pt x="216" y="0"/>
                  </a:moveTo>
                  <a:lnTo>
                    <a:pt x="0" y="217"/>
                  </a:lnTo>
                  <a:lnTo>
                    <a:pt x="10153" y="10370"/>
                  </a:lnTo>
                  <a:cubicBezTo>
                    <a:pt x="10153" y="10224"/>
                    <a:pt x="10153" y="10082"/>
                    <a:pt x="10148" y="9936"/>
                  </a:cubicBez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 rot="10800000" flipH="1">
              <a:off x="8907055" y="3236163"/>
              <a:ext cx="605716" cy="700651"/>
            </a:xfrm>
            <a:custGeom>
              <a:avLst/>
              <a:gdLst/>
              <a:ahLst/>
              <a:cxnLst/>
              <a:rect l="l" t="t" r="r" b="b"/>
              <a:pathLst>
                <a:path w="7971" h="8189" extrusionOk="0">
                  <a:moveTo>
                    <a:pt x="218" y="1"/>
                  </a:moveTo>
                  <a:lnTo>
                    <a:pt x="1" y="218"/>
                  </a:lnTo>
                  <a:lnTo>
                    <a:pt x="7971" y="8188"/>
                  </a:lnTo>
                  <a:lnTo>
                    <a:pt x="7971" y="7754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6"/>
            <p:cNvSpPr/>
            <p:nvPr/>
          </p:nvSpPr>
          <p:spPr>
            <a:xfrm rot="10800000" flipH="1">
              <a:off x="9071189" y="3608604"/>
              <a:ext cx="439070" cy="512932"/>
            </a:xfrm>
            <a:custGeom>
              <a:avLst/>
              <a:gdLst/>
              <a:ahLst/>
              <a:cxnLst/>
              <a:rect l="l" t="t" r="r" b="b"/>
              <a:pathLst>
                <a:path w="5778" h="5995" extrusionOk="0">
                  <a:moveTo>
                    <a:pt x="217" y="0"/>
                  </a:moveTo>
                  <a:lnTo>
                    <a:pt x="0" y="218"/>
                  </a:lnTo>
                  <a:lnTo>
                    <a:pt x="5778" y="5994"/>
                  </a:lnTo>
                  <a:cubicBezTo>
                    <a:pt x="5772" y="5848"/>
                    <a:pt x="5772" y="5702"/>
                    <a:pt x="5772" y="5561"/>
                  </a:cubicBez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6"/>
            <p:cNvSpPr/>
            <p:nvPr/>
          </p:nvSpPr>
          <p:spPr>
            <a:xfrm rot="10800000" flipH="1">
              <a:off x="9235323" y="3981473"/>
              <a:ext cx="272044" cy="324871"/>
            </a:xfrm>
            <a:custGeom>
              <a:avLst/>
              <a:gdLst/>
              <a:ahLst/>
              <a:cxnLst/>
              <a:rect l="l" t="t" r="r" b="b"/>
              <a:pathLst>
                <a:path w="3580" h="3797" extrusionOk="0">
                  <a:moveTo>
                    <a:pt x="217" y="1"/>
                  </a:moveTo>
                  <a:lnTo>
                    <a:pt x="1" y="217"/>
                  </a:lnTo>
                  <a:lnTo>
                    <a:pt x="3579" y="3797"/>
                  </a:lnTo>
                  <a:cubicBezTo>
                    <a:pt x="3579" y="3655"/>
                    <a:pt x="3579" y="3509"/>
                    <a:pt x="3575" y="3363"/>
                  </a:cubicBez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 rot="10800000" flipH="1">
              <a:off x="8824988" y="3050156"/>
              <a:ext cx="688849" cy="796649"/>
            </a:xfrm>
            <a:custGeom>
              <a:avLst/>
              <a:gdLst/>
              <a:ahLst/>
              <a:cxnLst/>
              <a:rect l="l" t="t" r="r" b="b"/>
              <a:pathLst>
                <a:path w="9065" h="9311" extrusionOk="0">
                  <a:moveTo>
                    <a:pt x="189" y="0"/>
                  </a:moveTo>
                  <a:lnTo>
                    <a:pt x="218" y="30"/>
                  </a:lnTo>
                  <a:lnTo>
                    <a:pt x="1" y="246"/>
                  </a:lnTo>
                  <a:lnTo>
                    <a:pt x="9064" y="9310"/>
                  </a:lnTo>
                  <a:lnTo>
                    <a:pt x="9064" y="8876"/>
                  </a:ln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 rot="10800000" flipH="1">
              <a:off x="8989122" y="3422170"/>
              <a:ext cx="522507" cy="610214"/>
            </a:xfrm>
            <a:custGeom>
              <a:avLst/>
              <a:gdLst/>
              <a:ahLst/>
              <a:cxnLst/>
              <a:rect l="l" t="t" r="r" b="b"/>
              <a:pathLst>
                <a:path w="6876" h="7132" extrusionOk="0">
                  <a:moveTo>
                    <a:pt x="180" y="1"/>
                  </a:moveTo>
                  <a:lnTo>
                    <a:pt x="218" y="38"/>
                  </a:lnTo>
                  <a:lnTo>
                    <a:pt x="218" y="38"/>
                  </a:lnTo>
                  <a:lnTo>
                    <a:pt x="218" y="38"/>
                  </a:lnTo>
                  <a:lnTo>
                    <a:pt x="180" y="1"/>
                  </a:lnTo>
                  <a:close/>
                  <a:moveTo>
                    <a:pt x="218" y="38"/>
                  </a:moveTo>
                  <a:lnTo>
                    <a:pt x="0" y="255"/>
                  </a:lnTo>
                  <a:lnTo>
                    <a:pt x="6876" y="7131"/>
                  </a:lnTo>
                  <a:cubicBezTo>
                    <a:pt x="6871" y="6985"/>
                    <a:pt x="6871" y="6839"/>
                    <a:pt x="6871" y="6698"/>
                  </a:cubicBezTo>
                  <a:lnTo>
                    <a:pt x="21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 rot="10800000" flipH="1">
              <a:off x="9150369" y="3795038"/>
              <a:ext cx="358445" cy="418902"/>
            </a:xfrm>
            <a:custGeom>
              <a:avLst/>
              <a:gdLst/>
              <a:ahLst/>
              <a:cxnLst/>
              <a:rect l="l" t="t" r="r" b="b"/>
              <a:pathLst>
                <a:path w="4717" h="4896" extrusionOk="0">
                  <a:moveTo>
                    <a:pt x="255" y="1"/>
                  </a:moveTo>
                  <a:lnTo>
                    <a:pt x="39" y="218"/>
                  </a:lnTo>
                  <a:lnTo>
                    <a:pt x="0" y="179"/>
                  </a:lnTo>
                  <a:lnTo>
                    <a:pt x="4717" y="4896"/>
                  </a:lnTo>
                  <a:cubicBezTo>
                    <a:pt x="4712" y="4750"/>
                    <a:pt x="4712" y="4604"/>
                    <a:pt x="4712" y="4462"/>
                  </a:cubicBezTo>
                  <a:lnTo>
                    <a:pt x="2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 rot="10800000" flipH="1">
              <a:off x="8756523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 rot="10800000" flipH="1">
              <a:off x="8740034" y="373335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 rot="10800000" flipH="1">
              <a:off x="8904244" y="391807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 rot="10800000" flipH="1">
              <a:off x="8904244" y="391807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 rot="10800000" flipH="1">
              <a:off x="9068302" y="410288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 rot="10800000" flipH="1">
              <a:off x="9248925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 rot="10800000" flipH="1">
              <a:off x="9232436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 rot="10800000" flipH="1">
              <a:off x="8822177" y="382575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 rot="10800000" flipH="1">
              <a:off x="8822177" y="382575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 rot="10800000" flipH="1">
              <a:off x="8986235" y="401048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 rot="10800000" flipH="1">
              <a:off x="9166858" y="4213855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 rot="10800000" flipH="1">
              <a:off x="9150369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 rot="10800000" flipH="1">
              <a:off x="9081904" y="2276707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0" y="1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 rot="10800000" flipH="1">
              <a:off x="9246113" y="246151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0"/>
                  </a:moveTo>
                  <a:lnTo>
                    <a:pt x="37" y="39"/>
                  </a:lnTo>
                  <a:lnTo>
                    <a:pt x="37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 rot="10800000" flipH="1">
              <a:off x="8983423" y="2166165"/>
              <a:ext cx="2888" cy="2909"/>
            </a:xfrm>
            <a:custGeom>
              <a:avLst/>
              <a:gdLst/>
              <a:ahLst/>
              <a:cxnLst/>
              <a:rect l="l" t="t" r="r" b="b"/>
              <a:pathLst>
                <a:path w="38" h="34" extrusionOk="0">
                  <a:moveTo>
                    <a:pt x="1" y="1"/>
                  </a:moveTo>
                  <a:lnTo>
                    <a:pt x="38" y="34"/>
                  </a:lnTo>
                  <a:lnTo>
                    <a:pt x="38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 rot="10800000" flipH="1">
              <a:off x="9147557" y="2350545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9"/>
                  </a:moveTo>
                  <a:lnTo>
                    <a:pt x="37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 rot="10800000" flipH="1">
              <a:off x="8086386" y="2076918"/>
              <a:ext cx="831483" cy="935855"/>
            </a:xfrm>
            <a:custGeom>
              <a:avLst/>
              <a:gdLst/>
              <a:ahLst/>
              <a:cxnLst/>
              <a:rect l="l" t="t" r="r" b="b"/>
              <a:pathLst>
                <a:path w="10942" h="10938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37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 rot="10800000" flipH="1">
              <a:off x="8901280" y="2073761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 rot="10800000" flipH="1">
              <a:off x="8250596" y="2261470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7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0" y="10725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6"/>
            <p:cNvSpPr/>
            <p:nvPr/>
          </p:nvSpPr>
          <p:spPr>
            <a:xfrm rot="10800000" flipH="1">
              <a:off x="9065490" y="2258141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6"/>
            <p:cNvSpPr/>
            <p:nvPr/>
          </p:nvSpPr>
          <p:spPr>
            <a:xfrm rot="10800000" flipH="1">
              <a:off x="8414654" y="2443026"/>
              <a:ext cx="831559" cy="939363"/>
            </a:xfrm>
            <a:custGeom>
              <a:avLst/>
              <a:gdLst/>
              <a:ahLst/>
              <a:cxnLst/>
              <a:rect l="l" t="t" r="r" b="b"/>
              <a:pathLst>
                <a:path w="10943" h="10979" extrusionOk="0">
                  <a:moveTo>
                    <a:pt x="218" y="0"/>
                  </a:moveTo>
                  <a:lnTo>
                    <a:pt x="1" y="218"/>
                  </a:lnTo>
                  <a:lnTo>
                    <a:pt x="10762" y="10979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 rot="10800000" flipH="1">
              <a:off x="9229548" y="2443034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 rot="10800000" flipH="1">
              <a:off x="8578788" y="2630915"/>
              <a:ext cx="831483" cy="936283"/>
            </a:xfrm>
            <a:custGeom>
              <a:avLst/>
              <a:gdLst/>
              <a:ahLst/>
              <a:cxnLst/>
              <a:rect l="l" t="t" r="r" b="b"/>
              <a:pathLst>
                <a:path w="10942" h="10943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 rot="10800000" flipH="1">
              <a:off x="8144897" y="2003595"/>
              <a:ext cx="690293" cy="777569"/>
            </a:xfrm>
            <a:custGeom>
              <a:avLst/>
              <a:gdLst/>
              <a:ahLst/>
              <a:cxnLst/>
              <a:rect l="l" t="t" r="r" b="b"/>
              <a:pathLst>
                <a:path w="9084" h="9088" extrusionOk="0">
                  <a:moveTo>
                    <a:pt x="1" y="1"/>
                  </a:moveTo>
                  <a:lnTo>
                    <a:pt x="1" y="1"/>
                  </a:lnTo>
                  <a:cubicBezTo>
                    <a:pt x="208" y="358"/>
                    <a:pt x="419" y="713"/>
                    <a:pt x="632" y="1066"/>
                  </a:cubicBezTo>
                  <a:lnTo>
                    <a:pt x="8418" y="8853"/>
                  </a:lnTo>
                  <a:cubicBezTo>
                    <a:pt x="8635" y="8937"/>
                    <a:pt x="8857" y="9012"/>
                    <a:pt x="9083" y="908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 rot="10800000" flipH="1">
              <a:off x="8168529" y="2168980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217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79" y="10762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 rot="10800000" flipH="1">
              <a:off x="8983423" y="2166165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1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 rot="10800000" flipH="1">
              <a:off x="8332663" y="2353788"/>
              <a:ext cx="831483" cy="939449"/>
            </a:xfrm>
            <a:custGeom>
              <a:avLst/>
              <a:gdLst/>
              <a:ahLst/>
              <a:cxnLst/>
              <a:rect l="l" t="t" r="r" b="b"/>
              <a:pathLst>
                <a:path w="10942" h="10980" extrusionOk="0">
                  <a:moveTo>
                    <a:pt x="179" y="1"/>
                  </a:moveTo>
                  <a:lnTo>
                    <a:pt x="218" y="39"/>
                  </a:lnTo>
                  <a:lnTo>
                    <a:pt x="218" y="39"/>
                  </a:lnTo>
                  <a:lnTo>
                    <a:pt x="218" y="39"/>
                  </a:lnTo>
                  <a:lnTo>
                    <a:pt x="179" y="1"/>
                  </a:lnTo>
                  <a:close/>
                  <a:moveTo>
                    <a:pt x="218" y="39"/>
                  </a:moveTo>
                  <a:lnTo>
                    <a:pt x="0" y="255"/>
                  </a:lnTo>
                  <a:lnTo>
                    <a:pt x="10724" y="10979"/>
                  </a:lnTo>
                  <a:lnTo>
                    <a:pt x="10941" y="10763"/>
                  </a:lnTo>
                  <a:lnTo>
                    <a:pt x="21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 rot="10800000" flipH="1">
              <a:off x="9147557" y="2350545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7" y="0"/>
                  </a:moveTo>
                  <a:lnTo>
                    <a:pt x="0" y="216"/>
                  </a:lnTo>
                  <a:lnTo>
                    <a:pt x="37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 rot="10800000" flipH="1">
              <a:off x="8496721" y="2538596"/>
              <a:ext cx="834370" cy="936198"/>
            </a:xfrm>
            <a:custGeom>
              <a:avLst/>
              <a:gdLst/>
              <a:ahLst/>
              <a:cxnLst/>
              <a:rect l="l" t="t" r="r" b="b"/>
              <a:pathLst>
                <a:path w="10980" h="10942" extrusionOk="0">
                  <a:moveTo>
                    <a:pt x="10942" y="10724"/>
                  </a:moveTo>
                  <a:lnTo>
                    <a:pt x="10941" y="10725"/>
                  </a:lnTo>
                  <a:lnTo>
                    <a:pt x="10941" y="10725"/>
                  </a:lnTo>
                  <a:lnTo>
                    <a:pt x="10979" y="10763"/>
                  </a:lnTo>
                  <a:lnTo>
                    <a:pt x="10979" y="10763"/>
                  </a:lnTo>
                  <a:lnTo>
                    <a:pt x="10942" y="10724"/>
                  </a:lnTo>
                  <a:close/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41" y="10725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 rot="10800000" flipH="1">
              <a:off x="8657967" y="2720153"/>
              <a:ext cx="834370" cy="939363"/>
            </a:xfrm>
            <a:custGeom>
              <a:avLst/>
              <a:gdLst/>
              <a:ahLst/>
              <a:cxnLst/>
              <a:rect l="l" t="t" r="r" b="b"/>
              <a:pathLst>
                <a:path w="10980" h="10979" extrusionOk="0">
                  <a:moveTo>
                    <a:pt x="1" y="179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" y="179"/>
                  </a:lnTo>
                  <a:close/>
                  <a:moveTo>
                    <a:pt x="255" y="0"/>
                  </a:moveTo>
                  <a:lnTo>
                    <a:pt x="39" y="217"/>
                  </a:lnTo>
                  <a:lnTo>
                    <a:pt x="39" y="217"/>
                  </a:lnTo>
                  <a:lnTo>
                    <a:pt x="10800" y="10979"/>
                  </a:lnTo>
                  <a:lnTo>
                    <a:pt x="10763" y="10941"/>
                  </a:lnTo>
                  <a:lnTo>
                    <a:pt x="10979" y="10724"/>
                  </a:ln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 rot="10800000" flipH="1">
              <a:off x="8083575" y="2994122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 rot="10800000" flipH="1">
              <a:off x="8264198" y="31974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 rot="10800000" flipH="1">
              <a:off x="8247708" y="317893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 rot="10800000" flipH="1">
              <a:off x="8411842" y="336373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 rot="10800000" flipH="1">
              <a:off x="8411842" y="336373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 rot="10800000" flipH="1">
              <a:off x="8575976" y="3548460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7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 rot="10800000" flipH="1">
              <a:off x="8182131" y="3105092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 rot="10800000" flipH="1">
              <a:off x="8165642" y="3086526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 rot="10800000" flipH="1">
              <a:off x="8329775" y="327133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7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 rot="10800000" flipH="1">
              <a:off x="8329775" y="327133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 rot="10800000" flipH="1">
              <a:off x="8493909" y="3456142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 rot="10800000" flipH="1">
              <a:off x="8674532" y="3659431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 rot="10800000" flipH="1">
              <a:off x="8657967" y="3640864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6"/>
            <p:cNvSpPr/>
            <p:nvPr/>
          </p:nvSpPr>
          <p:spPr>
            <a:xfrm rot="10800000" flipH="1">
              <a:off x="9059335" y="4722244"/>
              <a:ext cx="446669" cy="502494"/>
            </a:xfrm>
            <a:custGeom>
              <a:avLst/>
              <a:gdLst/>
              <a:ahLst/>
              <a:cxnLst/>
              <a:rect l="l" t="t" r="r" b="b"/>
              <a:pathLst>
                <a:path w="5878" h="5873" extrusionOk="0">
                  <a:moveTo>
                    <a:pt x="1" y="1"/>
                  </a:moveTo>
                  <a:lnTo>
                    <a:pt x="5872" y="5873"/>
                  </a:lnTo>
                  <a:cubicBezTo>
                    <a:pt x="5872" y="5727"/>
                    <a:pt x="5872" y="5585"/>
                    <a:pt x="5877" y="5444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6"/>
            <p:cNvSpPr/>
            <p:nvPr/>
          </p:nvSpPr>
          <p:spPr>
            <a:xfrm rot="10800000" flipH="1">
              <a:off x="9223469" y="4905855"/>
              <a:ext cx="283519" cy="318882"/>
            </a:xfrm>
            <a:custGeom>
              <a:avLst/>
              <a:gdLst/>
              <a:ahLst/>
              <a:cxnLst/>
              <a:rect l="l" t="t" r="r" b="b"/>
              <a:pathLst>
                <a:path w="3731" h="3727" extrusionOk="0">
                  <a:moveTo>
                    <a:pt x="0" y="1"/>
                  </a:moveTo>
                  <a:lnTo>
                    <a:pt x="3726" y="3727"/>
                  </a:lnTo>
                  <a:cubicBezTo>
                    <a:pt x="3726" y="3581"/>
                    <a:pt x="3726" y="3439"/>
                    <a:pt x="3731" y="3298"/>
                  </a:cubicBez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6"/>
            <p:cNvSpPr/>
            <p:nvPr/>
          </p:nvSpPr>
          <p:spPr>
            <a:xfrm rot="10800000" flipH="1">
              <a:off x="8835779" y="384749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6"/>
            <p:cNvSpPr/>
            <p:nvPr/>
          </p:nvSpPr>
          <p:spPr>
            <a:xfrm rot="10800000" flipH="1">
              <a:off x="8999837" y="4032298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6"/>
            <p:cNvSpPr/>
            <p:nvPr/>
          </p:nvSpPr>
          <p:spPr>
            <a:xfrm rot="10800000" flipH="1">
              <a:off x="9147557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7"/>
                  </a:moveTo>
                  <a:lnTo>
                    <a:pt x="37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6"/>
            <p:cNvSpPr/>
            <p:nvPr/>
          </p:nvSpPr>
          <p:spPr>
            <a:xfrm rot="10800000" flipH="1">
              <a:off x="7935930" y="4675875"/>
              <a:ext cx="2964" cy="2909"/>
            </a:xfrm>
            <a:custGeom>
              <a:avLst/>
              <a:gdLst/>
              <a:ahLst/>
              <a:cxnLst/>
              <a:rect l="l" t="t" r="r" b="b"/>
              <a:pathLst>
                <a:path w="39" h="34" extrusionOk="0">
                  <a:moveTo>
                    <a:pt x="39" y="34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6"/>
            <p:cNvSpPr/>
            <p:nvPr/>
          </p:nvSpPr>
          <p:spPr>
            <a:xfrm rot="10800000" flipH="1">
              <a:off x="8753712" y="375517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6"/>
            <p:cNvSpPr/>
            <p:nvPr/>
          </p:nvSpPr>
          <p:spPr>
            <a:xfrm rot="10800000" flipH="1">
              <a:off x="7922328" y="3739763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1"/>
                  </a:moveTo>
                  <a:lnTo>
                    <a:pt x="0" y="218"/>
                  </a:lnTo>
                  <a:lnTo>
                    <a:pt x="10724" y="10942"/>
                  </a:lnTo>
                  <a:lnTo>
                    <a:pt x="10942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6"/>
            <p:cNvSpPr/>
            <p:nvPr/>
          </p:nvSpPr>
          <p:spPr>
            <a:xfrm rot="10800000" flipH="1">
              <a:off x="8737222" y="373651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6"/>
            <p:cNvSpPr/>
            <p:nvPr/>
          </p:nvSpPr>
          <p:spPr>
            <a:xfrm rot="10800000" flipH="1">
              <a:off x="8083575" y="4842116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6"/>
            <p:cNvSpPr/>
            <p:nvPr/>
          </p:nvSpPr>
          <p:spPr>
            <a:xfrm rot="10800000" flipH="1">
              <a:off x="8086386" y="3924571"/>
              <a:ext cx="831483" cy="935770"/>
            </a:xfrm>
            <a:custGeom>
              <a:avLst/>
              <a:gdLst/>
              <a:ahLst/>
              <a:cxnLst/>
              <a:rect l="l" t="t" r="r" b="b"/>
              <a:pathLst>
                <a:path w="10942" h="10937" extrusionOk="0">
                  <a:moveTo>
                    <a:pt x="218" y="1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2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6"/>
            <p:cNvSpPr/>
            <p:nvPr/>
          </p:nvSpPr>
          <p:spPr>
            <a:xfrm rot="10800000" flipH="1">
              <a:off x="8901280" y="3921328"/>
              <a:ext cx="3040" cy="3337"/>
            </a:xfrm>
            <a:custGeom>
              <a:avLst/>
              <a:gdLst/>
              <a:ahLst/>
              <a:cxnLst/>
              <a:rect l="l" t="t" r="r" b="b"/>
              <a:pathLst>
                <a:path w="40" h="39" extrusionOk="0">
                  <a:moveTo>
                    <a:pt x="1" y="0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6"/>
            <p:cNvSpPr/>
            <p:nvPr/>
          </p:nvSpPr>
          <p:spPr>
            <a:xfrm rot="10800000" flipH="1">
              <a:off x="8901280" y="392132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6"/>
                  </a:lnTo>
                  <a:lnTo>
                    <a:pt x="39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6"/>
            <p:cNvSpPr/>
            <p:nvPr/>
          </p:nvSpPr>
          <p:spPr>
            <a:xfrm rot="10800000" flipH="1">
              <a:off x="8250596" y="4109379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0" y="212"/>
                  </a:lnTo>
                  <a:lnTo>
                    <a:pt x="10724" y="10936"/>
                  </a:lnTo>
                  <a:lnTo>
                    <a:pt x="10940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6"/>
            <p:cNvSpPr/>
            <p:nvPr/>
          </p:nvSpPr>
          <p:spPr>
            <a:xfrm rot="10800000" flipH="1">
              <a:off x="9065490" y="4106135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6"/>
            <p:cNvSpPr/>
            <p:nvPr/>
          </p:nvSpPr>
          <p:spPr>
            <a:xfrm rot="10800000" flipH="1">
              <a:off x="9246113" y="430951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6"/>
            <p:cNvSpPr/>
            <p:nvPr/>
          </p:nvSpPr>
          <p:spPr>
            <a:xfrm rot="10800000" flipH="1">
              <a:off x="8414654" y="4294101"/>
              <a:ext cx="831559" cy="930636"/>
            </a:xfrm>
            <a:custGeom>
              <a:avLst/>
              <a:gdLst/>
              <a:ahLst/>
              <a:cxnLst/>
              <a:rect l="l" t="t" r="r" b="b"/>
              <a:pathLst>
                <a:path w="10943" h="10877" extrusionOk="0">
                  <a:moveTo>
                    <a:pt x="157" y="1"/>
                  </a:moveTo>
                  <a:lnTo>
                    <a:pt x="1" y="152"/>
                  </a:lnTo>
                  <a:lnTo>
                    <a:pt x="10725" y="10876"/>
                  </a:lnTo>
                  <a:lnTo>
                    <a:pt x="10942" y="10659"/>
                  </a:lnTo>
                  <a:lnTo>
                    <a:pt x="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6"/>
            <p:cNvSpPr/>
            <p:nvPr/>
          </p:nvSpPr>
          <p:spPr>
            <a:xfrm rot="10800000" flipH="1">
              <a:off x="9229548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6"/>
            <p:cNvSpPr/>
            <p:nvPr/>
          </p:nvSpPr>
          <p:spPr>
            <a:xfrm rot="10800000" flipH="1">
              <a:off x="8731067" y="4478997"/>
              <a:ext cx="679199" cy="745741"/>
            </a:xfrm>
            <a:custGeom>
              <a:avLst/>
              <a:gdLst/>
              <a:ahLst/>
              <a:cxnLst/>
              <a:rect l="l" t="t" r="r" b="b"/>
              <a:pathLst>
                <a:path w="8938" h="8716" extrusionOk="0">
                  <a:moveTo>
                    <a:pt x="1" y="1"/>
                  </a:moveTo>
                  <a:lnTo>
                    <a:pt x="8720" y="8716"/>
                  </a:lnTo>
                  <a:lnTo>
                    <a:pt x="8938" y="85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6"/>
            <p:cNvSpPr/>
            <p:nvPr/>
          </p:nvSpPr>
          <p:spPr>
            <a:xfrm rot="10800000" flipH="1">
              <a:off x="8001508" y="3828916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" y="175"/>
                  </a:moveTo>
                  <a:lnTo>
                    <a:pt x="38" y="213"/>
                  </a:lnTo>
                  <a:lnTo>
                    <a:pt x="39" y="213"/>
                  </a:lnTo>
                  <a:lnTo>
                    <a:pt x="39" y="213"/>
                  </a:lnTo>
                  <a:lnTo>
                    <a:pt x="1" y="175"/>
                  </a:lnTo>
                  <a:close/>
                  <a:moveTo>
                    <a:pt x="255" y="1"/>
                  </a:moveTo>
                  <a:lnTo>
                    <a:pt x="39" y="213"/>
                  </a:lnTo>
                  <a:lnTo>
                    <a:pt x="39" y="213"/>
                  </a:lnTo>
                  <a:lnTo>
                    <a:pt x="10763" y="10937"/>
                  </a:lnTo>
                  <a:lnTo>
                    <a:pt x="10763" y="10937"/>
                  </a:lnTo>
                  <a:lnTo>
                    <a:pt x="10979" y="10720"/>
                  </a:lnTo>
                  <a:lnTo>
                    <a:pt x="255" y="1"/>
                  </a:lnTo>
                  <a:close/>
                  <a:moveTo>
                    <a:pt x="10763" y="10937"/>
                  </a:moveTo>
                  <a:lnTo>
                    <a:pt x="10762" y="10937"/>
                  </a:lnTo>
                  <a:lnTo>
                    <a:pt x="10800" y="10974"/>
                  </a:lnTo>
                  <a:lnTo>
                    <a:pt x="10763" y="109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6"/>
            <p:cNvSpPr/>
            <p:nvPr/>
          </p:nvSpPr>
          <p:spPr>
            <a:xfrm rot="10800000" flipH="1">
              <a:off x="8819213" y="382892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6"/>
            <p:cNvSpPr/>
            <p:nvPr/>
          </p:nvSpPr>
          <p:spPr>
            <a:xfrm rot="10800000" flipH="1">
              <a:off x="8168529" y="4016975"/>
              <a:ext cx="831407" cy="935684"/>
            </a:xfrm>
            <a:custGeom>
              <a:avLst/>
              <a:gdLst/>
              <a:ahLst/>
              <a:cxnLst/>
              <a:rect l="l" t="t" r="r" b="b"/>
              <a:pathLst>
                <a:path w="10941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41" y="1071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6"/>
            <p:cNvSpPr/>
            <p:nvPr/>
          </p:nvSpPr>
          <p:spPr>
            <a:xfrm rot="10800000" flipH="1">
              <a:off x="8983423" y="401373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6"/>
            <p:cNvSpPr/>
            <p:nvPr/>
          </p:nvSpPr>
          <p:spPr>
            <a:xfrm rot="10800000" flipH="1">
              <a:off x="8332663" y="4201697"/>
              <a:ext cx="834294" cy="939021"/>
            </a:xfrm>
            <a:custGeom>
              <a:avLst/>
              <a:gdLst/>
              <a:ahLst/>
              <a:cxnLst/>
              <a:rect l="l" t="t" r="r" b="b"/>
              <a:pathLst>
                <a:path w="10979" h="10975" extrusionOk="0">
                  <a:moveTo>
                    <a:pt x="179" y="0"/>
                  </a:moveTo>
                  <a:lnTo>
                    <a:pt x="217" y="38"/>
                  </a:lnTo>
                  <a:lnTo>
                    <a:pt x="217" y="38"/>
                  </a:lnTo>
                  <a:lnTo>
                    <a:pt x="218" y="37"/>
                  </a:lnTo>
                  <a:lnTo>
                    <a:pt x="179" y="0"/>
                  </a:lnTo>
                  <a:close/>
                  <a:moveTo>
                    <a:pt x="10941" y="10757"/>
                  </a:moveTo>
                  <a:lnTo>
                    <a:pt x="10941" y="10757"/>
                  </a:lnTo>
                  <a:lnTo>
                    <a:pt x="10941" y="10757"/>
                  </a:lnTo>
                  <a:lnTo>
                    <a:pt x="10979" y="10795"/>
                  </a:lnTo>
                  <a:lnTo>
                    <a:pt x="10941" y="10757"/>
                  </a:lnTo>
                  <a:close/>
                  <a:moveTo>
                    <a:pt x="217" y="38"/>
                  </a:moveTo>
                  <a:lnTo>
                    <a:pt x="0" y="250"/>
                  </a:lnTo>
                  <a:lnTo>
                    <a:pt x="10724" y="10974"/>
                  </a:lnTo>
                  <a:lnTo>
                    <a:pt x="10941" y="10757"/>
                  </a:lnTo>
                  <a:lnTo>
                    <a:pt x="10941" y="10757"/>
                  </a:lnTo>
                  <a:lnTo>
                    <a:pt x="21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6"/>
            <p:cNvSpPr/>
            <p:nvPr/>
          </p:nvSpPr>
          <p:spPr>
            <a:xfrm rot="10800000" flipH="1">
              <a:off x="9147557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6"/>
            <p:cNvSpPr/>
            <p:nvPr/>
          </p:nvSpPr>
          <p:spPr>
            <a:xfrm rot="10800000" flipH="1">
              <a:off x="8567010" y="4386506"/>
              <a:ext cx="761192" cy="838231"/>
            </a:xfrm>
            <a:custGeom>
              <a:avLst/>
              <a:gdLst/>
              <a:ahLst/>
              <a:cxnLst/>
              <a:rect l="l" t="t" r="r" b="b"/>
              <a:pathLst>
                <a:path w="10017" h="9797" extrusionOk="0">
                  <a:moveTo>
                    <a:pt x="0" y="1"/>
                  </a:moveTo>
                  <a:lnTo>
                    <a:pt x="9800" y="9797"/>
                  </a:lnTo>
                  <a:lnTo>
                    <a:pt x="10017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6"/>
            <p:cNvSpPr/>
            <p:nvPr/>
          </p:nvSpPr>
          <p:spPr>
            <a:xfrm rot="10800000" flipH="1">
              <a:off x="8895277" y="4571401"/>
              <a:ext cx="597053" cy="653336"/>
            </a:xfrm>
            <a:custGeom>
              <a:avLst/>
              <a:gdLst/>
              <a:ahLst/>
              <a:cxnLst/>
              <a:rect l="l" t="t" r="r" b="b"/>
              <a:pathLst>
                <a:path w="7857" h="7636" extrusionOk="0">
                  <a:moveTo>
                    <a:pt x="0" y="1"/>
                  </a:moveTo>
                  <a:lnTo>
                    <a:pt x="7640" y="7636"/>
                  </a:lnTo>
                  <a:lnTo>
                    <a:pt x="7856" y="742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6"/>
            <p:cNvSpPr/>
            <p:nvPr/>
          </p:nvSpPr>
          <p:spPr>
            <a:xfrm rot="10800000" flipH="1">
              <a:off x="7919517" y="4657223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3"/>
                  </a:lnTo>
                  <a:lnTo>
                    <a:pt x="37" y="251"/>
                  </a:lnTo>
                  <a:lnTo>
                    <a:pt x="255" y="34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6"/>
            <p:cNvSpPr/>
            <p:nvPr/>
          </p:nvSpPr>
          <p:spPr>
            <a:xfrm rot="10800000" flipH="1">
              <a:off x="8083575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6"/>
            <p:cNvSpPr/>
            <p:nvPr/>
          </p:nvSpPr>
          <p:spPr>
            <a:xfrm rot="10800000" flipH="1">
              <a:off x="8018073" y="476785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6"/>
            <p:cNvSpPr/>
            <p:nvPr/>
          </p:nvSpPr>
          <p:spPr>
            <a:xfrm rot="10800000" flipH="1">
              <a:off x="8001508" y="4749627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6"/>
            <p:cNvSpPr/>
            <p:nvPr/>
          </p:nvSpPr>
          <p:spPr>
            <a:xfrm rot="10800000" flipH="1">
              <a:off x="8182131" y="4952573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6"/>
            <p:cNvSpPr/>
            <p:nvPr/>
          </p:nvSpPr>
          <p:spPr>
            <a:xfrm rot="10800000" flipH="1">
              <a:off x="8165642" y="493452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8" y="1"/>
                  </a:moveTo>
                  <a:lnTo>
                    <a:pt x="0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6"/>
            <p:cNvSpPr/>
            <p:nvPr/>
          </p:nvSpPr>
          <p:spPr>
            <a:xfrm rot="10800000" flipH="1">
              <a:off x="8343377" y="329315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6"/>
            <p:cNvSpPr/>
            <p:nvPr/>
          </p:nvSpPr>
          <p:spPr>
            <a:xfrm rot="10800000" flipH="1">
              <a:off x="8655156" y="3644201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6"/>
            <p:cNvSpPr/>
            <p:nvPr/>
          </p:nvSpPr>
          <p:spPr>
            <a:xfrm rot="10800000" flipH="1">
              <a:off x="7099152" y="3523903"/>
              <a:ext cx="221587" cy="228017"/>
            </a:xfrm>
            <a:custGeom>
              <a:avLst/>
              <a:gdLst/>
              <a:ahLst/>
              <a:cxnLst/>
              <a:rect l="l" t="t" r="r" b="b"/>
              <a:pathLst>
                <a:path w="2916" h="2665" extrusionOk="0">
                  <a:moveTo>
                    <a:pt x="251" y="0"/>
                  </a:moveTo>
                  <a:lnTo>
                    <a:pt x="39" y="217"/>
                  </a:lnTo>
                  <a:lnTo>
                    <a:pt x="1" y="179"/>
                  </a:lnTo>
                  <a:lnTo>
                    <a:pt x="2349" y="2528"/>
                  </a:lnTo>
                  <a:cubicBezTo>
                    <a:pt x="2538" y="2571"/>
                    <a:pt x="2727" y="2617"/>
                    <a:pt x="2915" y="2665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6"/>
            <p:cNvSpPr/>
            <p:nvPr/>
          </p:nvSpPr>
          <p:spPr>
            <a:xfrm rot="10800000" flipH="1">
              <a:off x="7266173" y="3000616"/>
              <a:ext cx="831103" cy="936198"/>
            </a:xfrm>
            <a:custGeom>
              <a:avLst/>
              <a:gdLst/>
              <a:ahLst/>
              <a:cxnLst/>
              <a:rect l="l" t="t" r="r" b="b"/>
              <a:pathLst>
                <a:path w="10937" h="10942" extrusionOk="0">
                  <a:moveTo>
                    <a:pt x="213" y="1"/>
                  </a:moveTo>
                  <a:lnTo>
                    <a:pt x="1" y="218"/>
                  </a:lnTo>
                  <a:lnTo>
                    <a:pt x="10720" y="10942"/>
                  </a:lnTo>
                  <a:lnTo>
                    <a:pt x="10936" y="1072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6"/>
            <p:cNvSpPr/>
            <p:nvPr/>
          </p:nvSpPr>
          <p:spPr>
            <a:xfrm rot="10800000" flipH="1">
              <a:off x="8080763" y="299737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6"/>
            <p:cNvSpPr/>
            <p:nvPr/>
          </p:nvSpPr>
          <p:spPr>
            <a:xfrm rot="10800000" flipH="1">
              <a:off x="7429927" y="3185339"/>
              <a:ext cx="831483" cy="936198"/>
            </a:xfrm>
            <a:custGeom>
              <a:avLst/>
              <a:gdLst/>
              <a:ahLst/>
              <a:cxnLst/>
              <a:rect l="l" t="t" r="r" b="b"/>
              <a:pathLst>
                <a:path w="10942" h="10942" extrusionOk="0">
                  <a:moveTo>
                    <a:pt x="218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2" y="10724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6"/>
            <p:cNvSpPr/>
            <p:nvPr/>
          </p:nvSpPr>
          <p:spPr>
            <a:xfrm rot="10800000" flipH="1">
              <a:off x="8261310" y="3200747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7"/>
                  </a:moveTo>
                  <a:lnTo>
                    <a:pt x="38" y="3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6"/>
            <p:cNvSpPr/>
            <p:nvPr/>
          </p:nvSpPr>
          <p:spPr>
            <a:xfrm rot="10800000" flipH="1">
              <a:off x="8244821" y="318218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7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6"/>
            <p:cNvSpPr/>
            <p:nvPr/>
          </p:nvSpPr>
          <p:spPr>
            <a:xfrm rot="10800000" flipH="1">
              <a:off x="8408955" y="3366903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0" y="1"/>
                  </a:moveTo>
                  <a:lnTo>
                    <a:pt x="39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6"/>
            <p:cNvSpPr/>
            <p:nvPr/>
          </p:nvSpPr>
          <p:spPr>
            <a:xfrm rot="10800000" flipH="1">
              <a:off x="7591173" y="428777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6"/>
            <p:cNvSpPr/>
            <p:nvPr/>
          </p:nvSpPr>
          <p:spPr>
            <a:xfrm rot="10800000" flipH="1">
              <a:off x="7594061" y="3370232"/>
              <a:ext cx="831483" cy="936112"/>
            </a:xfrm>
            <a:custGeom>
              <a:avLst/>
              <a:gdLst/>
              <a:ahLst/>
              <a:cxnLst/>
              <a:rect l="l" t="t" r="r" b="b"/>
              <a:pathLst>
                <a:path w="10942" h="10941" extrusionOk="0">
                  <a:moveTo>
                    <a:pt x="218" y="1"/>
                  </a:moveTo>
                  <a:lnTo>
                    <a:pt x="0" y="217"/>
                  </a:lnTo>
                  <a:lnTo>
                    <a:pt x="10724" y="10941"/>
                  </a:lnTo>
                  <a:lnTo>
                    <a:pt x="10941" y="10725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16"/>
            <p:cNvSpPr/>
            <p:nvPr/>
          </p:nvSpPr>
          <p:spPr>
            <a:xfrm rot="10800000" flipH="1">
              <a:off x="8408955" y="3366903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7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16"/>
            <p:cNvSpPr/>
            <p:nvPr/>
          </p:nvSpPr>
          <p:spPr>
            <a:xfrm rot="10800000" flipH="1">
              <a:off x="7758195" y="3554955"/>
              <a:ext cx="831407" cy="936198"/>
            </a:xfrm>
            <a:custGeom>
              <a:avLst/>
              <a:gdLst/>
              <a:ahLst/>
              <a:cxnLst/>
              <a:rect l="l" t="t" r="r" b="b"/>
              <a:pathLst>
                <a:path w="10941" h="10942" extrusionOk="0">
                  <a:moveTo>
                    <a:pt x="217" y="0"/>
                  </a:moveTo>
                  <a:lnTo>
                    <a:pt x="1" y="218"/>
                  </a:lnTo>
                  <a:lnTo>
                    <a:pt x="10725" y="10941"/>
                  </a:lnTo>
                  <a:lnTo>
                    <a:pt x="10941" y="10724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6"/>
            <p:cNvSpPr/>
            <p:nvPr/>
          </p:nvSpPr>
          <p:spPr>
            <a:xfrm rot="10800000" flipH="1">
              <a:off x="8573089" y="355179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7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6"/>
            <p:cNvSpPr/>
            <p:nvPr/>
          </p:nvSpPr>
          <p:spPr>
            <a:xfrm rot="10800000" flipH="1">
              <a:off x="7184182" y="3431925"/>
              <a:ext cx="382458" cy="412399"/>
            </a:xfrm>
            <a:custGeom>
              <a:avLst/>
              <a:gdLst/>
              <a:ahLst/>
              <a:cxnLst/>
              <a:rect l="l" t="t" r="r" b="b"/>
              <a:pathLst>
                <a:path w="5033" h="4820" extrusionOk="0">
                  <a:moveTo>
                    <a:pt x="212" y="1"/>
                  </a:moveTo>
                  <a:lnTo>
                    <a:pt x="0" y="217"/>
                  </a:lnTo>
                  <a:lnTo>
                    <a:pt x="4301" y="4518"/>
                  </a:lnTo>
                  <a:cubicBezTo>
                    <a:pt x="4545" y="4613"/>
                    <a:pt x="4791" y="4716"/>
                    <a:pt x="5032" y="4820"/>
                  </a:cubicBez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6"/>
            <p:cNvSpPr/>
            <p:nvPr/>
          </p:nvSpPr>
          <p:spPr>
            <a:xfrm rot="10800000" flipH="1">
              <a:off x="8179319" y="3108258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6"/>
            <p:cNvSpPr/>
            <p:nvPr/>
          </p:nvSpPr>
          <p:spPr>
            <a:xfrm rot="10800000" flipH="1">
              <a:off x="7348240" y="3092935"/>
              <a:ext cx="831179" cy="939449"/>
            </a:xfrm>
            <a:custGeom>
              <a:avLst/>
              <a:gdLst/>
              <a:ahLst/>
              <a:cxnLst/>
              <a:rect l="l" t="t" r="r" b="b"/>
              <a:pathLst>
                <a:path w="10938" h="10980" extrusionOk="0">
                  <a:moveTo>
                    <a:pt x="175" y="1"/>
                  </a:moveTo>
                  <a:lnTo>
                    <a:pt x="213" y="39"/>
                  </a:lnTo>
                  <a:lnTo>
                    <a:pt x="213" y="39"/>
                  </a:lnTo>
                  <a:lnTo>
                    <a:pt x="213" y="38"/>
                  </a:lnTo>
                  <a:lnTo>
                    <a:pt x="175" y="1"/>
                  </a:lnTo>
                  <a:close/>
                  <a:moveTo>
                    <a:pt x="213" y="39"/>
                  </a:moveTo>
                  <a:lnTo>
                    <a:pt x="1" y="255"/>
                  </a:lnTo>
                  <a:lnTo>
                    <a:pt x="10720" y="10979"/>
                  </a:lnTo>
                  <a:lnTo>
                    <a:pt x="10937" y="10762"/>
                  </a:lnTo>
                  <a:lnTo>
                    <a:pt x="21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6"/>
            <p:cNvSpPr/>
            <p:nvPr/>
          </p:nvSpPr>
          <p:spPr>
            <a:xfrm rot="10800000" flipH="1">
              <a:off x="8162754" y="3089777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6"/>
            <p:cNvSpPr/>
            <p:nvPr/>
          </p:nvSpPr>
          <p:spPr>
            <a:xfrm rot="10800000" flipH="1">
              <a:off x="7509182" y="3274491"/>
              <a:ext cx="834294" cy="939449"/>
            </a:xfrm>
            <a:custGeom>
              <a:avLst/>
              <a:gdLst/>
              <a:ahLst/>
              <a:cxnLst/>
              <a:rect l="l" t="t" r="r" b="b"/>
              <a:pathLst>
                <a:path w="10979" h="10980" extrusionOk="0">
                  <a:moveTo>
                    <a:pt x="0" y="179"/>
                  </a:moveTo>
                  <a:lnTo>
                    <a:pt x="31" y="210"/>
                  </a:lnTo>
                  <a:lnTo>
                    <a:pt x="5" y="179"/>
                  </a:lnTo>
                  <a:close/>
                  <a:moveTo>
                    <a:pt x="31" y="210"/>
                  </a:moveTo>
                  <a:lnTo>
                    <a:pt x="38" y="218"/>
                  </a:lnTo>
                  <a:lnTo>
                    <a:pt x="38" y="217"/>
                  </a:lnTo>
                  <a:lnTo>
                    <a:pt x="31" y="210"/>
                  </a:lnTo>
                  <a:close/>
                  <a:moveTo>
                    <a:pt x="255" y="1"/>
                  </a:moveTo>
                  <a:lnTo>
                    <a:pt x="38" y="217"/>
                  </a:lnTo>
                  <a:lnTo>
                    <a:pt x="10762" y="10941"/>
                  </a:lnTo>
                  <a:lnTo>
                    <a:pt x="10762" y="10941"/>
                  </a:lnTo>
                  <a:lnTo>
                    <a:pt x="10979" y="10724"/>
                  </a:lnTo>
                  <a:lnTo>
                    <a:pt x="255" y="1"/>
                  </a:lnTo>
                  <a:close/>
                  <a:moveTo>
                    <a:pt x="10762" y="10941"/>
                  </a:moveTo>
                  <a:lnTo>
                    <a:pt x="10761" y="10942"/>
                  </a:lnTo>
                  <a:lnTo>
                    <a:pt x="10800" y="10979"/>
                  </a:lnTo>
                  <a:lnTo>
                    <a:pt x="10762" y="109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6"/>
            <p:cNvSpPr/>
            <p:nvPr/>
          </p:nvSpPr>
          <p:spPr>
            <a:xfrm rot="10800000" flipH="1">
              <a:off x="8326888" y="3274499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0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6"/>
            <p:cNvSpPr/>
            <p:nvPr/>
          </p:nvSpPr>
          <p:spPr>
            <a:xfrm rot="10800000" flipH="1">
              <a:off x="7676204" y="3462551"/>
              <a:ext cx="831407" cy="936112"/>
            </a:xfrm>
            <a:custGeom>
              <a:avLst/>
              <a:gdLst/>
              <a:ahLst/>
              <a:cxnLst/>
              <a:rect l="l" t="t" r="r" b="b"/>
              <a:pathLst>
                <a:path w="10941" h="10941" extrusionOk="0">
                  <a:moveTo>
                    <a:pt x="216" y="0"/>
                  </a:moveTo>
                  <a:lnTo>
                    <a:pt x="0" y="216"/>
                  </a:lnTo>
                  <a:lnTo>
                    <a:pt x="10724" y="10940"/>
                  </a:lnTo>
                  <a:lnTo>
                    <a:pt x="10940" y="10724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6"/>
            <p:cNvSpPr/>
            <p:nvPr/>
          </p:nvSpPr>
          <p:spPr>
            <a:xfrm rot="10800000" flipH="1">
              <a:off x="8491098" y="3459307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6" y="1"/>
                  </a:moveTo>
                  <a:lnTo>
                    <a:pt x="0" y="217"/>
                  </a:lnTo>
                  <a:lnTo>
                    <a:pt x="37" y="256"/>
                  </a:lnTo>
                  <a:lnTo>
                    <a:pt x="255" y="38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16"/>
            <p:cNvSpPr/>
            <p:nvPr/>
          </p:nvSpPr>
          <p:spPr>
            <a:xfrm rot="10800000" flipH="1">
              <a:off x="7840261" y="3647359"/>
              <a:ext cx="834370" cy="939021"/>
            </a:xfrm>
            <a:custGeom>
              <a:avLst/>
              <a:gdLst/>
              <a:ahLst/>
              <a:cxnLst/>
              <a:rect l="l" t="t" r="r" b="b"/>
              <a:pathLst>
                <a:path w="10980" h="10975" extrusionOk="0">
                  <a:moveTo>
                    <a:pt x="179" y="1"/>
                  </a:moveTo>
                  <a:lnTo>
                    <a:pt x="215" y="36"/>
                  </a:lnTo>
                  <a:lnTo>
                    <a:pt x="218" y="33"/>
                  </a:lnTo>
                  <a:lnTo>
                    <a:pt x="179" y="1"/>
                  </a:lnTo>
                  <a:close/>
                  <a:moveTo>
                    <a:pt x="10942" y="10757"/>
                  </a:moveTo>
                  <a:lnTo>
                    <a:pt x="10941" y="10758"/>
                  </a:lnTo>
                  <a:lnTo>
                    <a:pt x="10941" y="10758"/>
                  </a:lnTo>
                  <a:lnTo>
                    <a:pt x="10979" y="10796"/>
                  </a:lnTo>
                  <a:lnTo>
                    <a:pt x="10942" y="10757"/>
                  </a:lnTo>
                  <a:close/>
                  <a:moveTo>
                    <a:pt x="215" y="36"/>
                  </a:moveTo>
                  <a:lnTo>
                    <a:pt x="1" y="251"/>
                  </a:lnTo>
                  <a:lnTo>
                    <a:pt x="10724" y="10975"/>
                  </a:lnTo>
                  <a:lnTo>
                    <a:pt x="10941" y="10758"/>
                  </a:lnTo>
                  <a:lnTo>
                    <a:pt x="10941" y="10758"/>
                  </a:lnTo>
                  <a:lnTo>
                    <a:pt x="215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16"/>
            <p:cNvSpPr/>
            <p:nvPr/>
          </p:nvSpPr>
          <p:spPr>
            <a:xfrm rot="10800000" flipH="1">
              <a:off x="8655156" y="3644201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6"/>
            <p:cNvSpPr/>
            <p:nvPr/>
          </p:nvSpPr>
          <p:spPr>
            <a:xfrm rot="10800000" flipH="1">
              <a:off x="7115337" y="3751835"/>
              <a:ext cx="2964" cy="3422"/>
            </a:xfrm>
            <a:custGeom>
              <a:avLst/>
              <a:gdLst/>
              <a:ahLst/>
              <a:cxnLst/>
              <a:rect l="l" t="t" r="r" b="b"/>
              <a:pathLst>
                <a:path w="39" h="40" extrusionOk="0">
                  <a:moveTo>
                    <a:pt x="38" y="39"/>
                  </a:moveTo>
                  <a:lnTo>
                    <a:pt x="38" y="39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6"/>
            <p:cNvSpPr/>
            <p:nvPr/>
          </p:nvSpPr>
          <p:spPr>
            <a:xfrm rot="10800000" flipH="1">
              <a:off x="7099152" y="3733354"/>
              <a:ext cx="19149" cy="21903"/>
            </a:xfrm>
            <a:custGeom>
              <a:avLst/>
              <a:gdLst/>
              <a:ahLst/>
              <a:cxnLst/>
              <a:rect l="l" t="t" r="r" b="b"/>
              <a:pathLst>
                <a:path w="252" h="256" extrusionOk="0">
                  <a:moveTo>
                    <a:pt x="214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1" y="3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6"/>
            <p:cNvSpPr/>
            <p:nvPr/>
          </p:nvSpPr>
          <p:spPr>
            <a:xfrm rot="10800000" flipH="1">
              <a:off x="7263361" y="3918076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10800000" flipH="1">
              <a:off x="7427495" y="410288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7"/>
                  </a:lnTo>
                  <a:lnTo>
                    <a:pt x="33" y="256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 rot="10800000" flipH="1">
              <a:off x="7591173" y="428777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8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6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7755307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0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7181219" y="382575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16"/>
            <p:cNvSpPr/>
            <p:nvPr/>
          </p:nvSpPr>
          <p:spPr>
            <a:xfrm rot="10800000" flipH="1">
              <a:off x="7345428" y="4010480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8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16"/>
            <p:cNvSpPr/>
            <p:nvPr/>
          </p:nvSpPr>
          <p:spPr>
            <a:xfrm rot="10800000" flipH="1">
              <a:off x="7345428" y="4010480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6"/>
            <p:cNvSpPr/>
            <p:nvPr/>
          </p:nvSpPr>
          <p:spPr>
            <a:xfrm rot="10800000" flipH="1">
              <a:off x="7525672" y="42138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6"/>
            <p:cNvSpPr/>
            <p:nvPr/>
          </p:nvSpPr>
          <p:spPr>
            <a:xfrm rot="10800000" flipH="1">
              <a:off x="7509486" y="4195288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6"/>
                  </a:lnTo>
                  <a:lnTo>
                    <a:pt x="34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6"/>
            <p:cNvSpPr/>
            <p:nvPr/>
          </p:nvSpPr>
          <p:spPr>
            <a:xfrm rot="10800000" flipH="1">
              <a:off x="7673240" y="4380096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16"/>
            <p:cNvSpPr/>
            <p:nvPr/>
          </p:nvSpPr>
          <p:spPr>
            <a:xfrm rot="10800000" flipH="1">
              <a:off x="7837450" y="456490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16"/>
            <p:cNvSpPr/>
            <p:nvPr/>
          </p:nvSpPr>
          <p:spPr>
            <a:xfrm rot="10800000" flipH="1">
              <a:off x="7837450" y="4564904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3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6"/>
            <p:cNvSpPr/>
            <p:nvPr/>
          </p:nvSpPr>
          <p:spPr>
            <a:xfrm rot="10800000" flipH="1">
              <a:off x="7017161" y="3571561"/>
              <a:ext cx="97115" cy="87956"/>
            </a:xfrm>
            <a:custGeom>
              <a:avLst/>
              <a:gdLst/>
              <a:ahLst/>
              <a:cxnLst/>
              <a:rect l="l" t="t" r="r" b="b"/>
              <a:pathLst>
                <a:path w="1278" h="1028" extrusionOk="0">
                  <a:moveTo>
                    <a:pt x="0" y="179"/>
                  </a:moveTo>
                  <a:lnTo>
                    <a:pt x="38" y="217"/>
                  </a:lnTo>
                  <a:lnTo>
                    <a:pt x="38" y="217"/>
                  </a:lnTo>
                  <a:lnTo>
                    <a:pt x="0" y="179"/>
                  </a:lnTo>
                  <a:close/>
                  <a:moveTo>
                    <a:pt x="250" y="0"/>
                  </a:moveTo>
                  <a:lnTo>
                    <a:pt x="38" y="217"/>
                  </a:lnTo>
                  <a:lnTo>
                    <a:pt x="769" y="947"/>
                  </a:lnTo>
                  <a:cubicBezTo>
                    <a:pt x="938" y="976"/>
                    <a:pt x="1108" y="1000"/>
                    <a:pt x="1278" y="1028"/>
                  </a:cubicBezTo>
                  <a:lnTo>
                    <a:pt x="2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6"/>
            <p:cNvSpPr/>
            <p:nvPr/>
          </p:nvSpPr>
          <p:spPr>
            <a:xfrm rot="10800000" flipH="1">
              <a:off x="7033270" y="3659431"/>
              <a:ext cx="2964" cy="3337"/>
            </a:xfrm>
            <a:custGeom>
              <a:avLst/>
              <a:gdLst/>
              <a:ahLst/>
              <a:cxnLst/>
              <a:rect l="l" t="t" r="r" b="b"/>
              <a:pathLst>
                <a:path w="39" h="39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6"/>
            <p:cNvSpPr/>
            <p:nvPr/>
          </p:nvSpPr>
          <p:spPr>
            <a:xfrm rot="10800000" flipH="1">
              <a:off x="7017161" y="3640864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7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16"/>
            <p:cNvSpPr/>
            <p:nvPr/>
          </p:nvSpPr>
          <p:spPr>
            <a:xfrm rot="10800000" flipH="1">
              <a:off x="7933043" y="4678698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38" y="38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6"/>
            <p:cNvSpPr/>
            <p:nvPr/>
          </p:nvSpPr>
          <p:spPr>
            <a:xfrm rot="10800000" flipH="1">
              <a:off x="8080763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6"/>
            <p:cNvSpPr/>
            <p:nvPr/>
          </p:nvSpPr>
          <p:spPr>
            <a:xfrm rot="10800000" flipH="1">
              <a:off x="7998696" y="475296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6"/>
            <p:cNvSpPr/>
            <p:nvPr/>
          </p:nvSpPr>
          <p:spPr>
            <a:xfrm rot="10800000" flipH="1">
              <a:off x="7418529" y="4663721"/>
              <a:ext cx="514604" cy="561017"/>
            </a:xfrm>
            <a:custGeom>
              <a:avLst/>
              <a:gdLst/>
              <a:ahLst/>
              <a:cxnLst/>
              <a:rect l="l" t="t" r="r" b="b"/>
              <a:pathLst>
                <a:path w="6772" h="6557" extrusionOk="0">
                  <a:moveTo>
                    <a:pt x="0" y="1"/>
                  </a:moveTo>
                  <a:lnTo>
                    <a:pt x="6555" y="6556"/>
                  </a:lnTo>
                  <a:lnTo>
                    <a:pt x="6772" y="6345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6"/>
            <p:cNvSpPr/>
            <p:nvPr/>
          </p:nvSpPr>
          <p:spPr>
            <a:xfrm rot="10800000" flipH="1">
              <a:off x="7916553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6"/>
            <p:cNvSpPr/>
            <p:nvPr/>
          </p:nvSpPr>
          <p:spPr>
            <a:xfrm rot="10800000" flipH="1">
              <a:off x="7746720" y="4848530"/>
              <a:ext cx="350542" cy="376207"/>
            </a:xfrm>
            <a:custGeom>
              <a:avLst/>
              <a:gdLst/>
              <a:ahLst/>
              <a:cxnLst/>
              <a:rect l="l" t="t" r="r" b="b"/>
              <a:pathLst>
                <a:path w="4613" h="4397" extrusionOk="0">
                  <a:moveTo>
                    <a:pt x="0" y="1"/>
                  </a:moveTo>
                  <a:lnTo>
                    <a:pt x="4396" y="4397"/>
                  </a:lnTo>
                  <a:lnTo>
                    <a:pt x="4612" y="418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6"/>
            <p:cNvSpPr/>
            <p:nvPr/>
          </p:nvSpPr>
          <p:spPr>
            <a:xfrm rot="10800000" flipH="1">
              <a:off x="8080763" y="4845282"/>
              <a:ext cx="19377" cy="21561"/>
            </a:xfrm>
            <a:custGeom>
              <a:avLst/>
              <a:gdLst/>
              <a:ahLst/>
              <a:cxnLst/>
              <a:rect l="l" t="t" r="r" b="b"/>
              <a:pathLst>
                <a:path w="255" h="252" extrusionOk="0">
                  <a:moveTo>
                    <a:pt x="216" y="1"/>
                  </a:moveTo>
                  <a:lnTo>
                    <a:pt x="0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6"/>
            <p:cNvSpPr/>
            <p:nvPr/>
          </p:nvSpPr>
          <p:spPr>
            <a:xfrm rot="10800000" flipH="1">
              <a:off x="7582587" y="4756125"/>
              <a:ext cx="432611" cy="468612"/>
            </a:xfrm>
            <a:custGeom>
              <a:avLst/>
              <a:gdLst/>
              <a:ahLst/>
              <a:cxnLst/>
              <a:rect l="l" t="t" r="r" b="b"/>
              <a:pathLst>
                <a:path w="5693" h="5477" extrusionOk="0">
                  <a:moveTo>
                    <a:pt x="1" y="1"/>
                  </a:moveTo>
                  <a:lnTo>
                    <a:pt x="5476" y="5476"/>
                  </a:lnTo>
                  <a:lnTo>
                    <a:pt x="5693" y="526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6"/>
            <p:cNvSpPr/>
            <p:nvPr/>
          </p:nvSpPr>
          <p:spPr>
            <a:xfrm rot="10800000" flipH="1">
              <a:off x="7998696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6"/>
            <p:cNvSpPr/>
            <p:nvPr/>
          </p:nvSpPr>
          <p:spPr>
            <a:xfrm rot="10800000" flipH="1">
              <a:off x="8179319" y="495591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6"/>
            <p:cNvSpPr/>
            <p:nvPr/>
          </p:nvSpPr>
          <p:spPr>
            <a:xfrm rot="10800000" flipH="1">
              <a:off x="7910854" y="4940935"/>
              <a:ext cx="268549" cy="283803"/>
            </a:xfrm>
            <a:custGeom>
              <a:avLst/>
              <a:gdLst/>
              <a:ahLst/>
              <a:cxnLst/>
              <a:rect l="l" t="t" r="r" b="b"/>
              <a:pathLst>
                <a:path w="3534" h="3317" extrusionOk="0">
                  <a:moveTo>
                    <a:pt x="1" y="1"/>
                  </a:moveTo>
                  <a:lnTo>
                    <a:pt x="3316" y="3317"/>
                  </a:lnTo>
                  <a:lnTo>
                    <a:pt x="3533" y="3104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6"/>
            <p:cNvSpPr/>
            <p:nvPr/>
          </p:nvSpPr>
          <p:spPr>
            <a:xfrm rot="10800000" flipH="1">
              <a:off x="8162754" y="493768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3"/>
                  </a:lnTo>
                  <a:lnTo>
                    <a:pt x="38" y="250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6"/>
            <p:cNvSpPr/>
            <p:nvPr/>
          </p:nvSpPr>
          <p:spPr>
            <a:xfrm rot="10800000" flipH="1">
              <a:off x="7096340" y="373651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6"/>
            <p:cNvSpPr/>
            <p:nvPr/>
          </p:nvSpPr>
          <p:spPr>
            <a:xfrm rot="10800000" flipH="1">
              <a:off x="7588362" y="429094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38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6"/>
            <p:cNvSpPr/>
            <p:nvPr/>
          </p:nvSpPr>
          <p:spPr>
            <a:xfrm rot="10800000" flipH="1">
              <a:off x="7358650" y="40322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6"/>
            <p:cNvSpPr/>
            <p:nvPr/>
          </p:nvSpPr>
          <p:spPr>
            <a:xfrm rot="10800000" flipH="1">
              <a:off x="7506675" y="419854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33" y="37"/>
                  </a:lnTo>
                  <a:lnTo>
                    <a:pt x="3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6"/>
            <p:cNvSpPr/>
            <p:nvPr/>
          </p:nvSpPr>
          <p:spPr>
            <a:xfrm rot="10800000" flipH="1">
              <a:off x="7851052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7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 rot="10800000" flipH="1">
              <a:off x="6281446" y="3739763"/>
              <a:ext cx="833990" cy="936198"/>
            </a:xfrm>
            <a:custGeom>
              <a:avLst/>
              <a:gdLst/>
              <a:ahLst/>
              <a:cxnLst/>
              <a:rect l="l" t="t" r="r" b="b"/>
              <a:pathLst>
                <a:path w="10975" h="10942" extrusionOk="0">
                  <a:moveTo>
                    <a:pt x="218" y="1"/>
                  </a:moveTo>
                  <a:lnTo>
                    <a:pt x="1" y="218"/>
                  </a:lnTo>
                  <a:lnTo>
                    <a:pt x="10725" y="10942"/>
                  </a:lnTo>
                  <a:lnTo>
                    <a:pt x="10936" y="10725"/>
                  </a:lnTo>
                  <a:lnTo>
                    <a:pt x="10975" y="10762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 rot="10800000" flipH="1">
              <a:off x="6295048" y="4675875"/>
              <a:ext cx="3040" cy="2909"/>
            </a:xfrm>
            <a:custGeom>
              <a:avLst/>
              <a:gdLst/>
              <a:ahLst/>
              <a:cxnLst/>
              <a:rect l="l" t="t" r="r" b="b"/>
              <a:pathLst>
                <a:path w="40" h="34" extrusionOk="0">
                  <a:moveTo>
                    <a:pt x="39" y="34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 rot="10800000" flipH="1">
              <a:off x="7096340" y="373651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8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 rot="10800000" flipH="1">
              <a:off x="6444364" y="3924571"/>
              <a:ext cx="832318" cy="935770"/>
            </a:xfrm>
            <a:custGeom>
              <a:avLst/>
              <a:gdLst/>
              <a:ahLst/>
              <a:cxnLst/>
              <a:rect l="l" t="t" r="r" b="b"/>
              <a:pathLst>
                <a:path w="10953" h="10937" extrusionOk="0">
                  <a:moveTo>
                    <a:pt x="0" y="196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0" y="196"/>
                  </a:lnTo>
                  <a:close/>
                  <a:moveTo>
                    <a:pt x="234" y="1"/>
                  </a:moveTo>
                  <a:lnTo>
                    <a:pt x="16" y="212"/>
                  </a:lnTo>
                  <a:lnTo>
                    <a:pt x="16" y="212"/>
                  </a:lnTo>
                  <a:lnTo>
                    <a:pt x="10740" y="10936"/>
                  </a:lnTo>
                  <a:lnTo>
                    <a:pt x="10953" y="10720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 rot="10800000" flipH="1">
              <a:off x="7260474" y="3921327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3" y="0"/>
                  </a:moveTo>
                  <a:lnTo>
                    <a:pt x="0" y="216"/>
                  </a:lnTo>
                  <a:lnTo>
                    <a:pt x="39" y="255"/>
                  </a:lnTo>
                  <a:lnTo>
                    <a:pt x="250" y="37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 rot="10800000" flipH="1">
              <a:off x="6609714" y="4109379"/>
              <a:ext cx="831103" cy="935684"/>
            </a:xfrm>
            <a:custGeom>
              <a:avLst/>
              <a:gdLst/>
              <a:ahLst/>
              <a:cxnLst/>
              <a:rect l="l" t="t" r="r" b="b"/>
              <a:pathLst>
                <a:path w="10937" h="10936" extrusionOk="0">
                  <a:moveTo>
                    <a:pt x="217" y="0"/>
                  </a:moveTo>
                  <a:lnTo>
                    <a:pt x="1" y="212"/>
                  </a:lnTo>
                  <a:lnTo>
                    <a:pt x="10725" y="10936"/>
                  </a:lnTo>
                  <a:lnTo>
                    <a:pt x="10936" y="1071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 rot="10800000" flipH="1">
              <a:off x="7424608" y="4106135"/>
              <a:ext cx="18998" cy="21903"/>
            </a:xfrm>
            <a:custGeom>
              <a:avLst/>
              <a:gdLst/>
              <a:ahLst/>
              <a:cxnLst/>
              <a:rect l="l" t="t" r="r" b="b"/>
              <a:pathLst>
                <a:path w="250" h="256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0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6"/>
            <p:cNvSpPr/>
            <p:nvPr/>
          </p:nvSpPr>
          <p:spPr>
            <a:xfrm rot="10800000" flipH="1">
              <a:off x="6770960" y="4294101"/>
              <a:ext cx="833914" cy="930636"/>
            </a:xfrm>
            <a:custGeom>
              <a:avLst/>
              <a:gdLst/>
              <a:ahLst/>
              <a:cxnLst/>
              <a:rect l="l" t="t" r="r" b="b"/>
              <a:pathLst>
                <a:path w="10974" h="10877" extrusionOk="0">
                  <a:moveTo>
                    <a:pt x="189" y="1"/>
                  </a:moveTo>
                  <a:lnTo>
                    <a:pt x="38" y="152"/>
                  </a:lnTo>
                  <a:lnTo>
                    <a:pt x="1" y="120"/>
                  </a:lnTo>
                  <a:lnTo>
                    <a:pt x="1" y="120"/>
                  </a:lnTo>
                  <a:lnTo>
                    <a:pt x="10758" y="10876"/>
                  </a:lnTo>
                  <a:lnTo>
                    <a:pt x="10974" y="10659"/>
                  </a:lnTo>
                  <a:lnTo>
                    <a:pt x="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6"/>
            <p:cNvSpPr/>
            <p:nvPr/>
          </p:nvSpPr>
          <p:spPr>
            <a:xfrm rot="10800000" flipH="1">
              <a:off x="7588362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5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6"/>
            <p:cNvSpPr/>
            <p:nvPr/>
          </p:nvSpPr>
          <p:spPr>
            <a:xfrm rot="10800000" flipH="1">
              <a:off x="7090261" y="4478997"/>
              <a:ext cx="678819" cy="745741"/>
            </a:xfrm>
            <a:custGeom>
              <a:avLst/>
              <a:gdLst/>
              <a:ahLst/>
              <a:cxnLst/>
              <a:rect l="l" t="t" r="r" b="b"/>
              <a:pathLst>
                <a:path w="8933" h="8716" extrusionOk="0">
                  <a:moveTo>
                    <a:pt x="0" y="1"/>
                  </a:moveTo>
                  <a:lnTo>
                    <a:pt x="8715" y="8716"/>
                  </a:lnTo>
                  <a:lnTo>
                    <a:pt x="8932" y="8504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6"/>
            <p:cNvSpPr/>
            <p:nvPr/>
          </p:nvSpPr>
          <p:spPr>
            <a:xfrm rot="10800000" flipH="1">
              <a:off x="7752495" y="447566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3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6"/>
            <p:cNvSpPr/>
            <p:nvPr/>
          </p:nvSpPr>
          <p:spPr>
            <a:xfrm rot="10800000" flipH="1">
              <a:off x="6363513" y="3832081"/>
              <a:ext cx="831179" cy="935855"/>
            </a:xfrm>
            <a:custGeom>
              <a:avLst/>
              <a:gdLst/>
              <a:ahLst/>
              <a:cxnLst/>
              <a:rect l="l" t="t" r="r" b="b"/>
              <a:pathLst>
                <a:path w="10938" h="10938" extrusionOk="0">
                  <a:moveTo>
                    <a:pt x="218" y="1"/>
                  </a:moveTo>
                  <a:lnTo>
                    <a:pt x="0" y="213"/>
                  </a:lnTo>
                  <a:lnTo>
                    <a:pt x="10724" y="10937"/>
                  </a:lnTo>
                  <a:lnTo>
                    <a:pt x="10937" y="10720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6"/>
            <p:cNvSpPr/>
            <p:nvPr/>
          </p:nvSpPr>
          <p:spPr>
            <a:xfrm rot="10800000" flipH="1">
              <a:off x="7178407" y="3828923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3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0" y="38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6"/>
            <p:cNvSpPr/>
            <p:nvPr/>
          </p:nvSpPr>
          <p:spPr>
            <a:xfrm rot="10800000" flipH="1">
              <a:off x="6524759" y="4934520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" y="0"/>
                  </a:moveTo>
                  <a:lnTo>
                    <a:pt x="1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6"/>
            <p:cNvSpPr/>
            <p:nvPr/>
          </p:nvSpPr>
          <p:spPr>
            <a:xfrm rot="10800000" flipH="1">
              <a:off x="6527571" y="4014151"/>
              <a:ext cx="831179" cy="938508"/>
            </a:xfrm>
            <a:custGeom>
              <a:avLst/>
              <a:gdLst/>
              <a:ahLst/>
              <a:cxnLst/>
              <a:rect l="l" t="t" r="r" b="b"/>
              <a:pathLst>
                <a:path w="10938" h="10969" extrusionOk="0">
                  <a:moveTo>
                    <a:pt x="218" y="0"/>
                  </a:moveTo>
                  <a:lnTo>
                    <a:pt x="1" y="212"/>
                  </a:lnTo>
                  <a:lnTo>
                    <a:pt x="10757" y="10968"/>
                  </a:lnTo>
                  <a:lnTo>
                    <a:pt x="10725" y="10936"/>
                  </a:lnTo>
                  <a:lnTo>
                    <a:pt x="10938" y="1071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6"/>
            <p:cNvSpPr/>
            <p:nvPr/>
          </p:nvSpPr>
          <p:spPr>
            <a:xfrm rot="10800000" flipH="1">
              <a:off x="7342465" y="401373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4" y="0"/>
                  </a:moveTo>
                  <a:lnTo>
                    <a:pt x="1" y="217"/>
                  </a:lnTo>
                  <a:lnTo>
                    <a:pt x="39" y="255"/>
                  </a:lnTo>
                  <a:lnTo>
                    <a:pt x="251" y="3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6"/>
            <p:cNvSpPr/>
            <p:nvPr/>
          </p:nvSpPr>
          <p:spPr>
            <a:xfrm rot="10800000" flipH="1">
              <a:off x="6691781" y="4201697"/>
              <a:ext cx="832926" cy="937224"/>
            </a:xfrm>
            <a:custGeom>
              <a:avLst/>
              <a:gdLst/>
              <a:ahLst/>
              <a:cxnLst/>
              <a:rect l="l" t="t" r="r" b="b"/>
              <a:pathLst>
                <a:path w="10961" h="10954" extrusionOk="0">
                  <a:moveTo>
                    <a:pt x="201" y="0"/>
                  </a:moveTo>
                  <a:lnTo>
                    <a:pt x="217" y="16"/>
                  </a:lnTo>
                  <a:lnTo>
                    <a:pt x="217" y="16"/>
                  </a:lnTo>
                  <a:lnTo>
                    <a:pt x="201" y="0"/>
                  </a:lnTo>
                  <a:close/>
                  <a:moveTo>
                    <a:pt x="217" y="16"/>
                  </a:moveTo>
                  <a:lnTo>
                    <a:pt x="1" y="229"/>
                  </a:lnTo>
                  <a:lnTo>
                    <a:pt x="10724" y="10953"/>
                  </a:lnTo>
                  <a:lnTo>
                    <a:pt x="10936" y="10736"/>
                  </a:lnTo>
                  <a:lnTo>
                    <a:pt x="10961" y="10760"/>
                  </a:lnTo>
                  <a:lnTo>
                    <a:pt x="217" y="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6"/>
            <p:cNvSpPr/>
            <p:nvPr/>
          </p:nvSpPr>
          <p:spPr>
            <a:xfrm rot="10800000" flipH="1">
              <a:off x="7506675" y="4198539"/>
              <a:ext cx="19073" cy="21903"/>
            </a:xfrm>
            <a:custGeom>
              <a:avLst/>
              <a:gdLst/>
              <a:ahLst/>
              <a:cxnLst/>
              <a:rect l="l" t="t" r="r" b="b"/>
              <a:pathLst>
                <a:path w="251" h="256" extrusionOk="0">
                  <a:moveTo>
                    <a:pt x="212" y="1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6"/>
            <p:cNvSpPr/>
            <p:nvPr/>
          </p:nvSpPr>
          <p:spPr>
            <a:xfrm rot="10800000" flipH="1">
              <a:off x="6926127" y="4386506"/>
              <a:ext cx="760888" cy="838231"/>
            </a:xfrm>
            <a:custGeom>
              <a:avLst/>
              <a:gdLst/>
              <a:ahLst/>
              <a:cxnLst/>
              <a:rect l="l" t="t" r="r" b="b"/>
              <a:pathLst>
                <a:path w="10013" h="9797" extrusionOk="0">
                  <a:moveTo>
                    <a:pt x="1" y="1"/>
                  </a:moveTo>
                  <a:lnTo>
                    <a:pt x="9795" y="9797"/>
                  </a:lnTo>
                  <a:lnTo>
                    <a:pt x="10013" y="9579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6"/>
            <p:cNvSpPr/>
            <p:nvPr/>
          </p:nvSpPr>
          <p:spPr>
            <a:xfrm rot="10800000" flipH="1">
              <a:off x="7670429" y="4383347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6"/>
            <p:cNvSpPr/>
            <p:nvPr/>
          </p:nvSpPr>
          <p:spPr>
            <a:xfrm rot="10800000" flipH="1">
              <a:off x="7254319" y="4571401"/>
              <a:ext cx="596825" cy="653336"/>
            </a:xfrm>
            <a:custGeom>
              <a:avLst/>
              <a:gdLst/>
              <a:ahLst/>
              <a:cxnLst/>
              <a:rect l="l" t="t" r="r" b="b"/>
              <a:pathLst>
                <a:path w="7854" h="7636" extrusionOk="0">
                  <a:moveTo>
                    <a:pt x="1" y="1"/>
                  </a:moveTo>
                  <a:lnTo>
                    <a:pt x="7636" y="7636"/>
                  </a:lnTo>
                  <a:lnTo>
                    <a:pt x="7853" y="7424"/>
                  </a:lnTo>
                  <a:lnTo>
                    <a:pt x="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6"/>
            <p:cNvSpPr/>
            <p:nvPr/>
          </p:nvSpPr>
          <p:spPr>
            <a:xfrm rot="10800000" flipH="1">
              <a:off x="7834486" y="456807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5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6"/>
            <p:cNvSpPr/>
            <p:nvPr/>
          </p:nvSpPr>
          <p:spPr>
            <a:xfrm rot="10800000" flipH="1">
              <a:off x="6278634" y="4657223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0" y="213"/>
                  </a:lnTo>
                  <a:lnTo>
                    <a:pt x="38" y="251"/>
                  </a:lnTo>
                  <a:lnTo>
                    <a:pt x="255" y="34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6"/>
            <p:cNvSpPr/>
            <p:nvPr/>
          </p:nvSpPr>
          <p:spPr>
            <a:xfrm rot="10800000" flipH="1">
              <a:off x="6459258" y="4860255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0" y="0"/>
                  </a:moveTo>
                  <a:lnTo>
                    <a:pt x="0" y="0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6"/>
            <p:cNvSpPr/>
            <p:nvPr/>
          </p:nvSpPr>
          <p:spPr>
            <a:xfrm rot="10800000" flipH="1">
              <a:off x="6442692" y="4842116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0"/>
                  </a:moveTo>
                  <a:lnTo>
                    <a:pt x="1" y="212"/>
                  </a:lnTo>
                  <a:lnTo>
                    <a:pt x="38" y="249"/>
                  </a:lnTo>
                  <a:lnTo>
                    <a:pt x="256" y="38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6"/>
            <p:cNvSpPr/>
            <p:nvPr/>
          </p:nvSpPr>
          <p:spPr>
            <a:xfrm rot="10800000" flipH="1">
              <a:off x="6360701" y="4749627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2"/>
                  </a:lnTo>
                  <a:lnTo>
                    <a:pt x="37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6"/>
            <p:cNvSpPr/>
            <p:nvPr/>
          </p:nvSpPr>
          <p:spPr>
            <a:xfrm rot="10800000" flipH="1">
              <a:off x="6524759" y="4934520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16"/>
            <p:cNvSpPr/>
            <p:nvPr/>
          </p:nvSpPr>
          <p:spPr>
            <a:xfrm rot="10800000" flipH="1">
              <a:off x="7014273" y="3644201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1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16"/>
            <p:cNvSpPr/>
            <p:nvPr/>
          </p:nvSpPr>
          <p:spPr>
            <a:xfrm rot="10800000" flipH="1">
              <a:off x="5953178" y="3674398"/>
              <a:ext cx="577448" cy="631946"/>
            </a:xfrm>
            <a:custGeom>
              <a:avLst/>
              <a:gdLst/>
              <a:ahLst/>
              <a:cxnLst/>
              <a:rect l="l" t="t" r="r" b="b"/>
              <a:pathLst>
                <a:path w="7599" h="7386" extrusionOk="0">
                  <a:moveTo>
                    <a:pt x="218" y="1"/>
                  </a:moveTo>
                  <a:lnTo>
                    <a:pt x="1" y="217"/>
                  </a:lnTo>
                  <a:lnTo>
                    <a:pt x="7037" y="7253"/>
                  </a:lnTo>
                  <a:cubicBezTo>
                    <a:pt x="7226" y="7301"/>
                    <a:pt x="7409" y="7343"/>
                    <a:pt x="7598" y="7386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16"/>
            <p:cNvSpPr/>
            <p:nvPr/>
          </p:nvSpPr>
          <p:spPr>
            <a:xfrm rot="10800000" flipH="1">
              <a:off x="6114425" y="3603382"/>
              <a:ext cx="807850" cy="887771"/>
            </a:xfrm>
            <a:custGeom>
              <a:avLst/>
              <a:gdLst/>
              <a:ahLst/>
              <a:cxnLst/>
              <a:rect l="l" t="t" r="r" b="b"/>
              <a:pathLst>
                <a:path w="10631" h="10376" extrusionOk="0">
                  <a:moveTo>
                    <a:pt x="255" y="0"/>
                  </a:moveTo>
                  <a:lnTo>
                    <a:pt x="39" y="218"/>
                  </a:lnTo>
                  <a:lnTo>
                    <a:pt x="1" y="180"/>
                  </a:lnTo>
                  <a:lnTo>
                    <a:pt x="1" y="180"/>
                  </a:lnTo>
                  <a:lnTo>
                    <a:pt x="10130" y="10310"/>
                  </a:lnTo>
                  <a:cubicBezTo>
                    <a:pt x="10296" y="10334"/>
                    <a:pt x="10461" y="10356"/>
                    <a:pt x="10631" y="10375"/>
                  </a:cubicBezTo>
                  <a:lnTo>
                    <a:pt x="2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16"/>
            <p:cNvSpPr/>
            <p:nvPr/>
          </p:nvSpPr>
          <p:spPr>
            <a:xfrm rot="10800000" flipH="1">
              <a:off x="5871111" y="3749007"/>
              <a:ext cx="429419" cy="464933"/>
            </a:xfrm>
            <a:custGeom>
              <a:avLst/>
              <a:gdLst/>
              <a:ahLst/>
              <a:cxnLst/>
              <a:rect l="l" t="t" r="r" b="b"/>
              <a:pathLst>
                <a:path w="5651" h="5434" extrusionOk="0">
                  <a:moveTo>
                    <a:pt x="218" y="1"/>
                  </a:moveTo>
                  <a:lnTo>
                    <a:pt x="1" y="218"/>
                  </a:lnTo>
                  <a:lnTo>
                    <a:pt x="4933" y="5150"/>
                  </a:lnTo>
                  <a:cubicBezTo>
                    <a:pt x="5066" y="5207"/>
                    <a:pt x="5203" y="5263"/>
                    <a:pt x="5335" y="5320"/>
                  </a:cubicBezTo>
                  <a:cubicBezTo>
                    <a:pt x="5438" y="5357"/>
                    <a:pt x="5542" y="5396"/>
                    <a:pt x="5651" y="5433"/>
                  </a:cubicBez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6"/>
            <p:cNvSpPr/>
            <p:nvPr/>
          </p:nvSpPr>
          <p:spPr>
            <a:xfrm rot="10800000" flipH="1">
              <a:off x="6035245" y="3633585"/>
              <a:ext cx="695992" cy="768414"/>
            </a:xfrm>
            <a:custGeom>
              <a:avLst/>
              <a:gdLst/>
              <a:ahLst/>
              <a:cxnLst/>
              <a:rect l="l" t="t" r="r" b="b"/>
              <a:pathLst>
                <a:path w="9159" h="8981" extrusionOk="0">
                  <a:moveTo>
                    <a:pt x="180" y="1"/>
                  </a:moveTo>
                  <a:lnTo>
                    <a:pt x="218" y="39"/>
                  </a:lnTo>
                  <a:lnTo>
                    <a:pt x="0" y="255"/>
                  </a:lnTo>
                  <a:lnTo>
                    <a:pt x="8645" y="8900"/>
                  </a:lnTo>
                  <a:cubicBezTo>
                    <a:pt x="8815" y="8928"/>
                    <a:pt x="8985" y="8957"/>
                    <a:pt x="9159" y="8980"/>
                  </a:cubicBezTo>
                  <a:lnTo>
                    <a:pt x="1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6"/>
            <p:cNvSpPr/>
            <p:nvPr/>
          </p:nvSpPr>
          <p:spPr>
            <a:xfrm rot="10800000" flipH="1">
              <a:off x="6199455" y="3647359"/>
              <a:ext cx="831027" cy="939021"/>
            </a:xfrm>
            <a:custGeom>
              <a:avLst/>
              <a:gdLst/>
              <a:ahLst/>
              <a:cxnLst/>
              <a:rect l="l" t="t" r="r" b="b"/>
              <a:pathLst>
                <a:path w="10936" h="10975" extrusionOk="0">
                  <a:moveTo>
                    <a:pt x="179" y="1"/>
                  </a:moveTo>
                  <a:lnTo>
                    <a:pt x="214" y="36"/>
                  </a:lnTo>
                  <a:lnTo>
                    <a:pt x="216" y="33"/>
                  </a:lnTo>
                  <a:lnTo>
                    <a:pt x="179" y="1"/>
                  </a:lnTo>
                  <a:close/>
                  <a:moveTo>
                    <a:pt x="214" y="36"/>
                  </a:moveTo>
                  <a:lnTo>
                    <a:pt x="0" y="251"/>
                  </a:lnTo>
                  <a:lnTo>
                    <a:pt x="10724" y="10975"/>
                  </a:lnTo>
                  <a:lnTo>
                    <a:pt x="10935" y="10757"/>
                  </a:lnTo>
                  <a:lnTo>
                    <a:pt x="214" y="3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16"/>
            <p:cNvSpPr/>
            <p:nvPr/>
          </p:nvSpPr>
          <p:spPr>
            <a:xfrm rot="10800000" flipH="1">
              <a:off x="7014273" y="3644201"/>
              <a:ext cx="19073" cy="21818"/>
            </a:xfrm>
            <a:custGeom>
              <a:avLst/>
              <a:gdLst/>
              <a:ahLst/>
              <a:cxnLst/>
              <a:rect l="l" t="t" r="r" b="b"/>
              <a:pathLst>
                <a:path w="251" h="255" extrusionOk="0">
                  <a:moveTo>
                    <a:pt x="212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1" y="39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16"/>
            <p:cNvSpPr/>
            <p:nvPr/>
          </p:nvSpPr>
          <p:spPr>
            <a:xfrm rot="10800000" flipH="1">
              <a:off x="5966856" y="4306259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6"/>
            <p:cNvSpPr/>
            <p:nvPr/>
          </p:nvSpPr>
          <p:spPr>
            <a:xfrm rot="10800000" flipH="1">
              <a:off x="5950367" y="4287778"/>
              <a:ext cx="19377" cy="21818"/>
            </a:xfrm>
            <a:custGeom>
              <a:avLst/>
              <a:gdLst/>
              <a:ahLst/>
              <a:cxnLst/>
              <a:rect l="l" t="t" r="r" b="b"/>
              <a:pathLst>
                <a:path w="255" h="255" extrusionOk="0">
                  <a:moveTo>
                    <a:pt x="218" y="0"/>
                  </a:moveTo>
                  <a:lnTo>
                    <a:pt x="0" y="218"/>
                  </a:lnTo>
                  <a:lnTo>
                    <a:pt x="38" y="255"/>
                  </a:lnTo>
                  <a:lnTo>
                    <a:pt x="255" y="39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6"/>
            <p:cNvSpPr/>
            <p:nvPr/>
          </p:nvSpPr>
          <p:spPr>
            <a:xfrm rot="10800000" flipH="1">
              <a:off x="6130990" y="449106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37" y="38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16"/>
            <p:cNvSpPr/>
            <p:nvPr/>
          </p:nvSpPr>
          <p:spPr>
            <a:xfrm rot="10800000" flipH="1">
              <a:off x="6114425" y="4472500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8" y="1"/>
                  </a:moveTo>
                  <a:lnTo>
                    <a:pt x="1" y="218"/>
                  </a:lnTo>
                  <a:lnTo>
                    <a:pt x="39" y="256"/>
                  </a:lnTo>
                  <a:lnTo>
                    <a:pt x="255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16"/>
            <p:cNvSpPr/>
            <p:nvPr/>
          </p:nvSpPr>
          <p:spPr>
            <a:xfrm rot="10800000" flipH="1">
              <a:off x="5868300" y="4195288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6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6"/>
            <p:cNvSpPr/>
            <p:nvPr/>
          </p:nvSpPr>
          <p:spPr>
            <a:xfrm rot="10800000" flipH="1">
              <a:off x="6032434" y="438009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37" y="38"/>
                  </a:lnTo>
                  <a:lnTo>
                    <a:pt x="3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6"/>
            <p:cNvSpPr/>
            <p:nvPr/>
          </p:nvSpPr>
          <p:spPr>
            <a:xfrm rot="10800000" flipH="1">
              <a:off x="6032434" y="4380096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7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16"/>
            <p:cNvSpPr/>
            <p:nvPr/>
          </p:nvSpPr>
          <p:spPr>
            <a:xfrm rot="10800000" flipH="1">
              <a:off x="6196491" y="456490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1" y="0"/>
                  </a:moveTo>
                  <a:lnTo>
                    <a:pt x="3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16"/>
            <p:cNvSpPr/>
            <p:nvPr/>
          </p:nvSpPr>
          <p:spPr>
            <a:xfrm rot="10800000" flipH="1">
              <a:off x="6196491" y="4564904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3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6"/>
            <p:cNvSpPr/>
            <p:nvPr/>
          </p:nvSpPr>
          <p:spPr>
            <a:xfrm rot="10800000" flipH="1">
              <a:off x="6292236" y="4678698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6"/>
            <p:cNvSpPr/>
            <p:nvPr/>
          </p:nvSpPr>
          <p:spPr>
            <a:xfrm rot="10800000" flipH="1">
              <a:off x="6439881" y="4845282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1" y="1"/>
                  </a:moveTo>
                  <a:lnTo>
                    <a:pt x="1" y="1"/>
                  </a:ln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6"/>
            <p:cNvSpPr/>
            <p:nvPr/>
          </p:nvSpPr>
          <p:spPr>
            <a:xfrm rot="10800000" flipH="1">
              <a:off x="6521948" y="493768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0" y="1"/>
                  </a:moveTo>
                  <a:lnTo>
                    <a:pt x="0" y="1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6"/>
            <p:cNvSpPr/>
            <p:nvPr/>
          </p:nvSpPr>
          <p:spPr>
            <a:xfrm rot="10800000" flipH="1">
              <a:off x="5913133" y="4663722"/>
              <a:ext cx="379190" cy="428228"/>
            </a:xfrm>
            <a:custGeom>
              <a:avLst/>
              <a:gdLst/>
              <a:ahLst/>
              <a:cxnLst/>
              <a:rect l="l" t="t" r="r" b="b"/>
              <a:pathLst>
                <a:path w="4990" h="5005" extrusionOk="0">
                  <a:moveTo>
                    <a:pt x="198" y="0"/>
                  </a:moveTo>
                  <a:cubicBezTo>
                    <a:pt x="132" y="76"/>
                    <a:pt x="66" y="157"/>
                    <a:pt x="0" y="237"/>
                  </a:cubicBezTo>
                  <a:lnTo>
                    <a:pt x="4772" y="5004"/>
                  </a:lnTo>
                  <a:lnTo>
                    <a:pt x="4989" y="4793"/>
                  </a:lnTo>
                  <a:lnTo>
                    <a:pt x="1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6"/>
            <p:cNvSpPr/>
            <p:nvPr/>
          </p:nvSpPr>
          <p:spPr>
            <a:xfrm rot="10800000" flipH="1">
              <a:off x="6275671" y="4660559"/>
              <a:ext cx="19453" cy="21390"/>
            </a:xfrm>
            <a:custGeom>
              <a:avLst/>
              <a:gdLst/>
              <a:ahLst/>
              <a:cxnLst/>
              <a:rect l="l" t="t" r="r" b="b"/>
              <a:pathLst>
                <a:path w="256" h="250" extrusionOk="0">
                  <a:moveTo>
                    <a:pt x="218" y="1"/>
                  </a:moveTo>
                  <a:lnTo>
                    <a:pt x="1" y="212"/>
                  </a:lnTo>
                  <a:lnTo>
                    <a:pt x="39" y="250"/>
                  </a:lnTo>
                  <a:lnTo>
                    <a:pt x="256" y="38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6"/>
            <p:cNvSpPr/>
            <p:nvPr/>
          </p:nvSpPr>
          <p:spPr>
            <a:xfrm rot="10800000" flipH="1">
              <a:off x="6105534" y="4848530"/>
              <a:ext cx="352898" cy="376207"/>
            </a:xfrm>
            <a:custGeom>
              <a:avLst/>
              <a:gdLst/>
              <a:ahLst/>
              <a:cxnLst/>
              <a:rect l="l" t="t" r="r" b="b"/>
              <a:pathLst>
                <a:path w="4644" h="4397" extrusionOk="0">
                  <a:moveTo>
                    <a:pt x="4617" y="4184"/>
                  </a:moveTo>
                  <a:lnTo>
                    <a:pt x="4644" y="4211"/>
                  </a:lnTo>
                  <a:lnTo>
                    <a:pt x="4644" y="4211"/>
                  </a:lnTo>
                  <a:lnTo>
                    <a:pt x="4617" y="4184"/>
                  </a:lnTo>
                  <a:close/>
                  <a:moveTo>
                    <a:pt x="0" y="1"/>
                  </a:moveTo>
                  <a:lnTo>
                    <a:pt x="4401" y="4397"/>
                  </a:lnTo>
                  <a:lnTo>
                    <a:pt x="4617" y="4184"/>
                  </a:lnTo>
                  <a:lnTo>
                    <a:pt x="4617" y="4184"/>
                  </a:lnTo>
                  <a:lnTo>
                    <a:pt x="4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16"/>
            <p:cNvSpPr/>
            <p:nvPr/>
          </p:nvSpPr>
          <p:spPr>
            <a:xfrm rot="10800000" flipH="1">
              <a:off x="6439881" y="4845282"/>
              <a:ext cx="19453" cy="21561"/>
            </a:xfrm>
            <a:custGeom>
              <a:avLst/>
              <a:gdLst/>
              <a:ahLst/>
              <a:cxnLst/>
              <a:rect l="l" t="t" r="r" b="b"/>
              <a:pathLst>
                <a:path w="256" h="252" extrusionOk="0">
                  <a:moveTo>
                    <a:pt x="217" y="1"/>
                  </a:moveTo>
                  <a:lnTo>
                    <a:pt x="1" y="214"/>
                  </a:lnTo>
                  <a:lnTo>
                    <a:pt x="38" y="251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16"/>
            <p:cNvSpPr/>
            <p:nvPr/>
          </p:nvSpPr>
          <p:spPr>
            <a:xfrm rot="10800000" flipH="1">
              <a:off x="5992996" y="4756126"/>
              <a:ext cx="381318" cy="428570"/>
            </a:xfrm>
            <a:custGeom>
              <a:avLst/>
              <a:gdLst/>
              <a:ahLst/>
              <a:cxnLst/>
              <a:rect l="l" t="t" r="r" b="b"/>
              <a:pathLst>
                <a:path w="5018" h="5009" extrusionOk="0">
                  <a:moveTo>
                    <a:pt x="223" y="0"/>
                  </a:moveTo>
                  <a:cubicBezTo>
                    <a:pt x="147" y="66"/>
                    <a:pt x="75" y="142"/>
                    <a:pt x="1" y="207"/>
                  </a:cubicBezTo>
                  <a:lnTo>
                    <a:pt x="4801" y="5008"/>
                  </a:lnTo>
                  <a:lnTo>
                    <a:pt x="5018" y="4796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6"/>
            <p:cNvSpPr/>
            <p:nvPr/>
          </p:nvSpPr>
          <p:spPr>
            <a:xfrm rot="10800000" flipH="1">
              <a:off x="6357738" y="4752963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1"/>
                  </a:moveTo>
                  <a:lnTo>
                    <a:pt x="1" y="213"/>
                  </a:lnTo>
                  <a:lnTo>
                    <a:pt x="39" y="251"/>
                  </a:lnTo>
                  <a:lnTo>
                    <a:pt x="255" y="39"/>
                  </a:lnTo>
                  <a:lnTo>
                    <a:pt x="2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6"/>
            <p:cNvSpPr/>
            <p:nvPr/>
          </p:nvSpPr>
          <p:spPr>
            <a:xfrm rot="10800000" flipH="1">
              <a:off x="6269592" y="4940935"/>
              <a:ext cx="268853" cy="283803"/>
            </a:xfrm>
            <a:custGeom>
              <a:avLst/>
              <a:gdLst/>
              <a:ahLst/>
              <a:cxnLst/>
              <a:rect l="l" t="t" r="r" b="b"/>
              <a:pathLst>
                <a:path w="3538" h="3317" extrusionOk="0">
                  <a:moveTo>
                    <a:pt x="1" y="1"/>
                  </a:moveTo>
                  <a:lnTo>
                    <a:pt x="3321" y="3317"/>
                  </a:lnTo>
                  <a:lnTo>
                    <a:pt x="3537" y="3104"/>
                  </a:lnTo>
                  <a:lnTo>
                    <a:pt x="4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6"/>
            <p:cNvSpPr/>
            <p:nvPr/>
          </p:nvSpPr>
          <p:spPr>
            <a:xfrm rot="10800000" flipH="1">
              <a:off x="6521948" y="4937686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6" y="0"/>
                  </a:moveTo>
                  <a:lnTo>
                    <a:pt x="0" y="213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6"/>
            <p:cNvSpPr/>
            <p:nvPr/>
          </p:nvSpPr>
          <p:spPr>
            <a:xfrm rot="10800000" flipH="1">
              <a:off x="5947479" y="4290944"/>
              <a:ext cx="2964" cy="3251"/>
            </a:xfrm>
            <a:custGeom>
              <a:avLst/>
              <a:gdLst/>
              <a:ahLst/>
              <a:cxnLst/>
              <a:rect l="l" t="t" r="r" b="b"/>
              <a:pathLst>
                <a:path w="39" h="38" extrusionOk="0">
                  <a:moveTo>
                    <a:pt x="1" y="0"/>
                  </a:moveTo>
                  <a:lnTo>
                    <a:pt x="38" y="38"/>
                  </a:lnTo>
                  <a:lnTo>
                    <a:pt x="38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6"/>
            <p:cNvSpPr/>
            <p:nvPr/>
          </p:nvSpPr>
          <p:spPr>
            <a:xfrm rot="10800000" flipH="1">
              <a:off x="6111613" y="4475666"/>
              <a:ext cx="2888" cy="3422"/>
            </a:xfrm>
            <a:custGeom>
              <a:avLst/>
              <a:gdLst/>
              <a:ahLst/>
              <a:cxnLst/>
              <a:rect l="l" t="t" r="r" b="b"/>
              <a:pathLst>
                <a:path w="38" h="40" extrusionOk="0">
                  <a:moveTo>
                    <a:pt x="0" y="1"/>
                  </a:moveTo>
                  <a:lnTo>
                    <a:pt x="38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6"/>
            <p:cNvSpPr/>
            <p:nvPr/>
          </p:nvSpPr>
          <p:spPr>
            <a:xfrm rot="10800000" flipH="1">
              <a:off x="6045959" y="4401914"/>
              <a:ext cx="3040" cy="3251"/>
            </a:xfrm>
            <a:custGeom>
              <a:avLst/>
              <a:gdLst/>
              <a:ahLst/>
              <a:cxnLst/>
              <a:rect l="l" t="t" r="r" b="b"/>
              <a:pathLst>
                <a:path w="40" h="38" extrusionOk="0">
                  <a:moveTo>
                    <a:pt x="39" y="38"/>
                  </a:moveTo>
                  <a:lnTo>
                    <a:pt x="39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6"/>
            <p:cNvSpPr/>
            <p:nvPr/>
          </p:nvSpPr>
          <p:spPr>
            <a:xfrm rot="10800000" flipH="1">
              <a:off x="6210169" y="4586294"/>
              <a:ext cx="2888" cy="3251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38" y="38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6"/>
            <p:cNvSpPr/>
            <p:nvPr/>
          </p:nvSpPr>
          <p:spPr>
            <a:xfrm rot="10800000" flipH="1">
              <a:off x="5723467" y="4294107"/>
              <a:ext cx="243472" cy="287054"/>
            </a:xfrm>
            <a:custGeom>
              <a:avLst/>
              <a:gdLst/>
              <a:ahLst/>
              <a:cxnLst/>
              <a:rect l="l" t="t" r="r" b="b"/>
              <a:pathLst>
                <a:path w="3204" h="3355" extrusionOk="0">
                  <a:moveTo>
                    <a:pt x="24" y="1"/>
                  </a:moveTo>
                  <a:cubicBezTo>
                    <a:pt x="15" y="138"/>
                    <a:pt x="6" y="275"/>
                    <a:pt x="1" y="412"/>
                  </a:cubicBezTo>
                  <a:lnTo>
                    <a:pt x="2949" y="3354"/>
                  </a:lnTo>
                  <a:lnTo>
                    <a:pt x="3165" y="3137"/>
                  </a:lnTo>
                  <a:lnTo>
                    <a:pt x="3204" y="3174"/>
                  </a:lnTo>
                  <a:lnTo>
                    <a:pt x="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6"/>
            <p:cNvSpPr/>
            <p:nvPr/>
          </p:nvSpPr>
          <p:spPr>
            <a:xfrm rot="10800000" flipH="1">
              <a:off x="5947479" y="4290943"/>
              <a:ext cx="19453" cy="21903"/>
            </a:xfrm>
            <a:custGeom>
              <a:avLst/>
              <a:gdLst/>
              <a:ahLst/>
              <a:cxnLst/>
              <a:rect l="l" t="t" r="r" b="b"/>
              <a:pathLst>
                <a:path w="256" h="256" extrusionOk="0">
                  <a:moveTo>
                    <a:pt x="217" y="1"/>
                  </a:moveTo>
                  <a:lnTo>
                    <a:pt x="1" y="218"/>
                  </a:lnTo>
                  <a:lnTo>
                    <a:pt x="38" y="256"/>
                  </a:lnTo>
                  <a:lnTo>
                    <a:pt x="256" y="38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6"/>
            <p:cNvSpPr/>
            <p:nvPr/>
          </p:nvSpPr>
          <p:spPr>
            <a:xfrm rot="10800000" flipH="1">
              <a:off x="5786613" y="4479000"/>
              <a:ext cx="344463" cy="391009"/>
            </a:xfrm>
            <a:custGeom>
              <a:avLst/>
              <a:gdLst/>
              <a:ahLst/>
              <a:cxnLst/>
              <a:rect l="l" t="t" r="r" b="b"/>
              <a:pathLst>
                <a:path w="4533" h="4570" extrusionOk="0">
                  <a:moveTo>
                    <a:pt x="142" y="1"/>
                  </a:moveTo>
                  <a:cubicBezTo>
                    <a:pt x="94" y="99"/>
                    <a:pt x="42" y="194"/>
                    <a:pt x="0" y="293"/>
                  </a:cubicBezTo>
                  <a:lnTo>
                    <a:pt x="4277" y="4570"/>
                  </a:lnTo>
                  <a:lnTo>
                    <a:pt x="4495" y="4358"/>
                  </a:lnTo>
                  <a:lnTo>
                    <a:pt x="4532" y="439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6"/>
            <p:cNvSpPr/>
            <p:nvPr/>
          </p:nvSpPr>
          <p:spPr>
            <a:xfrm rot="10800000" flipH="1">
              <a:off x="6111613" y="4475666"/>
              <a:ext cx="19453" cy="21476"/>
            </a:xfrm>
            <a:custGeom>
              <a:avLst/>
              <a:gdLst/>
              <a:ahLst/>
              <a:cxnLst/>
              <a:rect l="l" t="t" r="r" b="b"/>
              <a:pathLst>
                <a:path w="256" h="251" extrusionOk="0">
                  <a:moveTo>
                    <a:pt x="218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6"/>
            <p:cNvSpPr/>
            <p:nvPr/>
          </p:nvSpPr>
          <p:spPr>
            <a:xfrm rot="10800000" flipH="1">
              <a:off x="5736385" y="4201704"/>
              <a:ext cx="145597" cy="182072"/>
            </a:xfrm>
            <a:custGeom>
              <a:avLst/>
              <a:gdLst/>
              <a:ahLst/>
              <a:cxnLst/>
              <a:rect l="l" t="t" r="r" b="b"/>
              <a:pathLst>
                <a:path w="1916" h="2128" extrusionOk="0">
                  <a:moveTo>
                    <a:pt x="0" y="0"/>
                  </a:moveTo>
                  <a:lnTo>
                    <a:pt x="6" y="6"/>
                  </a:lnTo>
                  <a:lnTo>
                    <a:pt x="6" y="6"/>
                  </a:lnTo>
                  <a:cubicBezTo>
                    <a:pt x="6" y="6"/>
                    <a:pt x="6" y="5"/>
                    <a:pt x="6" y="5"/>
                  </a:cubicBezTo>
                  <a:cubicBezTo>
                    <a:pt x="6" y="5"/>
                    <a:pt x="6" y="0"/>
                    <a:pt x="0" y="0"/>
                  </a:cubicBezTo>
                  <a:close/>
                  <a:moveTo>
                    <a:pt x="6" y="6"/>
                  </a:moveTo>
                  <a:cubicBezTo>
                    <a:pt x="48" y="204"/>
                    <a:pt x="100" y="397"/>
                    <a:pt x="157" y="584"/>
                  </a:cubicBezTo>
                  <a:lnTo>
                    <a:pt x="1698" y="2127"/>
                  </a:lnTo>
                  <a:lnTo>
                    <a:pt x="1915" y="191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6"/>
            <p:cNvSpPr/>
            <p:nvPr/>
          </p:nvSpPr>
          <p:spPr>
            <a:xfrm rot="10800000" flipH="1">
              <a:off x="5865412" y="4198539"/>
              <a:ext cx="19377" cy="21903"/>
            </a:xfrm>
            <a:custGeom>
              <a:avLst/>
              <a:gdLst/>
              <a:ahLst/>
              <a:cxnLst/>
              <a:rect l="l" t="t" r="r" b="b"/>
              <a:pathLst>
                <a:path w="255" h="256" extrusionOk="0">
                  <a:moveTo>
                    <a:pt x="217" y="1"/>
                  </a:moveTo>
                  <a:lnTo>
                    <a:pt x="0" y="218"/>
                  </a:lnTo>
                  <a:lnTo>
                    <a:pt x="39" y="255"/>
                  </a:lnTo>
                  <a:lnTo>
                    <a:pt x="255" y="39"/>
                  </a:lnTo>
                  <a:lnTo>
                    <a:pt x="2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6"/>
            <p:cNvSpPr/>
            <p:nvPr/>
          </p:nvSpPr>
          <p:spPr>
            <a:xfrm rot="10800000" flipH="1">
              <a:off x="5744288" y="4386510"/>
              <a:ext cx="301756" cy="350710"/>
            </a:xfrm>
            <a:custGeom>
              <a:avLst/>
              <a:gdLst/>
              <a:ahLst/>
              <a:cxnLst/>
              <a:rect l="l" t="t" r="r" b="b"/>
              <a:pathLst>
                <a:path w="3971" h="4099" extrusionOk="0">
                  <a:moveTo>
                    <a:pt x="90" y="0"/>
                  </a:moveTo>
                  <a:cubicBezTo>
                    <a:pt x="57" y="113"/>
                    <a:pt x="29" y="231"/>
                    <a:pt x="1" y="344"/>
                  </a:cubicBezTo>
                  <a:lnTo>
                    <a:pt x="3755" y="4099"/>
                  </a:lnTo>
                  <a:lnTo>
                    <a:pt x="3971" y="3881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6"/>
            <p:cNvSpPr/>
            <p:nvPr/>
          </p:nvSpPr>
          <p:spPr>
            <a:xfrm rot="10800000" flipH="1">
              <a:off x="6029546" y="4383347"/>
              <a:ext cx="19453" cy="21818"/>
            </a:xfrm>
            <a:custGeom>
              <a:avLst/>
              <a:gdLst/>
              <a:ahLst/>
              <a:cxnLst/>
              <a:rect l="l" t="t" r="r" b="b"/>
              <a:pathLst>
                <a:path w="256" h="255" extrusionOk="0">
                  <a:moveTo>
                    <a:pt x="217" y="0"/>
                  </a:moveTo>
                  <a:lnTo>
                    <a:pt x="1" y="218"/>
                  </a:lnTo>
                  <a:lnTo>
                    <a:pt x="38" y="255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6"/>
            <p:cNvSpPr/>
            <p:nvPr/>
          </p:nvSpPr>
          <p:spPr>
            <a:xfrm rot="10800000" flipH="1">
              <a:off x="5843908" y="4568066"/>
              <a:ext cx="366348" cy="419415"/>
            </a:xfrm>
            <a:custGeom>
              <a:avLst/>
              <a:gdLst/>
              <a:ahLst/>
              <a:cxnLst/>
              <a:rect l="l" t="t" r="r" b="b"/>
              <a:pathLst>
                <a:path w="4821" h="4902" extrusionOk="0">
                  <a:moveTo>
                    <a:pt x="176" y="1"/>
                  </a:moveTo>
                  <a:cubicBezTo>
                    <a:pt x="113" y="91"/>
                    <a:pt x="57" y="176"/>
                    <a:pt x="0" y="266"/>
                  </a:cubicBezTo>
                  <a:lnTo>
                    <a:pt x="4641" y="4901"/>
                  </a:lnTo>
                  <a:lnTo>
                    <a:pt x="4603" y="4863"/>
                  </a:lnTo>
                  <a:lnTo>
                    <a:pt x="4820" y="4651"/>
                  </a:lnTo>
                  <a:lnTo>
                    <a:pt x="1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6"/>
            <p:cNvSpPr/>
            <p:nvPr/>
          </p:nvSpPr>
          <p:spPr>
            <a:xfrm rot="10800000" flipH="1">
              <a:off x="6193680" y="4568070"/>
              <a:ext cx="19377" cy="21476"/>
            </a:xfrm>
            <a:custGeom>
              <a:avLst/>
              <a:gdLst/>
              <a:ahLst/>
              <a:cxnLst/>
              <a:rect l="l" t="t" r="r" b="b"/>
              <a:pathLst>
                <a:path w="255" h="251" extrusionOk="0">
                  <a:moveTo>
                    <a:pt x="217" y="0"/>
                  </a:moveTo>
                  <a:lnTo>
                    <a:pt x="0" y="212"/>
                  </a:lnTo>
                  <a:lnTo>
                    <a:pt x="38" y="250"/>
                  </a:lnTo>
                  <a:lnTo>
                    <a:pt x="255" y="38"/>
                  </a:lnTo>
                  <a:lnTo>
                    <a:pt x="2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7" name="Google Shape;807;p16"/>
          <p:cNvSpPr/>
          <p:nvPr/>
        </p:nvSpPr>
        <p:spPr>
          <a:xfrm rot="5400000">
            <a:off x="8513861" y="3830593"/>
            <a:ext cx="789976" cy="223806"/>
          </a:xfrm>
          <a:custGeom>
            <a:avLst/>
            <a:gdLst/>
            <a:ahLst/>
            <a:cxnLst/>
            <a:rect l="l" t="t" r="r" b="b"/>
            <a:pathLst>
              <a:path w="9871" h="5660" extrusionOk="0">
                <a:moveTo>
                  <a:pt x="9870" y="1"/>
                </a:moveTo>
                <a:cubicBezTo>
                  <a:pt x="6399" y="706"/>
                  <a:pt x="3053" y="2008"/>
                  <a:pt x="1" y="3807"/>
                </a:cubicBezTo>
                <a:cubicBezTo>
                  <a:pt x="621" y="4185"/>
                  <a:pt x="1258" y="4535"/>
                  <a:pt x="1922" y="4845"/>
                </a:cubicBezTo>
                <a:cubicBezTo>
                  <a:pt x="2913" y="5309"/>
                  <a:pt x="4048" y="5660"/>
                  <a:pt x="5141" y="5660"/>
                </a:cubicBezTo>
                <a:cubicBezTo>
                  <a:pt x="5826" y="5660"/>
                  <a:pt x="6498" y="5520"/>
                  <a:pt x="7103" y="5180"/>
                </a:cubicBezTo>
                <a:cubicBezTo>
                  <a:pt x="8194" y="4570"/>
                  <a:pt x="8848" y="3432"/>
                  <a:pt x="9267" y="2287"/>
                </a:cubicBezTo>
                <a:cubicBezTo>
                  <a:pt x="9543" y="1538"/>
                  <a:pt x="9737" y="774"/>
                  <a:pt x="987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6"/>
          <p:cNvSpPr/>
          <p:nvPr/>
        </p:nvSpPr>
        <p:spPr>
          <a:xfrm rot="5400000">
            <a:off x="8200593" y="2113986"/>
            <a:ext cx="1785149" cy="262997"/>
          </a:xfrm>
          <a:custGeom>
            <a:avLst/>
            <a:gdLst/>
            <a:ahLst/>
            <a:cxnLst/>
            <a:rect l="l" t="t" r="r" b="b"/>
            <a:pathLst>
              <a:path w="22306" h="6651" extrusionOk="0">
                <a:moveTo>
                  <a:pt x="1" y="0"/>
                </a:moveTo>
                <a:cubicBezTo>
                  <a:pt x="97" y="1758"/>
                  <a:pt x="877" y="3479"/>
                  <a:pt x="2185" y="4702"/>
                </a:cubicBezTo>
                <a:cubicBezTo>
                  <a:pt x="3531" y="5952"/>
                  <a:pt x="5405" y="6650"/>
                  <a:pt x="7274" y="6650"/>
                </a:cubicBezTo>
                <a:cubicBezTo>
                  <a:pt x="7350" y="6650"/>
                  <a:pt x="7425" y="6647"/>
                  <a:pt x="7496" y="6647"/>
                </a:cubicBezTo>
                <a:cubicBezTo>
                  <a:pt x="8947" y="5873"/>
                  <a:pt x="10491" y="5332"/>
                  <a:pt x="12115" y="5209"/>
                </a:cubicBezTo>
                <a:cubicBezTo>
                  <a:pt x="13083" y="4756"/>
                  <a:pt x="14054" y="4317"/>
                  <a:pt x="15103" y="4109"/>
                </a:cubicBezTo>
                <a:cubicBezTo>
                  <a:pt x="15587" y="4010"/>
                  <a:pt x="16078" y="3966"/>
                  <a:pt x="16565" y="3966"/>
                </a:cubicBezTo>
                <a:cubicBezTo>
                  <a:pt x="17849" y="3966"/>
                  <a:pt x="19130" y="4276"/>
                  <a:pt x="20346" y="4756"/>
                </a:cubicBezTo>
                <a:cubicBezTo>
                  <a:pt x="21586" y="3986"/>
                  <a:pt x="22305" y="2511"/>
                  <a:pt x="22305" y="1060"/>
                </a:cubicBezTo>
                <a:cubicBezTo>
                  <a:pt x="22305" y="702"/>
                  <a:pt x="22260" y="345"/>
                  <a:pt x="22172" y="0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9" name="Google Shape;809;p16"/>
          <p:cNvSpPr/>
          <p:nvPr/>
        </p:nvSpPr>
        <p:spPr>
          <a:xfrm rot="5400000">
            <a:off x="7843549" y="2979426"/>
            <a:ext cx="2407783" cy="354451"/>
          </a:xfrm>
          <a:custGeom>
            <a:avLst/>
            <a:gdLst/>
            <a:ahLst/>
            <a:cxnLst/>
            <a:rect l="l" t="t" r="r" b="b"/>
            <a:pathLst>
              <a:path w="30086" h="8964" extrusionOk="0">
                <a:moveTo>
                  <a:pt x="4620" y="5209"/>
                </a:moveTo>
                <a:lnTo>
                  <a:pt x="4620" y="5209"/>
                </a:lnTo>
                <a:cubicBezTo>
                  <a:pt x="2996" y="5332"/>
                  <a:pt x="1452" y="5873"/>
                  <a:pt x="1" y="6647"/>
                </a:cubicBezTo>
                <a:cubicBezTo>
                  <a:pt x="478" y="6630"/>
                  <a:pt x="955" y="6572"/>
                  <a:pt x="1418" y="6466"/>
                </a:cubicBezTo>
                <a:cubicBezTo>
                  <a:pt x="2539" y="6208"/>
                  <a:pt x="3578" y="5700"/>
                  <a:pt x="4620" y="5209"/>
                </a:cubicBezTo>
                <a:close/>
                <a:moveTo>
                  <a:pt x="14677" y="0"/>
                </a:moveTo>
                <a:cubicBezTo>
                  <a:pt x="14765" y="345"/>
                  <a:pt x="14810" y="702"/>
                  <a:pt x="14810" y="1060"/>
                </a:cubicBezTo>
                <a:cubicBezTo>
                  <a:pt x="14810" y="2511"/>
                  <a:pt x="14091" y="3986"/>
                  <a:pt x="12851" y="4756"/>
                </a:cubicBezTo>
                <a:cubicBezTo>
                  <a:pt x="13652" y="5073"/>
                  <a:pt x="14422" y="5465"/>
                  <a:pt x="15154" y="5890"/>
                </a:cubicBezTo>
                <a:cubicBezTo>
                  <a:pt x="16789" y="6845"/>
                  <a:pt x="18309" y="7986"/>
                  <a:pt x="19927" y="8964"/>
                </a:cubicBezTo>
                <a:cubicBezTo>
                  <a:pt x="22979" y="7165"/>
                  <a:pt x="26325" y="5863"/>
                  <a:pt x="29796" y="5158"/>
                </a:cubicBezTo>
                <a:cubicBezTo>
                  <a:pt x="30086" y="3472"/>
                  <a:pt x="30086" y="1735"/>
                  <a:pt x="29987" y="0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p16"/>
          <p:cNvSpPr/>
          <p:nvPr/>
        </p:nvSpPr>
        <p:spPr>
          <a:xfrm rot="5400000">
            <a:off x="5642099" y="1884382"/>
            <a:ext cx="5541677" cy="1649871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1" name="Google Shape;811;p16"/>
          <p:cNvGrpSpPr/>
          <p:nvPr/>
        </p:nvGrpSpPr>
        <p:grpSpPr>
          <a:xfrm flipH="1">
            <a:off x="8107438" y="-344128"/>
            <a:ext cx="1234018" cy="2254471"/>
            <a:chOff x="4895725" y="2485200"/>
            <a:chExt cx="464525" cy="744050"/>
          </a:xfrm>
        </p:grpSpPr>
        <p:sp>
          <p:nvSpPr>
            <p:cNvPr id="812" name="Google Shape;812;p16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6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6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6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6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6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6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6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6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6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6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6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6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6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6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6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6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6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6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6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6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6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6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6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6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6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6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6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6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BLANK_1">
    <p:bg>
      <p:bgPr>
        <a:solidFill>
          <a:srgbClr val="28C2E5"/>
        </a:solidFill>
        <a:effectLst/>
      </p:bgPr>
    </p:bg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7"/>
          <p:cNvSpPr txBox="1">
            <a:spLocks noGrp="1"/>
          </p:cNvSpPr>
          <p:nvPr>
            <p:ph type="title"/>
          </p:nvPr>
        </p:nvSpPr>
        <p:spPr>
          <a:xfrm>
            <a:off x="914400" y="505910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43" name="Google Shape;843;p17"/>
          <p:cNvSpPr txBox="1">
            <a:spLocks noGrp="1"/>
          </p:cNvSpPr>
          <p:nvPr>
            <p:ph type="title" idx="2" hasCustomPrompt="1"/>
          </p:nvPr>
        </p:nvSpPr>
        <p:spPr>
          <a:xfrm>
            <a:off x="2973013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4" name="Google Shape;844;p17"/>
          <p:cNvSpPr txBox="1">
            <a:spLocks noGrp="1"/>
          </p:cNvSpPr>
          <p:nvPr>
            <p:ph type="title" idx="3" hasCustomPrompt="1"/>
          </p:nvPr>
        </p:nvSpPr>
        <p:spPr>
          <a:xfrm>
            <a:off x="1137230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5" name="Google Shape;845;p17"/>
          <p:cNvSpPr txBox="1">
            <a:spLocks noGrp="1"/>
          </p:cNvSpPr>
          <p:nvPr>
            <p:ph type="title" idx="4" hasCustomPrompt="1"/>
          </p:nvPr>
        </p:nvSpPr>
        <p:spPr>
          <a:xfrm>
            <a:off x="6644579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6" name="Google Shape;846;p17"/>
          <p:cNvSpPr txBox="1">
            <a:spLocks noGrp="1"/>
          </p:cNvSpPr>
          <p:nvPr>
            <p:ph type="title" idx="5" hasCustomPrompt="1"/>
          </p:nvPr>
        </p:nvSpPr>
        <p:spPr>
          <a:xfrm>
            <a:off x="4808796" y="2023455"/>
            <a:ext cx="13716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7" name="Google Shape;847;p17"/>
          <p:cNvSpPr txBox="1">
            <a:spLocks noGrp="1"/>
          </p:cNvSpPr>
          <p:nvPr>
            <p:ph type="subTitle" idx="1"/>
          </p:nvPr>
        </p:nvSpPr>
        <p:spPr>
          <a:xfrm>
            <a:off x="1000130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48" name="Google Shape;848;p17"/>
          <p:cNvSpPr txBox="1">
            <a:spLocks noGrp="1"/>
          </p:cNvSpPr>
          <p:nvPr>
            <p:ph type="subTitle" idx="6"/>
          </p:nvPr>
        </p:nvSpPr>
        <p:spPr>
          <a:xfrm>
            <a:off x="2835913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49" name="Google Shape;849;p17"/>
          <p:cNvSpPr txBox="1">
            <a:spLocks noGrp="1"/>
          </p:cNvSpPr>
          <p:nvPr>
            <p:ph type="subTitle" idx="7"/>
          </p:nvPr>
        </p:nvSpPr>
        <p:spPr>
          <a:xfrm>
            <a:off x="4671696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50" name="Google Shape;850;p17"/>
          <p:cNvSpPr txBox="1">
            <a:spLocks noGrp="1"/>
          </p:cNvSpPr>
          <p:nvPr>
            <p:ph type="subTitle" idx="8"/>
          </p:nvPr>
        </p:nvSpPr>
        <p:spPr>
          <a:xfrm>
            <a:off x="6507479" y="2943125"/>
            <a:ext cx="1645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851" name="Google Shape;851;p17"/>
          <p:cNvSpPr txBox="1">
            <a:spLocks noGrp="1"/>
          </p:cNvSpPr>
          <p:nvPr>
            <p:ph type="subTitle" idx="9"/>
          </p:nvPr>
        </p:nvSpPr>
        <p:spPr>
          <a:xfrm>
            <a:off x="1000130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2" name="Google Shape;852;p17"/>
          <p:cNvSpPr txBox="1">
            <a:spLocks noGrp="1"/>
          </p:cNvSpPr>
          <p:nvPr>
            <p:ph type="subTitle" idx="13"/>
          </p:nvPr>
        </p:nvSpPr>
        <p:spPr>
          <a:xfrm>
            <a:off x="2835913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3" name="Google Shape;853;p17"/>
          <p:cNvSpPr txBox="1">
            <a:spLocks noGrp="1"/>
          </p:cNvSpPr>
          <p:nvPr>
            <p:ph type="subTitle" idx="14"/>
          </p:nvPr>
        </p:nvSpPr>
        <p:spPr>
          <a:xfrm>
            <a:off x="4671696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subTitle" idx="15"/>
          </p:nvPr>
        </p:nvSpPr>
        <p:spPr>
          <a:xfrm>
            <a:off x="6507479" y="3349457"/>
            <a:ext cx="16458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855" name="Google Shape;855;p17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856" name="Google Shape;856;p17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17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858" name="Google Shape;858;p17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B2E3FA">
                  <a:alpha val="69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7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B2E3FA">
                  <a:alpha val="69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60" name="Google Shape;86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68650" y="-89276"/>
            <a:ext cx="1964802" cy="15084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1" name="Google Shape;861;p17"/>
          <p:cNvGrpSpPr/>
          <p:nvPr/>
        </p:nvGrpSpPr>
        <p:grpSpPr>
          <a:xfrm>
            <a:off x="-1028710" y="3387325"/>
            <a:ext cx="2711159" cy="1972460"/>
            <a:chOff x="-1028710" y="3387325"/>
            <a:chExt cx="2711159" cy="1972460"/>
          </a:xfrm>
        </p:grpSpPr>
        <p:sp>
          <p:nvSpPr>
            <p:cNvPr id="862" name="Google Shape;862;p17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7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64" name="Google Shape;864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108141" y="3387325"/>
              <a:ext cx="1790590" cy="183237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">
  <p:cSld name="BLANK_1_2">
    <p:bg>
      <p:bgPr>
        <a:solidFill>
          <a:srgbClr val="FFFFFF"/>
        </a:solidFill>
        <a:effectLst/>
      </p:bgPr>
    </p:bg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p18"/>
          <p:cNvSpPr txBox="1">
            <a:spLocks noGrp="1"/>
          </p:cNvSpPr>
          <p:nvPr>
            <p:ph type="subTitle" idx="1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7" name="Google Shape;867;p18"/>
          <p:cNvSpPr txBox="1">
            <a:spLocks noGrp="1"/>
          </p:cNvSpPr>
          <p:nvPr>
            <p:ph type="ctrTitle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868" name="Google Shape;868;p18"/>
          <p:cNvSpPr txBox="1">
            <a:spLocks noGrp="1"/>
          </p:cNvSpPr>
          <p:nvPr>
            <p:ph type="title" idx="2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Font typeface="Comfortaa"/>
              <a:buNone/>
              <a:defRPr sz="4800"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69" name="Google Shape;869;p18"/>
          <p:cNvGrpSpPr/>
          <p:nvPr/>
        </p:nvGrpSpPr>
        <p:grpSpPr>
          <a:xfrm>
            <a:off x="5861375" y="4178175"/>
            <a:ext cx="3351600" cy="1021698"/>
            <a:chOff x="5861375" y="4178175"/>
            <a:chExt cx="3351600" cy="1021698"/>
          </a:xfrm>
        </p:grpSpPr>
        <p:sp>
          <p:nvSpPr>
            <p:cNvPr id="870" name="Google Shape;870;p18"/>
            <p:cNvSpPr/>
            <p:nvPr/>
          </p:nvSpPr>
          <p:spPr>
            <a:xfrm>
              <a:off x="5861375" y="4178175"/>
              <a:ext cx="3351600" cy="1021698"/>
            </a:xfrm>
            <a:custGeom>
              <a:avLst/>
              <a:gdLst/>
              <a:ahLst/>
              <a:cxnLst/>
              <a:rect l="l" t="t" r="r" b="b"/>
              <a:pathLst>
                <a:path w="44285" h="14312" extrusionOk="0">
                  <a:moveTo>
                    <a:pt x="44285" y="0"/>
                  </a:moveTo>
                  <a:cubicBezTo>
                    <a:pt x="42694" y="290"/>
                    <a:pt x="41153" y="1067"/>
                    <a:pt x="39825" y="2024"/>
                  </a:cubicBezTo>
                  <a:cubicBezTo>
                    <a:pt x="37795" y="3485"/>
                    <a:pt x="36088" y="5359"/>
                    <a:pt x="34068" y="6834"/>
                  </a:cubicBezTo>
                  <a:cubicBezTo>
                    <a:pt x="30950" y="9117"/>
                    <a:pt x="27108" y="10394"/>
                    <a:pt x="23245" y="10435"/>
                  </a:cubicBezTo>
                  <a:cubicBezTo>
                    <a:pt x="23175" y="10436"/>
                    <a:pt x="23106" y="10436"/>
                    <a:pt x="23037" y="10436"/>
                  </a:cubicBezTo>
                  <a:cubicBezTo>
                    <a:pt x="19957" y="10436"/>
                    <a:pt x="16925" y="9699"/>
                    <a:pt x="13873" y="9252"/>
                  </a:cubicBezTo>
                  <a:cubicBezTo>
                    <a:pt x="12567" y="9062"/>
                    <a:pt x="11230" y="8928"/>
                    <a:pt x="9904" y="8928"/>
                  </a:cubicBezTo>
                  <a:cubicBezTo>
                    <a:pt x="8063" y="8928"/>
                    <a:pt x="6243" y="9185"/>
                    <a:pt x="4556" y="9900"/>
                  </a:cubicBezTo>
                  <a:cubicBezTo>
                    <a:pt x="2570" y="10741"/>
                    <a:pt x="825" y="12363"/>
                    <a:pt x="1" y="14312"/>
                  </a:cubicBezTo>
                  <a:lnTo>
                    <a:pt x="44285" y="14312"/>
                  </a:lnTo>
                  <a:lnTo>
                    <a:pt x="44285" y="0"/>
                  </a:ln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1" name="Google Shape;871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86501" y="4642934"/>
              <a:ext cx="2857497" cy="53096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72" name="Google Shape;872;p18"/>
          <p:cNvGrpSpPr/>
          <p:nvPr/>
        </p:nvGrpSpPr>
        <p:grpSpPr>
          <a:xfrm>
            <a:off x="-103000" y="-237275"/>
            <a:ext cx="4656024" cy="2635100"/>
            <a:chOff x="-103000" y="-237275"/>
            <a:chExt cx="4656024" cy="2635100"/>
          </a:xfrm>
        </p:grpSpPr>
        <p:sp>
          <p:nvSpPr>
            <p:cNvPr id="873" name="Google Shape;873;p18"/>
            <p:cNvSpPr/>
            <p:nvPr/>
          </p:nvSpPr>
          <p:spPr>
            <a:xfrm>
              <a:off x="-19050" y="-76200"/>
              <a:ext cx="2668237" cy="1145841"/>
            </a:xfrm>
            <a:custGeom>
              <a:avLst/>
              <a:gdLst/>
              <a:ahLst/>
              <a:cxnLst/>
              <a:rect l="l" t="t" r="r" b="b"/>
              <a:pathLst>
                <a:path w="40411" h="17354" extrusionOk="0">
                  <a:moveTo>
                    <a:pt x="1" y="1"/>
                  </a:moveTo>
                  <a:lnTo>
                    <a:pt x="1" y="15907"/>
                  </a:lnTo>
                  <a:cubicBezTo>
                    <a:pt x="65" y="15937"/>
                    <a:pt x="126" y="15971"/>
                    <a:pt x="191" y="16002"/>
                  </a:cubicBezTo>
                  <a:cubicBezTo>
                    <a:pt x="2158" y="16904"/>
                    <a:pt x="4321" y="17353"/>
                    <a:pt x="6484" y="17353"/>
                  </a:cubicBezTo>
                  <a:cubicBezTo>
                    <a:pt x="8846" y="17353"/>
                    <a:pt x="11208" y="16818"/>
                    <a:pt x="13317" y="15753"/>
                  </a:cubicBezTo>
                  <a:cubicBezTo>
                    <a:pt x="16309" y="14240"/>
                    <a:pt x="18696" y="11792"/>
                    <a:pt x="21282" y="9658"/>
                  </a:cubicBezTo>
                  <a:cubicBezTo>
                    <a:pt x="23867" y="7523"/>
                    <a:pt x="26889" y="5608"/>
                    <a:pt x="30241" y="5523"/>
                  </a:cubicBezTo>
                  <a:cubicBezTo>
                    <a:pt x="30334" y="5520"/>
                    <a:pt x="30427" y="5519"/>
                    <a:pt x="30520" y="5519"/>
                  </a:cubicBezTo>
                  <a:cubicBezTo>
                    <a:pt x="31256" y="5519"/>
                    <a:pt x="32006" y="5597"/>
                    <a:pt x="32756" y="5673"/>
                  </a:cubicBezTo>
                  <a:cubicBezTo>
                    <a:pt x="33509" y="5749"/>
                    <a:pt x="34261" y="5826"/>
                    <a:pt x="34992" y="5826"/>
                  </a:cubicBezTo>
                  <a:cubicBezTo>
                    <a:pt x="36016" y="5826"/>
                    <a:pt x="37001" y="5676"/>
                    <a:pt x="37897" y="5165"/>
                  </a:cubicBezTo>
                  <a:cubicBezTo>
                    <a:pt x="39627" y="4177"/>
                    <a:pt x="40411" y="1858"/>
                    <a:pt x="39740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8"/>
            <p:cNvSpPr/>
            <p:nvPr/>
          </p:nvSpPr>
          <p:spPr>
            <a:xfrm>
              <a:off x="-19050" y="-76200"/>
              <a:ext cx="4572074" cy="2474025"/>
            </a:xfrm>
            <a:custGeom>
              <a:avLst/>
              <a:gdLst/>
              <a:ahLst/>
              <a:cxnLst/>
              <a:rect l="l" t="t" r="r" b="b"/>
              <a:pathLst>
                <a:path w="69245" h="41724" extrusionOk="0">
                  <a:moveTo>
                    <a:pt x="39740" y="1"/>
                  </a:moveTo>
                  <a:cubicBezTo>
                    <a:pt x="40411" y="1858"/>
                    <a:pt x="39627" y="4177"/>
                    <a:pt x="37897" y="5165"/>
                  </a:cubicBezTo>
                  <a:cubicBezTo>
                    <a:pt x="37001" y="5676"/>
                    <a:pt x="36016" y="5826"/>
                    <a:pt x="34992" y="5826"/>
                  </a:cubicBezTo>
                  <a:cubicBezTo>
                    <a:pt x="34261" y="5826"/>
                    <a:pt x="33509" y="5749"/>
                    <a:pt x="32756" y="5673"/>
                  </a:cubicBezTo>
                  <a:cubicBezTo>
                    <a:pt x="32006" y="5597"/>
                    <a:pt x="31256" y="5519"/>
                    <a:pt x="30520" y="5519"/>
                  </a:cubicBezTo>
                  <a:cubicBezTo>
                    <a:pt x="30427" y="5519"/>
                    <a:pt x="30334" y="5520"/>
                    <a:pt x="30241" y="5523"/>
                  </a:cubicBezTo>
                  <a:cubicBezTo>
                    <a:pt x="26889" y="5608"/>
                    <a:pt x="23867" y="7523"/>
                    <a:pt x="21282" y="9658"/>
                  </a:cubicBezTo>
                  <a:cubicBezTo>
                    <a:pt x="18696" y="11792"/>
                    <a:pt x="16309" y="14240"/>
                    <a:pt x="13317" y="15753"/>
                  </a:cubicBezTo>
                  <a:cubicBezTo>
                    <a:pt x="11208" y="16818"/>
                    <a:pt x="8846" y="17353"/>
                    <a:pt x="6484" y="17353"/>
                  </a:cubicBezTo>
                  <a:cubicBezTo>
                    <a:pt x="4321" y="17353"/>
                    <a:pt x="2158" y="16904"/>
                    <a:pt x="191" y="16002"/>
                  </a:cubicBezTo>
                  <a:cubicBezTo>
                    <a:pt x="126" y="15971"/>
                    <a:pt x="65" y="15937"/>
                    <a:pt x="1" y="15907"/>
                  </a:cubicBezTo>
                  <a:lnTo>
                    <a:pt x="1" y="40275"/>
                  </a:lnTo>
                  <a:cubicBezTo>
                    <a:pt x="2507" y="41245"/>
                    <a:pt x="5200" y="41724"/>
                    <a:pt x="7895" y="41724"/>
                  </a:cubicBezTo>
                  <a:cubicBezTo>
                    <a:pt x="12645" y="41724"/>
                    <a:pt x="17404" y="40237"/>
                    <a:pt x="21173" y="37335"/>
                  </a:cubicBezTo>
                  <a:cubicBezTo>
                    <a:pt x="28259" y="31877"/>
                    <a:pt x="31281" y="22682"/>
                    <a:pt x="37133" y="15916"/>
                  </a:cubicBezTo>
                  <a:cubicBezTo>
                    <a:pt x="41746" y="10586"/>
                    <a:pt x="48164" y="6848"/>
                    <a:pt x="55080" y="5468"/>
                  </a:cubicBezTo>
                  <a:cubicBezTo>
                    <a:pt x="58218" y="4845"/>
                    <a:pt x="61474" y="4682"/>
                    <a:pt x="64458" y="3534"/>
                  </a:cubicBezTo>
                  <a:cubicBezTo>
                    <a:pt x="66318" y="2818"/>
                    <a:pt x="68097" y="1592"/>
                    <a:pt x="69245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75" name="Google Shape;875;p18"/>
            <p:cNvPicPr preferRelativeResize="0"/>
            <p:nvPr/>
          </p:nvPicPr>
          <p:blipFill rotWithShape="1">
            <a:blip r:embed="rId3">
              <a:alphaModFix/>
            </a:blip>
            <a:srcRect t="39" b="29"/>
            <a:stretch/>
          </p:blipFill>
          <p:spPr>
            <a:xfrm>
              <a:off x="-103000" y="-237275"/>
              <a:ext cx="1360299" cy="23317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BLANK_1_1">
    <p:bg>
      <p:bgPr>
        <a:solidFill>
          <a:srgbClr val="FFFFFF"/>
        </a:solid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9"/>
          <p:cNvSpPr/>
          <p:nvPr/>
        </p:nvSpPr>
        <p:spPr>
          <a:xfrm rot="-3450524">
            <a:off x="1259292" y="4296611"/>
            <a:ext cx="1028222" cy="1381915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subTitle" idx="1"/>
          </p:nvPr>
        </p:nvSpPr>
        <p:spPr>
          <a:xfrm>
            <a:off x="1256025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79" name="Google Shape;879;p19"/>
          <p:cNvSpPr txBox="1">
            <a:spLocks noGrp="1"/>
          </p:cNvSpPr>
          <p:nvPr>
            <p:ph type="subTitle" idx="2"/>
          </p:nvPr>
        </p:nvSpPr>
        <p:spPr>
          <a:xfrm>
            <a:off x="3504013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80" name="Google Shape;880;p19"/>
          <p:cNvSpPr txBox="1">
            <a:spLocks noGrp="1"/>
          </p:cNvSpPr>
          <p:nvPr>
            <p:ph type="subTitle" idx="3"/>
          </p:nvPr>
        </p:nvSpPr>
        <p:spPr>
          <a:xfrm>
            <a:off x="5752000" y="2332001"/>
            <a:ext cx="2151000" cy="8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●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○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Josefin Slab SemiBold"/>
              <a:buChar char="■"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81" name="Google Shape;881;p19"/>
          <p:cNvSpPr txBox="1">
            <a:spLocks noGrp="1"/>
          </p:cNvSpPr>
          <p:nvPr>
            <p:ph type="subTitle" idx="4"/>
          </p:nvPr>
        </p:nvSpPr>
        <p:spPr>
          <a:xfrm>
            <a:off x="14430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2" name="Google Shape;882;p19"/>
          <p:cNvSpPr txBox="1">
            <a:spLocks noGrp="1"/>
          </p:cNvSpPr>
          <p:nvPr>
            <p:ph type="subTitle" idx="5"/>
          </p:nvPr>
        </p:nvSpPr>
        <p:spPr>
          <a:xfrm>
            <a:off x="3671608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3" name="Google Shape;883;p19"/>
          <p:cNvSpPr txBox="1">
            <a:spLocks noGrp="1"/>
          </p:cNvSpPr>
          <p:nvPr>
            <p:ph type="subTitle" idx="6"/>
          </p:nvPr>
        </p:nvSpPr>
        <p:spPr>
          <a:xfrm>
            <a:off x="5957575" y="1611700"/>
            <a:ext cx="1776900" cy="45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rgbClr val="FFFFFF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4" name="Google Shape;884;p19"/>
          <p:cNvSpPr txBox="1">
            <a:spLocks noGrp="1"/>
          </p:cNvSpPr>
          <p:nvPr>
            <p:ph type="title"/>
          </p:nvPr>
        </p:nvSpPr>
        <p:spPr>
          <a:xfrm>
            <a:off x="910100" y="50007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885" name="Google Shape;885;p19"/>
          <p:cNvSpPr txBox="1">
            <a:spLocks noGrp="1"/>
          </p:cNvSpPr>
          <p:nvPr>
            <p:ph type="subTitle" idx="7"/>
          </p:nvPr>
        </p:nvSpPr>
        <p:spPr>
          <a:xfrm>
            <a:off x="1326825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6" name="Google Shape;886;p19"/>
          <p:cNvSpPr txBox="1">
            <a:spLocks noGrp="1"/>
          </p:cNvSpPr>
          <p:nvPr>
            <p:ph type="subTitle" idx="8"/>
          </p:nvPr>
        </p:nvSpPr>
        <p:spPr>
          <a:xfrm>
            <a:off x="3484558" y="3329134"/>
            <a:ext cx="21510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9"/>
          </p:nvPr>
        </p:nvSpPr>
        <p:spPr>
          <a:xfrm>
            <a:off x="5822806" y="3329145"/>
            <a:ext cx="2009400" cy="38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taatliches"/>
              <a:buNone/>
              <a:defRPr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8" name="Google Shape;888;p19"/>
          <p:cNvSpPr/>
          <p:nvPr/>
        </p:nvSpPr>
        <p:spPr>
          <a:xfrm rot="6744193">
            <a:off x="7627797" y="-227159"/>
            <a:ext cx="906848" cy="921703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9" name="Google Shape;889;p19"/>
          <p:cNvSpPr/>
          <p:nvPr/>
        </p:nvSpPr>
        <p:spPr>
          <a:xfrm>
            <a:off x="9264337" y="-314100"/>
            <a:ext cx="32063" cy="23513"/>
          </a:xfrm>
          <a:custGeom>
            <a:avLst/>
            <a:gdLst/>
            <a:ahLst/>
            <a:cxnLst/>
            <a:rect l="l" t="t" r="r" b="b"/>
            <a:pathLst>
              <a:path w="600" h="440" extrusionOk="0">
                <a:moveTo>
                  <a:pt x="556" y="0"/>
                </a:moveTo>
                <a:lnTo>
                  <a:pt x="19" y="33"/>
                </a:lnTo>
                <a:cubicBezTo>
                  <a:pt x="5" y="66"/>
                  <a:pt x="1" y="100"/>
                  <a:pt x="1" y="137"/>
                </a:cubicBezTo>
                <a:cubicBezTo>
                  <a:pt x="1" y="302"/>
                  <a:pt x="132" y="439"/>
                  <a:pt x="297" y="439"/>
                </a:cubicBezTo>
                <a:cubicBezTo>
                  <a:pt x="462" y="439"/>
                  <a:pt x="599" y="302"/>
                  <a:pt x="599" y="137"/>
                </a:cubicBezTo>
                <a:cubicBezTo>
                  <a:pt x="599" y="85"/>
                  <a:pt x="580" y="43"/>
                  <a:pt x="556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19"/>
          <p:cNvSpPr/>
          <p:nvPr/>
        </p:nvSpPr>
        <p:spPr>
          <a:xfrm>
            <a:off x="9157730" y="-307581"/>
            <a:ext cx="31795" cy="16993"/>
          </a:xfrm>
          <a:custGeom>
            <a:avLst/>
            <a:gdLst/>
            <a:ahLst/>
            <a:cxnLst/>
            <a:rect l="l" t="t" r="r" b="b"/>
            <a:pathLst>
              <a:path w="595" h="318" extrusionOk="0">
                <a:moveTo>
                  <a:pt x="594" y="0"/>
                </a:moveTo>
                <a:lnTo>
                  <a:pt x="0" y="39"/>
                </a:lnTo>
                <a:cubicBezTo>
                  <a:pt x="15" y="194"/>
                  <a:pt x="142" y="317"/>
                  <a:pt x="298" y="317"/>
                </a:cubicBezTo>
                <a:cubicBezTo>
                  <a:pt x="463" y="317"/>
                  <a:pt x="594" y="180"/>
                  <a:pt x="594" y="15"/>
                </a:cubicBezTo>
                <a:lnTo>
                  <a:pt x="594" y="0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19"/>
          <p:cNvSpPr/>
          <p:nvPr/>
        </p:nvSpPr>
        <p:spPr>
          <a:xfrm>
            <a:off x="9053368" y="-300741"/>
            <a:ext cx="28536" cy="10153"/>
          </a:xfrm>
          <a:custGeom>
            <a:avLst/>
            <a:gdLst/>
            <a:ahLst/>
            <a:cxnLst/>
            <a:rect l="l" t="t" r="r" b="b"/>
            <a:pathLst>
              <a:path w="534" h="190" extrusionOk="0">
                <a:moveTo>
                  <a:pt x="534" y="0"/>
                </a:moveTo>
                <a:lnTo>
                  <a:pt x="1" y="33"/>
                </a:lnTo>
                <a:cubicBezTo>
                  <a:pt x="53" y="122"/>
                  <a:pt x="142" y="189"/>
                  <a:pt x="255" y="189"/>
                </a:cubicBezTo>
                <a:cubicBezTo>
                  <a:pt x="379" y="189"/>
                  <a:pt x="486" y="109"/>
                  <a:pt x="534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2" name="Google Shape;892;p19"/>
          <p:cNvSpPr/>
          <p:nvPr/>
        </p:nvSpPr>
        <p:spPr>
          <a:xfrm>
            <a:off x="8953333" y="-293420"/>
            <a:ext cx="15443" cy="2832"/>
          </a:xfrm>
          <a:custGeom>
            <a:avLst/>
            <a:gdLst/>
            <a:ahLst/>
            <a:cxnLst/>
            <a:rect l="l" t="t" r="r" b="b"/>
            <a:pathLst>
              <a:path w="289" h="53" extrusionOk="0">
                <a:moveTo>
                  <a:pt x="288" y="0"/>
                </a:moveTo>
                <a:lnTo>
                  <a:pt x="1" y="18"/>
                </a:lnTo>
                <a:cubicBezTo>
                  <a:pt x="38" y="37"/>
                  <a:pt x="86" y="52"/>
                  <a:pt x="133" y="52"/>
                </a:cubicBezTo>
                <a:cubicBezTo>
                  <a:pt x="190" y="52"/>
                  <a:pt x="246" y="28"/>
                  <a:pt x="288" y="0"/>
                </a:cubicBez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p19"/>
          <p:cNvSpPr/>
          <p:nvPr/>
        </p:nvSpPr>
        <p:spPr>
          <a:xfrm>
            <a:off x="7611740" y="279588"/>
            <a:ext cx="15871" cy="9405"/>
          </a:xfrm>
          <a:custGeom>
            <a:avLst/>
            <a:gdLst/>
            <a:ahLst/>
            <a:cxnLst/>
            <a:rect l="l" t="t" r="r" b="b"/>
            <a:pathLst>
              <a:path w="297" h="176" extrusionOk="0">
                <a:moveTo>
                  <a:pt x="0" y="1"/>
                </a:moveTo>
                <a:cubicBezTo>
                  <a:pt x="0" y="67"/>
                  <a:pt x="24" y="128"/>
                  <a:pt x="61" y="175"/>
                </a:cubicBezTo>
                <a:cubicBezTo>
                  <a:pt x="142" y="161"/>
                  <a:pt x="216" y="151"/>
                  <a:pt x="297" y="138"/>
                </a:cubicBezTo>
                <a:lnTo>
                  <a:pt x="297" y="1"/>
                </a:lnTo>
                <a:close/>
              </a:path>
            </a:pathLst>
          </a:custGeom>
          <a:solidFill>
            <a:srgbClr val="02020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4" name="Google Shape;894;p19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895" name="Google Shape;895;p19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9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7" name="Google Shape;897;p1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8" name="Google Shape;898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99" name="Google Shape;899;p19"/>
          <p:cNvSpPr/>
          <p:nvPr/>
        </p:nvSpPr>
        <p:spPr>
          <a:xfrm>
            <a:off x="7667903" y="-136207"/>
            <a:ext cx="1600774" cy="1383657"/>
          </a:xfrm>
          <a:custGeom>
            <a:avLst/>
            <a:gdLst/>
            <a:ahLst/>
            <a:cxnLst/>
            <a:rect l="l" t="t" r="r" b="b"/>
            <a:pathLst>
              <a:path w="29956" h="25893" extrusionOk="0">
                <a:moveTo>
                  <a:pt x="1594" y="1"/>
                </a:moveTo>
                <a:cubicBezTo>
                  <a:pt x="501" y="1468"/>
                  <a:pt x="0" y="3372"/>
                  <a:pt x="269" y="5183"/>
                </a:cubicBezTo>
                <a:cubicBezTo>
                  <a:pt x="566" y="7212"/>
                  <a:pt x="1811" y="9079"/>
                  <a:pt x="3570" y="10130"/>
                </a:cubicBezTo>
                <a:cubicBezTo>
                  <a:pt x="7155" y="12276"/>
                  <a:pt x="12261" y="11003"/>
                  <a:pt x="15412" y="13748"/>
                </a:cubicBezTo>
                <a:cubicBezTo>
                  <a:pt x="17755" y="15785"/>
                  <a:pt x="18105" y="19274"/>
                  <a:pt x="19798" y="21873"/>
                </a:cubicBezTo>
                <a:cubicBezTo>
                  <a:pt x="21137" y="23924"/>
                  <a:pt x="23357" y="25377"/>
                  <a:pt x="25773" y="25778"/>
                </a:cubicBezTo>
                <a:cubicBezTo>
                  <a:pt x="26239" y="25855"/>
                  <a:pt x="26710" y="25892"/>
                  <a:pt x="27182" y="25892"/>
                </a:cubicBezTo>
                <a:cubicBezTo>
                  <a:pt x="28121" y="25892"/>
                  <a:pt x="29060" y="25743"/>
                  <a:pt x="29956" y="25456"/>
                </a:cubicBezTo>
                <a:lnTo>
                  <a:pt x="29956" y="1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00" name="Google Shape;90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20084" y="-349974"/>
            <a:ext cx="2501000" cy="138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BLANK_1_1_1">
    <p:bg>
      <p:bgPr>
        <a:noFill/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20"/>
          <p:cNvSpPr txBox="1">
            <a:spLocks noGrp="1"/>
          </p:cNvSpPr>
          <p:nvPr>
            <p:ph type="subTitle" idx="1"/>
          </p:nvPr>
        </p:nvSpPr>
        <p:spPr>
          <a:xfrm>
            <a:off x="922199" y="3119873"/>
            <a:ext cx="19929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03" name="Google Shape;903;p20"/>
          <p:cNvSpPr txBox="1">
            <a:spLocks noGrp="1"/>
          </p:cNvSpPr>
          <p:nvPr>
            <p:ph type="subTitle" idx="2"/>
          </p:nvPr>
        </p:nvSpPr>
        <p:spPr>
          <a:xfrm>
            <a:off x="3523076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Comfortaa"/>
              <a:buNone/>
              <a:defRPr sz="3000"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4" name="Google Shape;904;p20"/>
          <p:cNvSpPr txBox="1">
            <a:spLocks noGrp="1"/>
          </p:cNvSpPr>
          <p:nvPr>
            <p:ph type="subTitle" idx="3"/>
          </p:nvPr>
        </p:nvSpPr>
        <p:spPr>
          <a:xfrm>
            <a:off x="6310123" y="3119863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05" name="Google Shape;905;p20"/>
          <p:cNvSpPr txBox="1">
            <a:spLocks noGrp="1"/>
          </p:cNvSpPr>
          <p:nvPr>
            <p:ph type="subTitle" idx="4"/>
          </p:nvPr>
        </p:nvSpPr>
        <p:spPr>
          <a:xfrm>
            <a:off x="4844925" y="3132379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Comfortaa"/>
              <a:buNone/>
              <a:defRPr sz="3000"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6" name="Google Shape;906;p20"/>
          <p:cNvSpPr txBox="1">
            <a:spLocks noGrp="1"/>
          </p:cNvSpPr>
          <p:nvPr>
            <p:ph type="subTitle" idx="5"/>
          </p:nvPr>
        </p:nvSpPr>
        <p:spPr>
          <a:xfrm>
            <a:off x="922199" y="1677075"/>
            <a:ext cx="19956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07" name="Google Shape;907;p20"/>
          <p:cNvSpPr txBox="1">
            <a:spLocks noGrp="1"/>
          </p:cNvSpPr>
          <p:nvPr>
            <p:ph type="subTitle" idx="6"/>
          </p:nvPr>
        </p:nvSpPr>
        <p:spPr>
          <a:xfrm>
            <a:off x="3523076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Comfortaa"/>
              <a:buNone/>
              <a:defRPr sz="3000"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08" name="Google Shape;908;p20"/>
          <p:cNvSpPr txBox="1">
            <a:spLocks noGrp="1"/>
          </p:cNvSpPr>
          <p:nvPr>
            <p:ph type="subTitle" idx="7"/>
          </p:nvPr>
        </p:nvSpPr>
        <p:spPr>
          <a:xfrm>
            <a:off x="6303700" y="1676619"/>
            <a:ext cx="1993500" cy="9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Font typeface="Roboto Condensed Light"/>
              <a:buNone/>
              <a:defRPr sz="1100">
                <a:solidFill>
                  <a:srgbClr val="F3F3F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09" name="Google Shape;909;p20"/>
          <p:cNvSpPr txBox="1">
            <a:spLocks noGrp="1"/>
          </p:cNvSpPr>
          <p:nvPr>
            <p:ph type="subTitle" idx="8"/>
          </p:nvPr>
        </p:nvSpPr>
        <p:spPr>
          <a:xfrm>
            <a:off x="4844925" y="1946661"/>
            <a:ext cx="640200" cy="640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Comfortaa"/>
              <a:buNone/>
              <a:defRPr sz="3000"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Staatliches"/>
              <a:buNone/>
              <a:defRPr>
                <a:solidFill>
                  <a:srgbClr val="F3F3F3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10" name="Google Shape;910;p20"/>
          <p:cNvSpPr txBox="1">
            <a:spLocks noGrp="1"/>
          </p:cNvSpPr>
          <p:nvPr>
            <p:ph type="title"/>
          </p:nvPr>
        </p:nvSpPr>
        <p:spPr>
          <a:xfrm>
            <a:off x="922200" y="50380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11" name="Google Shape;911;p20"/>
          <p:cNvGrpSpPr/>
          <p:nvPr/>
        </p:nvGrpSpPr>
        <p:grpSpPr>
          <a:xfrm>
            <a:off x="-594817" y="-1573636"/>
            <a:ext cx="2884246" cy="2884367"/>
            <a:chOff x="-594817" y="-1573636"/>
            <a:chExt cx="2884246" cy="2884367"/>
          </a:xfrm>
        </p:grpSpPr>
        <p:sp>
          <p:nvSpPr>
            <p:cNvPr id="912" name="Google Shape;912;p20"/>
            <p:cNvSpPr/>
            <p:nvPr/>
          </p:nvSpPr>
          <p:spPr>
            <a:xfrm rot="8100000" flipH="1">
              <a:off x="-421266" y="-334077"/>
              <a:ext cx="2456094" cy="84235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0"/>
            <p:cNvSpPr/>
            <p:nvPr/>
          </p:nvSpPr>
          <p:spPr>
            <a:xfrm rot="8099926">
              <a:off x="-694128" y="-629532"/>
              <a:ext cx="3082868" cy="996157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0"/>
            <p:cNvSpPr/>
            <p:nvPr/>
          </p:nvSpPr>
          <p:spPr>
            <a:xfrm rot="8099926">
              <a:off x="-552377" y="-407678"/>
              <a:ext cx="2180889" cy="574192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15" name="Google Shape;915;p2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152400" y="-197325"/>
              <a:ext cx="2257421" cy="126979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6" name="Google Shape;916;p20"/>
          <p:cNvGrpSpPr/>
          <p:nvPr/>
        </p:nvGrpSpPr>
        <p:grpSpPr>
          <a:xfrm>
            <a:off x="6246325" y="-233706"/>
            <a:ext cx="4250936" cy="1877933"/>
            <a:chOff x="6246325" y="-233706"/>
            <a:chExt cx="4250936" cy="1877933"/>
          </a:xfrm>
        </p:grpSpPr>
        <p:sp>
          <p:nvSpPr>
            <p:cNvPr id="917" name="Google Shape;917;p20"/>
            <p:cNvSpPr/>
            <p:nvPr/>
          </p:nvSpPr>
          <p:spPr>
            <a:xfrm rot="9432704">
              <a:off x="8739252" y="-85362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18" name="Google Shape;918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246325" y="-81300"/>
              <a:ext cx="3067632" cy="17255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19" name="Google Shape;919;p20"/>
            <p:cNvSpPr/>
            <p:nvPr/>
          </p:nvSpPr>
          <p:spPr>
            <a:xfrm rot="10800000" flipH="1">
              <a:off x="8203701" y="-109338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0" name="Google Shape;920;p20"/>
          <p:cNvGrpSpPr/>
          <p:nvPr/>
        </p:nvGrpSpPr>
        <p:grpSpPr>
          <a:xfrm rot="-1268445">
            <a:off x="7164341" y="3985943"/>
            <a:ext cx="2878718" cy="954798"/>
            <a:chOff x="3098100" y="3849750"/>
            <a:chExt cx="940775" cy="270425"/>
          </a:xfrm>
        </p:grpSpPr>
        <p:sp>
          <p:nvSpPr>
            <p:cNvPr id="921" name="Google Shape;921;p20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0"/>
          <p:cNvGrpSpPr/>
          <p:nvPr/>
        </p:nvGrpSpPr>
        <p:grpSpPr>
          <a:xfrm>
            <a:off x="6529813" y="4336457"/>
            <a:ext cx="2878771" cy="827500"/>
            <a:chOff x="3098100" y="3849750"/>
            <a:chExt cx="940775" cy="270425"/>
          </a:xfrm>
        </p:grpSpPr>
        <p:sp>
          <p:nvSpPr>
            <p:cNvPr id="924" name="Google Shape;924;p20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6" name="Google Shape;926;p20"/>
          <p:cNvGrpSpPr/>
          <p:nvPr/>
        </p:nvGrpSpPr>
        <p:grpSpPr>
          <a:xfrm>
            <a:off x="-1028710" y="3243250"/>
            <a:ext cx="4364586" cy="2440196"/>
            <a:chOff x="-1028710" y="3243250"/>
            <a:chExt cx="4364586" cy="2440196"/>
          </a:xfrm>
        </p:grpSpPr>
        <p:sp>
          <p:nvSpPr>
            <p:cNvPr id="927" name="Google Shape;927;p20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0"/>
            <p:cNvSpPr/>
            <p:nvPr/>
          </p:nvSpPr>
          <p:spPr>
            <a:xfrm rot="3818127">
              <a:off x="-1175654" y="4029628"/>
              <a:ext cx="2293552" cy="867440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9" name="Google Shape;929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-135474" y="3276600"/>
              <a:ext cx="3471350" cy="19526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0" name="Google Shape;93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0200" y="3792375"/>
            <a:ext cx="3570403" cy="2008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4440950" y="804025"/>
            <a:ext cx="3934200" cy="362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Font typeface="Comfortaa"/>
              <a:buNone/>
              <a:defRPr sz="48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3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28" name="Google Shape;28;p3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3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56" name="Google Shape;56;p3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BLANK_1_1_1_1">
    <p:bg>
      <p:bgPr>
        <a:solidFill>
          <a:srgbClr val="FFFFFF"/>
        </a:solidFill>
        <a:effectLst/>
      </p:bgPr>
    </p:bg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21"/>
          <p:cNvSpPr txBox="1">
            <a:spLocks noGrp="1"/>
          </p:cNvSpPr>
          <p:nvPr>
            <p:ph type="subTitle" idx="1"/>
          </p:nvPr>
        </p:nvSpPr>
        <p:spPr>
          <a:xfrm>
            <a:off x="3962670" y="1391720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3" name="Google Shape;933;p21"/>
          <p:cNvSpPr txBox="1">
            <a:spLocks noGrp="1"/>
          </p:cNvSpPr>
          <p:nvPr>
            <p:ph type="subTitle" idx="2"/>
          </p:nvPr>
        </p:nvSpPr>
        <p:spPr>
          <a:xfrm>
            <a:off x="3954583" y="2161448"/>
            <a:ext cx="2986500" cy="424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34" name="Google Shape;934;p21"/>
          <p:cNvSpPr txBox="1">
            <a:spLocks noGrp="1"/>
          </p:cNvSpPr>
          <p:nvPr>
            <p:ph type="subTitle" idx="3"/>
          </p:nvPr>
        </p:nvSpPr>
        <p:spPr>
          <a:xfrm>
            <a:off x="2467426" y="3118946"/>
            <a:ext cx="2986500" cy="7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35" name="Google Shape;935;p21"/>
          <p:cNvSpPr txBox="1">
            <a:spLocks noGrp="1"/>
          </p:cNvSpPr>
          <p:nvPr>
            <p:ph type="subTitle" idx="4"/>
          </p:nvPr>
        </p:nvSpPr>
        <p:spPr>
          <a:xfrm>
            <a:off x="2467426" y="3887876"/>
            <a:ext cx="2986500" cy="37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2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36" name="Google Shape;936;p21"/>
          <p:cNvSpPr txBox="1">
            <a:spLocks noGrp="1"/>
          </p:cNvSpPr>
          <p:nvPr>
            <p:ph type="title"/>
          </p:nvPr>
        </p:nvSpPr>
        <p:spPr>
          <a:xfrm>
            <a:off x="720000" y="34897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937" name="Google Shape;937;p21"/>
          <p:cNvGrpSpPr/>
          <p:nvPr/>
        </p:nvGrpSpPr>
        <p:grpSpPr>
          <a:xfrm>
            <a:off x="5827386" y="-55175"/>
            <a:ext cx="3400978" cy="5274667"/>
            <a:chOff x="5827590" y="0"/>
            <a:chExt cx="3316410" cy="5143508"/>
          </a:xfrm>
        </p:grpSpPr>
        <p:sp>
          <p:nvSpPr>
            <p:cNvPr id="938" name="Google Shape;938;p21"/>
            <p:cNvSpPr/>
            <p:nvPr/>
          </p:nvSpPr>
          <p:spPr>
            <a:xfrm flipH="1">
              <a:off x="8348056" y="1053597"/>
              <a:ext cx="795944" cy="1305112"/>
            </a:xfrm>
            <a:custGeom>
              <a:avLst/>
              <a:gdLst/>
              <a:ahLst/>
              <a:cxnLst/>
              <a:rect l="l" t="t" r="r" b="b"/>
              <a:pathLst>
                <a:path w="5959" h="9771" extrusionOk="0">
                  <a:moveTo>
                    <a:pt x="0" y="0"/>
                  </a:moveTo>
                  <a:lnTo>
                    <a:pt x="0" y="9498"/>
                  </a:lnTo>
                  <a:cubicBezTo>
                    <a:pt x="653" y="9672"/>
                    <a:pt x="1323" y="9770"/>
                    <a:pt x="1997" y="9770"/>
                  </a:cubicBezTo>
                  <a:cubicBezTo>
                    <a:pt x="2140" y="9770"/>
                    <a:pt x="2283" y="9766"/>
                    <a:pt x="2426" y="9757"/>
                  </a:cubicBezTo>
                  <a:cubicBezTo>
                    <a:pt x="3567" y="9685"/>
                    <a:pt x="4705" y="9297"/>
                    <a:pt x="5631" y="8632"/>
                  </a:cubicBezTo>
                  <a:cubicBezTo>
                    <a:pt x="5802" y="7917"/>
                    <a:pt x="5931" y="7198"/>
                    <a:pt x="5938" y="6473"/>
                  </a:cubicBezTo>
                  <a:cubicBezTo>
                    <a:pt x="5958" y="4524"/>
                    <a:pt x="5035" y="2586"/>
                    <a:pt x="3510" y="1370"/>
                  </a:cubicBezTo>
                  <a:cubicBezTo>
                    <a:pt x="2511" y="576"/>
                    <a:pt x="1271" y="106"/>
                    <a:pt x="0" y="0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1"/>
            <p:cNvSpPr/>
            <p:nvPr/>
          </p:nvSpPr>
          <p:spPr>
            <a:xfrm flipH="1">
              <a:off x="8079981" y="0"/>
              <a:ext cx="1064019" cy="2206710"/>
            </a:xfrm>
            <a:custGeom>
              <a:avLst/>
              <a:gdLst/>
              <a:ahLst/>
              <a:cxnLst/>
              <a:rect l="l" t="t" r="r" b="b"/>
              <a:pathLst>
                <a:path w="7966" h="16521" extrusionOk="0">
                  <a:moveTo>
                    <a:pt x="945" y="1"/>
                  </a:moveTo>
                  <a:cubicBezTo>
                    <a:pt x="632" y="1"/>
                    <a:pt x="316" y="22"/>
                    <a:pt x="0" y="56"/>
                  </a:cubicBezTo>
                  <a:lnTo>
                    <a:pt x="0" y="7888"/>
                  </a:lnTo>
                  <a:cubicBezTo>
                    <a:pt x="1271" y="7994"/>
                    <a:pt x="2511" y="8464"/>
                    <a:pt x="3510" y="9258"/>
                  </a:cubicBezTo>
                  <a:cubicBezTo>
                    <a:pt x="5035" y="10474"/>
                    <a:pt x="5958" y="12412"/>
                    <a:pt x="5938" y="14361"/>
                  </a:cubicBezTo>
                  <a:cubicBezTo>
                    <a:pt x="5931" y="15086"/>
                    <a:pt x="5802" y="15805"/>
                    <a:pt x="5631" y="16520"/>
                  </a:cubicBezTo>
                  <a:cubicBezTo>
                    <a:pt x="6098" y="16184"/>
                    <a:pt x="6510" y="15778"/>
                    <a:pt x="6841" y="15305"/>
                  </a:cubicBezTo>
                  <a:cubicBezTo>
                    <a:pt x="7826" y="13888"/>
                    <a:pt x="7966" y="11871"/>
                    <a:pt x="7005" y="10440"/>
                  </a:cubicBezTo>
                  <a:cubicBezTo>
                    <a:pt x="6401" y="9537"/>
                    <a:pt x="5451" y="8937"/>
                    <a:pt x="4661" y="8191"/>
                  </a:cubicBezTo>
                  <a:cubicBezTo>
                    <a:pt x="3870" y="7445"/>
                    <a:pt x="3203" y="6389"/>
                    <a:pt x="3438" y="5330"/>
                  </a:cubicBezTo>
                  <a:cubicBezTo>
                    <a:pt x="3618" y="4519"/>
                    <a:pt x="4296" y="3882"/>
                    <a:pt x="4470" y="3071"/>
                  </a:cubicBezTo>
                  <a:cubicBezTo>
                    <a:pt x="4729" y="1848"/>
                    <a:pt x="3717" y="646"/>
                    <a:pt x="2535" y="240"/>
                  </a:cubicBezTo>
                  <a:cubicBezTo>
                    <a:pt x="2021" y="65"/>
                    <a:pt x="1487" y="1"/>
                    <a:pt x="945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1"/>
            <p:cNvSpPr/>
            <p:nvPr/>
          </p:nvSpPr>
          <p:spPr>
            <a:xfrm flipH="1">
              <a:off x="5827590" y="2206571"/>
              <a:ext cx="3316410" cy="2936937"/>
            </a:xfrm>
            <a:custGeom>
              <a:avLst/>
              <a:gdLst/>
              <a:ahLst/>
              <a:cxnLst/>
              <a:rect l="l" t="t" r="r" b="b"/>
              <a:pathLst>
                <a:path w="24829" h="21988" extrusionOk="0">
                  <a:moveTo>
                    <a:pt x="5631" y="0"/>
                  </a:moveTo>
                  <a:lnTo>
                    <a:pt x="5631" y="0"/>
                  </a:lnTo>
                  <a:cubicBezTo>
                    <a:pt x="4705" y="665"/>
                    <a:pt x="3567" y="1053"/>
                    <a:pt x="2426" y="1125"/>
                  </a:cubicBezTo>
                  <a:cubicBezTo>
                    <a:pt x="2283" y="1134"/>
                    <a:pt x="2140" y="1138"/>
                    <a:pt x="1997" y="1138"/>
                  </a:cubicBezTo>
                  <a:cubicBezTo>
                    <a:pt x="1323" y="1138"/>
                    <a:pt x="653" y="1040"/>
                    <a:pt x="0" y="866"/>
                  </a:cubicBezTo>
                  <a:lnTo>
                    <a:pt x="0" y="21988"/>
                  </a:lnTo>
                  <a:lnTo>
                    <a:pt x="23881" y="21988"/>
                  </a:lnTo>
                  <a:cubicBezTo>
                    <a:pt x="24157" y="21442"/>
                    <a:pt x="24372" y="20874"/>
                    <a:pt x="24471" y="20264"/>
                  </a:cubicBezTo>
                  <a:cubicBezTo>
                    <a:pt x="24829" y="18036"/>
                    <a:pt x="23483" y="15801"/>
                    <a:pt x="21647" y="14486"/>
                  </a:cubicBezTo>
                  <a:cubicBezTo>
                    <a:pt x="19807" y="13175"/>
                    <a:pt x="17552" y="12616"/>
                    <a:pt x="15337" y="12162"/>
                  </a:cubicBezTo>
                  <a:cubicBezTo>
                    <a:pt x="13123" y="11709"/>
                    <a:pt x="10857" y="11328"/>
                    <a:pt x="8848" y="10296"/>
                  </a:cubicBezTo>
                  <a:cubicBezTo>
                    <a:pt x="6837" y="9267"/>
                    <a:pt x="5083" y="7445"/>
                    <a:pt x="4783" y="5206"/>
                  </a:cubicBezTo>
                  <a:cubicBezTo>
                    <a:pt x="4548" y="3452"/>
                    <a:pt x="5213" y="1738"/>
                    <a:pt x="5631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1" name="Google Shape;941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62675" y="-137099"/>
            <a:ext cx="3190877" cy="1794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42" name="Google Shape;9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8601" y="2247600"/>
            <a:ext cx="5284301" cy="2972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BLANK_1_1_1_1_1">
    <p:bg>
      <p:bgPr>
        <a:solidFill>
          <a:srgbClr val="FFFFFF"/>
        </a:solidFill>
        <a:effectLst/>
      </p:bgPr>
    </p:bg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4" name="Google Shape;944;p22"/>
          <p:cNvGrpSpPr/>
          <p:nvPr/>
        </p:nvGrpSpPr>
        <p:grpSpPr>
          <a:xfrm rot="-373102" flipH="1">
            <a:off x="-1189137" y="-165666"/>
            <a:ext cx="3971313" cy="5257200"/>
            <a:chOff x="3268325" y="3013975"/>
            <a:chExt cx="1443800" cy="1106200"/>
          </a:xfrm>
        </p:grpSpPr>
        <p:sp>
          <p:nvSpPr>
            <p:cNvPr id="945" name="Google Shape;945;p22"/>
            <p:cNvSpPr/>
            <p:nvPr/>
          </p:nvSpPr>
          <p:spPr>
            <a:xfrm>
              <a:off x="3268325" y="3013975"/>
              <a:ext cx="274950" cy="149575"/>
            </a:xfrm>
            <a:custGeom>
              <a:avLst/>
              <a:gdLst/>
              <a:ahLst/>
              <a:cxnLst/>
              <a:rect l="l" t="t" r="r" b="b"/>
              <a:pathLst>
                <a:path w="10998" h="5983" extrusionOk="0">
                  <a:moveTo>
                    <a:pt x="1" y="1"/>
                  </a:moveTo>
                  <a:cubicBezTo>
                    <a:pt x="1367" y="1752"/>
                    <a:pt x="2900" y="3353"/>
                    <a:pt x="4795" y="4495"/>
                  </a:cubicBezTo>
                  <a:cubicBezTo>
                    <a:pt x="6348" y="5429"/>
                    <a:pt x="8202" y="5983"/>
                    <a:pt x="10007" y="5983"/>
                  </a:cubicBezTo>
                  <a:cubicBezTo>
                    <a:pt x="10340" y="5983"/>
                    <a:pt x="10671" y="5964"/>
                    <a:pt x="10998" y="5925"/>
                  </a:cubicBezTo>
                  <a:cubicBezTo>
                    <a:pt x="10617" y="3974"/>
                    <a:pt x="10586" y="1960"/>
                    <a:pt x="10947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2"/>
            <p:cNvSpPr/>
            <p:nvPr/>
          </p:nvSpPr>
          <p:spPr>
            <a:xfrm>
              <a:off x="3543250" y="3013975"/>
              <a:ext cx="893200" cy="1018300"/>
            </a:xfrm>
            <a:custGeom>
              <a:avLst/>
              <a:gdLst/>
              <a:ahLst/>
              <a:cxnLst/>
              <a:rect l="l" t="t" r="r" b="b"/>
              <a:pathLst>
                <a:path w="35728" h="40732" extrusionOk="0">
                  <a:moveTo>
                    <a:pt x="18820" y="1"/>
                  </a:moveTo>
                  <a:cubicBezTo>
                    <a:pt x="19109" y="1207"/>
                    <a:pt x="19249" y="2430"/>
                    <a:pt x="19000" y="3636"/>
                  </a:cubicBezTo>
                  <a:cubicBezTo>
                    <a:pt x="18629" y="5447"/>
                    <a:pt x="17036" y="7130"/>
                    <a:pt x="15257" y="7130"/>
                  </a:cubicBezTo>
                  <a:cubicBezTo>
                    <a:pt x="15061" y="7130"/>
                    <a:pt x="14863" y="7110"/>
                    <a:pt x="14664" y="7067"/>
                  </a:cubicBezTo>
                  <a:cubicBezTo>
                    <a:pt x="13233" y="6760"/>
                    <a:pt x="12265" y="5466"/>
                    <a:pt x="11373" y="4304"/>
                  </a:cubicBezTo>
                  <a:cubicBezTo>
                    <a:pt x="10483" y="3139"/>
                    <a:pt x="9353" y="1922"/>
                    <a:pt x="7887" y="1886"/>
                  </a:cubicBezTo>
                  <a:cubicBezTo>
                    <a:pt x="7863" y="1885"/>
                    <a:pt x="7839" y="1885"/>
                    <a:pt x="7814" y="1885"/>
                  </a:cubicBezTo>
                  <a:cubicBezTo>
                    <a:pt x="5997" y="1885"/>
                    <a:pt x="4737" y="3650"/>
                    <a:pt x="3248" y="4713"/>
                  </a:cubicBezTo>
                  <a:cubicBezTo>
                    <a:pt x="2280" y="5405"/>
                    <a:pt x="1163" y="5790"/>
                    <a:pt x="1" y="5925"/>
                  </a:cubicBezTo>
                  <a:cubicBezTo>
                    <a:pt x="944" y="10790"/>
                    <a:pt x="4021" y="15270"/>
                    <a:pt x="8412" y="17604"/>
                  </a:cubicBezTo>
                  <a:cubicBezTo>
                    <a:pt x="10555" y="18738"/>
                    <a:pt x="12922" y="19389"/>
                    <a:pt x="15103" y="20449"/>
                  </a:cubicBezTo>
                  <a:cubicBezTo>
                    <a:pt x="17287" y="21508"/>
                    <a:pt x="19372" y="23106"/>
                    <a:pt x="20192" y="25384"/>
                  </a:cubicBezTo>
                  <a:cubicBezTo>
                    <a:pt x="21279" y="28400"/>
                    <a:pt x="19923" y="31871"/>
                    <a:pt x="20959" y="34903"/>
                  </a:cubicBezTo>
                  <a:cubicBezTo>
                    <a:pt x="21790" y="37345"/>
                    <a:pt x="24038" y="39046"/>
                    <a:pt x="26392" y="40098"/>
                  </a:cubicBezTo>
                  <a:cubicBezTo>
                    <a:pt x="26928" y="40337"/>
                    <a:pt x="27476" y="40548"/>
                    <a:pt x="28032" y="40732"/>
                  </a:cubicBezTo>
                  <a:cubicBezTo>
                    <a:pt x="29081" y="39274"/>
                    <a:pt x="30382" y="38007"/>
                    <a:pt x="31598" y="36678"/>
                  </a:cubicBezTo>
                  <a:cubicBezTo>
                    <a:pt x="32974" y="35172"/>
                    <a:pt x="34273" y="33520"/>
                    <a:pt x="34875" y="31575"/>
                  </a:cubicBezTo>
                  <a:cubicBezTo>
                    <a:pt x="35727" y="28822"/>
                    <a:pt x="35073" y="25810"/>
                    <a:pt x="33942" y="23160"/>
                  </a:cubicBezTo>
                  <a:cubicBezTo>
                    <a:pt x="32811" y="20510"/>
                    <a:pt x="31213" y="18081"/>
                    <a:pt x="30062" y="15441"/>
                  </a:cubicBezTo>
                  <a:cubicBezTo>
                    <a:pt x="28907" y="12797"/>
                    <a:pt x="28208" y="9806"/>
                    <a:pt x="28996" y="7032"/>
                  </a:cubicBezTo>
                  <a:cubicBezTo>
                    <a:pt x="29905" y="3827"/>
                    <a:pt x="32617" y="1518"/>
                    <a:pt x="35645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2"/>
            <p:cNvSpPr/>
            <p:nvPr/>
          </p:nvSpPr>
          <p:spPr>
            <a:xfrm>
              <a:off x="3532950" y="3013975"/>
              <a:ext cx="491525" cy="178275"/>
            </a:xfrm>
            <a:custGeom>
              <a:avLst/>
              <a:gdLst/>
              <a:ahLst/>
              <a:cxnLst/>
              <a:rect l="l" t="t" r="r" b="b"/>
              <a:pathLst>
                <a:path w="19661" h="7131" extrusionOk="0">
                  <a:moveTo>
                    <a:pt x="362" y="1"/>
                  </a:moveTo>
                  <a:cubicBezTo>
                    <a:pt x="1" y="1960"/>
                    <a:pt x="32" y="3974"/>
                    <a:pt x="413" y="5925"/>
                  </a:cubicBezTo>
                  <a:cubicBezTo>
                    <a:pt x="1575" y="5790"/>
                    <a:pt x="2692" y="5405"/>
                    <a:pt x="3660" y="4713"/>
                  </a:cubicBezTo>
                  <a:cubicBezTo>
                    <a:pt x="5149" y="3650"/>
                    <a:pt x="6409" y="1885"/>
                    <a:pt x="8226" y="1885"/>
                  </a:cubicBezTo>
                  <a:cubicBezTo>
                    <a:pt x="8251" y="1885"/>
                    <a:pt x="8275" y="1885"/>
                    <a:pt x="8299" y="1886"/>
                  </a:cubicBezTo>
                  <a:cubicBezTo>
                    <a:pt x="9765" y="1922"/>
                    <a:pt x="10895" y="3139"/>
                    <a:pt x="11785" y="4304"/>
                  </a:cubicBezTo>
                  <a:cubicBezTo>
                    <a:pt x="12677" y="5466"/>
                    <a:pt x="13645" y="6760"/>
                    <a:pt x="15076" y="7067"/>
                  </a:cubicBezTo>
                  <a:cubicBezTo>
                    <a:pt x="15275" y="7110"/>
                    <a:pt x="15473" y="7130"/>
                    <a:pt x="15669" y="7130"/>
                  </a:cubicBezTo>
                  <a:cubicBezTo>
                    <a:pt x="17448" y="7130"/>
                    <a:pt x="19041" y="5447"/>
                    <a:pt x="19412" y="3636"/>
                  </a:cubicBezTo>
                  <a:cubicBezTo>
                    <a:pt x="19661" y="2430"/>
                    <a:pt x="19521" y="1207"/>
                    <a:pt x="19232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2"/>
            <p:cNvSpPr/>
            <p:nvPr/>
          </p:nvSpPr>
          <p:spPr>
            <a:xfrm>
              <a:off x="4244025" y="3013975"/>
              <a:ext cx="468100" cy="1042100"/>
            </a:xfrm>
            <a:custGeom>
              <a:avLst/>
              <a:gdLst/>
              <a:ahLst/>
              <a:cxnLst/>
              <a:rect l="l" t="t" r="r" b="b"/>
              <a:pathLst>
                <a:path w="18724" h="41684" extrusionOk="0">
                  <a:moveTo>
                    <a:pt x="7614" y="1"/>
                  </a:moveTo>
                  <a:cubicBezTo>
                    <a:pt x="4586" y="1518"/>
                    <a:pt x="1874" y="3827"/>
                    <a:pt x="965" y="7032"/>
                  </a:cubicBezTo>
                  <a:cubicBezTo>
                    <a:pt x="177" y="9806"/>
                    <a:pt x="876" y="12797"/>
                    <a:pt x="2031" y="15441"/>
                  </a:cubicBezTo>
                  <a:cubicBezTo>
                    <a:pt x="3182" y="18081"/>
                    <a:pt x="4780" y="20510"/>
                    <a:pt x="5911" y="23160"/>
                  </a:cubicBezTo>
                  <a:cubicBezTo>
                    <a:pt x="7042" y="25810"/>
                    <a:pt x="7696" y="28822"/>
                    <a:pt x="6844" y="31575"/>
                  </a:cubicBezTo>
                  <a:cubicBezTo>
                    <a:pt x="6242" y="33520"/>
                    <a:pt x="4943" y="35172"/>
                    <a:pt x="3567" y="36678"/>
                  </a:cubicBezTo>
                  <a:cubicBezTo>
                    <a:pt x="2351" y="38007"/>
                    <a:pt x="1050" y="39274"/>
                    <a:pt x="1" y="40732"/>
                  </a:cubicBezTo>
                  <a:cubicBezTo>
                    <a:pt x="1909" y="41367"/>
                    <a:pt x="3922" y="41683"/>
                    <a:pt x="5935" y="41683"/>
                  </a:cubicBezTo>
                  <a:cubicBezTo>
                    <a:pt x="9028" y="41683"/>
                    <a:pt x="12122" y="40937"/>
                    <a:pt x="14840" y="39458"/>
                  </a:cubicBezTo>
                  <a:cubicBezTo>
                    <a:pt x="16257" y="38688"/>
                    <a:pt x="17562" y="37727"/>
                    <a:pt x="18724" y="36614"/>
                  </a:cubicBezTo>
                  <a:lnTo>
                    <a:pt x="18724" y="1"/>
                  </a:ln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2"/>
            <p:cNvSpPr/>
            <p:nvPr/>
          </p:nvSpPr>
          <p:spPr>
            <a:xfrm>
              <a:off x="4201350" y="3929300"/>
              <a:ext cx="510775" cy="190875"/>
            </a:xfrm>
            <a:custGeom>
              <a:avLst/>
              <a:gdLst/>
              <a:ahLst/>
              <a:cxnLst/>
              <a:rect l="l" t="t" r="r" b="b"/>
              <a:pathLst>
                <a:path w="20431" h="7635" extrusionOk="0">
                  <a:moveTo>
                    <a:pt x="20431" y="1"/>
                  </a:moveTo>
                  <a:cubicBezTo>
                    <a:pt x="19269" y="1114"/>
                    <a:pt x="17964" y="2075"/>
                    <a:pt x="16547" y="2845"/>
                  </a:cubicBezTo>
                  <a:cubicBezTo>
                    <a:pt x="13829" y="4324"/>
                    <a:pt x="10735" y="5070"/>
                    <a:pt x="7642" y="5070"/>
                  </a:cubicBezTo>
                  <a:cubicBezTo>
                    <a:pt x="5629" y="5070"/>
                    <a:pt x="3616" y="4754"/>
                    <a:pt x="1708" y="4119"/>
                  </a:cubicBezTo>
                  <a:cubicBezTo>
                    <a:pt x="1568" y="4309"/>
                    <a:pt x="1435" y="4504"/>
                    <a:pt x="1305" y="4705"/>
                  </a:cubicBezTo>
                  <a:cubicBezTo>
                    <a:pt x="727" y="5601"/>
                    <a:pt x="260" y="6599"/>
                    <a:pt x="1" y="7635"/>
                  </a:cubicBezTo>
                  <a:lnTo>
                    <a:pt x="20431" y="7635"/>
                  </a:lnTo>
                  <a:lnTo>
                    <a:pt x="20431" y="1"/>
                  </a:ln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2"/>
            <p:cNvSpPr/>
            <p:nvPr/>
          </p:nvSpPr>
          <p:spPr>
            <a:xfrm>
              <a:off x="4057600" y="3658800"/>
              <a:ext cx="265050" cy="29580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1" y="0"/>
                  </a:moveTo>
                  <a:cubicBezTo>
                    <a:pt x="2371" y="0"/>
                    <a:pt x="0" y="5907"/>
                    <a:pt x="1788" y="9382"/>
                  </a:cubicBezTo>
                  <a:cubicBezTo>
                    <a:pt x="2675" y="11107"/>
                    <a:pt x="4340" y="11832"/>
                    <a:pt x="5925" y="11832"/>
                  </a:cubicBezTo>
                  <a:cubicBezTo>
                    <a:pt x="7628" y="11832"/>
                    <a:pt x="9239" y="10997"/>
                    <a:pt x="9702" y="9655"/>
                  </a:cubicBezTo>
                  <a:cubicBezTo>
                    <a:pt x="10601" y="7063"/>
                    <a:pt x="9546" y="412"/>
                    <a:pt x="5713" y="14"/>
                  </a:cubicBezTo>
                  <a:cubicBezTo>
                    <a:pt x="5628" y="4"/>
                    <a:pt x="5546" y="0"/>
                    <a:pt x="5461" y="0"/>
                  </a:cubicBezTo>
                  <a:close/>
                </a:path>
              </a:pathLst>
            </a:custGeom>
            <a:solidFill>
              <a:srgbClr val="149A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51" name="Google Shape;951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81000" y="-228600"/>
            <a:ext cx="3141475" cy="1767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2" name="Google Shape;952;p22"/>
          <p:cNvPicPr preferRelativeResize="0"/>
          <p:nvPr/>
        </p:nvPicPr>
        <p:blipFill rotWithShape="1">
          <a:blip r:embed="rId3">
            <a:alphaModFix/>
          </a:blip>
          <a:srcRect r="52408" b="36511"/>
          <a:stretch/>
        </p:blipFill>
        <p:spPr>
          <a:xfrm>
            <a:off x="-228600" y="4090400"/>
            <a:ext cx="1600195" cy="1200749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p22"/>
          <p:cNvSpPr txBox="1">
            <a:spLocks noGrp="1"/>
          </p:cNvSpPr>
          <p:nvPr>
            <p:ph type="title"/>
          </p:nvPr>
        </p:nvSpPr>
        <p:spPr>
          <a:xfrm>
            <a:off x="922200" y="432516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omfortaa"/>
              <a:buNone/>
              <a:defRPr sz="3600"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22"/>
          <p:cNvSpPr txBox="1">
            <a:spLocks noGrp="1"/>
          </p:cNvSpPr>
          <p:nvPr>
            <p:ph type="subTitle" idx="1"/>
          </p:nvPr>
        </p:nvSpPr>
        <p:spPr>
          <a:xfrm>
            <a:off x="5063172" y="3037651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22"/>
          <p:cNvSpPr txBox="1">
            <a:spLocks noGrp="1"/>
          </p:cNvSpPr>
          <p:nvPr>
            <p:ph type="subTitle" idx="2"/>
          </p:nvPr>
        </p:nvSpPr>
        <p:spPr>
          <a:xfrm>
            <a:off x="2254449" y="2538821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Comfortaa"/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56" name="Google Shape;956;p22"/>
          <p:cNvSpPr txBox="1">
            <a:spLocks noGrp="1"/>
          </p:cNvSpPr>
          <p:nvPr>
            <p:ph type="subTitle" idx="3"/>
          </p:nvPr>
        </p:nvSpPr>
        <p:spPr>
          <a:xfrm>
            <a:off x="1968264" y="3037656"/>
            <a:ext cx="2116200" cy="12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200"/>
              <a:buNone/>
              <a:defRPr sz="1200"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57" name="Google Shape;957;p22"/>
          <p:cNvSpPr txBox="1">
            <a:spLocks noGrp="1"/>
          </p:cNvSpPr>
          <p:nvPr>
            <p:ph type="subTitle" idx="4"/>
          </p:nvPr>
        </p:nvSpPr>
        <p:spPr>
          <a:xfrm>
            <a:off x="5072276" y="2540105"/>
            <a:ext cx="1828800" cy="457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Comfortaa"/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Montserrat ExtraBold"/>
              <a:buNone/>
              <a:defRPr sz="1800">
                <a:solidFill>
                  <a:srgbClr val="F3F3F3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958" name="Google Shape;958;p22"/>
          <p:cNvSpPr/>
          <p:nvPr/>
        </p:nvSpPr>
        <p:spPr>
          <a:xfrm rot="10800000" flipH="1">
            <a:off x="7915228" y="315002"/>
            <a:ext cx="1679305" cy="4839573"/>
          </a:xfrm>
          <a:custGeom>
            <a:avLst/>
            <a:gdLst/>
            <a:ahLst/>
            <a:cxnLst/>
            <a:rect l="l" t="t" r="r" b="b"/>
            <a:pathLst>
              <a:path w="35728" h="40732" extrusionOk="0">
                <a:moveTo>
                  <a:pt x="18820" y="1"/>
                </a:moveTo>
                <a:cubicBezTo>
                  <a:pt x="19109" y="1207"/>
                  <a:pt x="19249" y="2430"/>
                  <a:pt x="19000" y="3636"/>
                </a:cubicBezTo>
                <a:cubicBezTo>
                  <a:pt x="18629" y="5447"/>
                  <a:pt x="17036" y="7130"/>
                  <a:pt x="15257" y="7130"/>
                </a:cubicBezTo>
                <a:cubicBezTo>
                  <a:pt x="15061" y="7130"/>
                  <a:pt x="14863" y="7110"/>
                  <a:pt x="14664" y="7067"/>
                </a:cubicBezTo>
                <a:cubicBezTo>
                  <a:pt x="13233" y="6760"/>
                  <a:pt x="12265" y="5466"/>
                  <a:pt x="11373" y="4304"/>
                </a:cubicBezTo>
                <a:cubicBezTo>
                  <a:pt x="10483" y="3139"/>
                  <a:pt x="9353" y="1922"/>
                  <a:pt x="7887" y="1886"/>
                </a:cubicBezTo>
                <a:cubicBezTo>
                  <a:pt x="7863" y="1885"/>
                  <a:pt x="7839" y="1885"/>
                  <a:pt x="7814" y="1885"/>
                </a:cubicBezTo>
                <a:cubicBezTo>
                  <a:pt x="5997" y="1885"/>
                  <a:pt x="4737" y="3650"/>
                  <a:pt x="3248" y="4713"/>
                </a:cubicBezTo>
                <a:cubicBezTo>
                  <a:pt x="2280" y="5405"/>
                  <a:pt x="1163" y="5790"/>
                  <a:pt x="1" y="5925"/>
                </a:cubicBezTo>
                <a:cubicBezTo>
                  <a:pt x="944" y="10790"/>
                  <a:pt x="4021" y="15270"/>
                  <a:pt x="8412" y="17604"/>
                </a:cubicBezTo>
                <a:cubicBezTo>
                  <a:pt x="10555" y="18738"/>
                  <a:pt x="12922" y="19389"/>
                  <a:pt x="15103" y="20449"/>
                </a:cubicBezTo>
                <a:cubicBezTo>
                  <a:pt x="17287" y="21508"/>
                  <a:pt x="19372" y="23106"/>
                  <a:pt x="20192" y="25384"/>
                </a:cubicBezTo>
                <a:cubicBezTo>
                  <a:pt x="21279" y="28400"/>
                  <a:pt x="19923" y="31871"/>
                  <a:pt x="20959" y="34903"/>
                </a:cubicBezTo>
                <a:cubicBezTo>
                  <a:pt x="21790" y="37345"/>
                  <a:pt x="24038" y="39046"/>
                  <a:pt x="26392" y="40098"/>
                </a:cubicBezTo>
                <a:cubicBezTo>
                  <a:pt x="26928" y="40337"/>
                  <a:pt x="27476" y="40548"/>
                  <a:pt x="28032" y="40732"/>
                </a:cubicBezTo>
                <a:cubicBezTo>
                  <a:pt x="29081" y="39274"/>
                  <a:pt x="30382" y="38007"/>
                  <a:pt x="31598" y="36678"/>
                </a:cubicBezTo>
                <a:cubicBezTo>
                  <a:pt x="32974" y="35172"/>
                  <a:pt x="34273" y="33520"/>
                  <a:pt x="34875" y="31575"/>
                </a:cubicBezTo>
                <a:cubicBezTo>
                  <a:pt x="35727" y="28822"/>
                  <a:pt x="35073" y="25810"/>
                  <a:pt x="33942" y="23160"/>
                </a:cubicBezTo>
                <a:cubicBezTo>
                  <a:pt x="32811" y="20510"/>
                  <a:pt x="31213" y="18081"/>
                  <a:pt x="30062" y="15441"/>
                </a:cubicBezTo>
                <a:cubicBezTo>
                  <a:pt x="28907" y="12797"/>
                  <a:pt x="28208" y="9806"/>
                  <a:pt x="28996" y="7032"/>
                </a:cubicBezTo>
                <a:cubicBezTo>
                  <a:pt x="29905" y="3827"/>
                  <a:pt x="32617" y="1518"/>
                  <a:pt x="35645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22"/>
          <p:cNvSpPr/>
          <p:nvPr/>
        </p:nvSpPr>
        <p:spPr>
          <a:xfrm rot="10800000" flipH="1">
            <a:off x="9065267" y="201900"/>
            <a:ext cx="1287556" cy="4952684"/>
          </a:xfrm>
          <a:custGeom>
            <a:avLst/>
            <a:gdLst/>
            <a:ahLst/>
            <a:cxnLst/>
            <a:rect l="l" t="t" r="r" b="b"/>
            <a:pathLst>
              <a:path w="18724" h="41684" extrusionOk="0">
                <a:moveTo>
                  <a:pt x="7614" y="1"/>
                </a:moveTo>
                <a:cubicBezTo>
                  <a:pt x="4586" y="1518"/>
                  <a:pt x="1874" y="3827"/>
                  <a:pt x="965" y="7032"/>
                </a:cubicBezTo>
                <a:cubicBezTo>
                  <a:pt x="177" y="9806"/>
                  <a:pt x="876" y="12797"/>
                  <a:pt x="2031" y="15441"/>
                </a:cubicBezTo>
                <a:cubicBezTo>
                  <a:pt x="3182" y="18081"/>
                  <a:pt x="4780" y="20510"/>
                  <a:pt x="5911" y="23160"/>
                </a:cubicBezTo>
                <a:cubicBezTo>
                  <a:pt x="7042" y="25810"/>
                  <a:pt x="7696" y="28822"/>
                  <a:pt x="6844" y="31575"/>
                </a:cubicBezTo>
                <a:cubicBezTo>
                  <a:pt x="6242" y="33520"/>
                  <a:pt x="4943" y="35172"/>
                  <a:pt x="3567" y="36678"/>
                </a:cubicBezTo>
                <a:cubicBezTo>
                  <a:pt x="2351" y="38007"/>
                  <a:pt x="1050" y="39274"/>
                  <a:pt x="1" y="40732"/>
                </a:cubicBezTo>
                <a:cubicBezTo>
                  <a:pt x="1909" y="41367"/>
                  <a:pt x="3922" y="41683"/>
                  <a:pt x="5935" y="41683"/>
                </a:cubicBezTo>
                <a:cubicBezTo>
                  <a:pt x="9028" y="41683"/>
                  <a:pt x="12122" y="40937"/>
                  <a:pt x="14840" y="39458"/>
                </a:cubicBezTo>
                <a:cubicBezTo>
                  <a:pt x="16257" y="38688"/>
                  <a:pt x="17562" y="37727"/>
                  <a:pt x="18724" y="36614"/>
                </a:cubicBezTo>
                <a:lnTo>
                  <a:pt x="18724" y="1"/>
                </a:ln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22"/>
          <p:cNvSpPr/>
          <p:nvPr/>
        </p:nvSpPr>
        <p:spPr>
          <a:xfrm rot="10800000" flipH="1">
            <a:off x="8947883" y="-102719"/>
            <a:ext cx="1404938" cy="907153"/>
          </a:xfrm>
          <a:custGeom>
            <a:avLst/>
            <a:gdLst/>
            <a:ahLst/>
            <a:cxnLst/>
            <a:rect l="l" t="t" r="r" b="b"/>
            <a:pathLst>
              <a:path w="20431" h="7635" extrusionOk="0">
                <a:moveTo>
                  <a:pt x="20431" y="1"/>
                </a:moveTo>
                <a:cubicBezTo>
                  <a:pt x="19269" y="1114"/>
                  <a:pt x="17964" y="2075"/>
                  <a:pt x="16547" y="2845"/>
                </a:cubicBezTo>
                <a:cubicBezTo>
                  <a:pt x="13829" y="4324"/>
                  <a:pt x="10735" y="5070"/>
                  <a:pt x="7642" y="5070"/>
                </a:cubicBezTo>
                <a:cubicBezTo>
                  <a:pt x="5629" y="5070"/>
                  <a:pt x="3616" y="4754"/>
                  <a:pt x="1708" y="4119"/>
                </a:cubicBezTo>
                <a:cubicBezTo>
                  <a:pt x="1568" y="4309"/>
                  <a:pt x="1435" y="4504"/>
                  <a:pt x="1305" y="4705"/>
                </a:cubicBezTo>
                <a:cubicBezTo>
                  <a:pt x="727" y="5601"/>
                  <a:pt x="260" y="6599"/>
                  <a:pt x="1" y="7635"/>
                </a:cubicBezTo>
                <a:lnTo>
                  <a:pt x="20431" y="7635"/>
                </a:lnTo>
                <a:lnTo>
                  <a:pt x="20431" y="1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22"/>
          <p:cNvSpPr/>
          <p:nvPr/>
        </p:nvSpPr>
        <p:spPr>
          <a:xfrm rot="9683509" flipH="1">
            <a:off x="8237391" y="3788609"/>
            <a:ext cx="729045" cy="1405831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1" y="0"/>
                </a:moveTo>
                <a:cubicBezTo>
                  <a:pt x="2371" y="0"/>
                  <a:pt x="0" y="5907"/>
                  <a:pt x="1788" y="9382"/>
                </a:cubicBezTo>
                <a:cubicBezTo>
                  <a:pt x="2675" y="11107"/>
                  <a:pt x="4340" y="11832"/>
                  <a:pt x="5925" y="11832"/>
                </a:cubicBezTo>
                <a:cubicBezTo>
                  <a:pt x="7628" y="11832"/>
                  <a:pt x="9239" y="10997"/>
                  <a:pt x="9702" y="9655"/>
                </a:cubicBezTo>
                <a:cubicBezTo>
                  <a:pt x="10601" y="7063"/>
                  <a:pt x="9546" y="412"/>
                  <a:pt x="5713" y="14"/>
                </a:cubicBezTo>
                <a:cubicBezTo>
                  <a:pt x="5628" y="4"/>
                  <a:pt x="5546" y="0"/>
                  <a:pt x="5461" y="0"/>
                </a:cubicBezTo>
                <a:close/>
              </a:path>
            </a:pathLst>
          </a:custGeom>
          <a:solidFill>
            <a:srgbClr val="149A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2" name="Google Shape;962;p22"/>
          <p:cNvGrpSpPr/>
          <p:nvPr/>
        </p:nvGrpSpPr>
        <p:grpSpPr>
          <a:xfrm>
            <a:off x="6002520" y="4318199"/>
            <a:ext cx="4477807" cy="839588"/>
            <a:chOff x="3098100" y="3849750"/>
            <a:chExt cx="940775" cy="270425"/>
          </a:xfrm>
        </p:grpSpPr>
        <p:sp>
          <p:nvSpPr>
            <p:cNvPr id="963" name="Google Shape;963;p22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2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2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6" name="Google Shape;966;p22"/>
          <p:cNvPicPr preferRelativeResize="0"/>
          <p:nvPr/>
        </p:nvPicPr>
        <p:blipFill rotWithShape="1">
          <a:blip r:embed="rId4">
            <a:alphaModFix/>
          </a:blip>
          <a:srcRect l="70893"/>
          <a:stretch/>
        </p:blipFill>
        <p:spPr>
          <a:xfrm>
            <a:off x="8305798" y="-52600"/>
            <a:ext cx="914400" cy="176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7" name="Google Shape;967;p22"/>
          <p:cNvPicPr preferRelativeResize="0"/>
          <p:nvPr/>
        </p:nvPicPr>
        <p:blipFill rotWithShape="1">
          <a:blip r:embed="rId5">
            <a:alphaModFix/>
          </a:blip>
          <a:srcRect l="53174"/>
          <a:stretch/>
        </p:blipFill>
        <p:spPr>
          <a:xfrm>
            <a:off x="7967650" y="3608200"/>
            <a:ext cx="1404950" cy="16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"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p23"/>
          <p:cNvSpPr txBox="1">
            <a:spLocks noGrp="1"/>
          </p:cNvSpPr>
          <p:nvPr>
            <p:ph type="subTitle" idx="1"/>
          </p:nvPr>
        </p:nvSpPr>
        <p:spPr>
          <a:xfrm>
            <a:off x="914400" y="1840175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70" name="Google Shape;970;p23"/>
          <p:cNvSpPr txBox="1">
            <a:spLocks noGrp="1"/>
          </p:cNvSpPr>
          <p:nvPr>
            <p:ph type="subTitle" idx="2"/>
          </p:nvPr>
        </p:nvSpPr>
        <p:spPr>
          <a:xfrm>
            <a:off x="914400" y="2891750"/>
            <a:ext cx="3651600" cy="39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3F3F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3F3F3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23"/>
          <p:cNvSpPr txBox="1">
            <a:spLocks noGrp="1"/>
          </p:cNvSpPr>
          <p:nvPr>
            <p:ph type="subTitle" idx="3"/>
          </p:nvPr>
        </p:nvSpPr>
        <p:spPr>
          <a:xfrm>
            <a:off x="914400" y="3929350"/>
            <a:ext cx="3651600" cy="39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72" name="Google Shape;972;p23"/>
          <p:cNvSpPr txBox="1">
            <a:spLocks noGrp="1"/>
          </p:cNvSpPr>
          <p:nvPr>
            <p:ph type="title" hasCustomPrompt="1"/>
          </p:nvPr>
        </p:nvSpPr>
        <p:spPr>
          <a:xfrm>
            <a:off x="914400" y="133562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36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973" name="Google Shape;973;p23"/>
          <p:cNvSpPr txBox="1">
            <a:spLocks noGrp="1"/>
          </p:cNvSpPr>
          <p:nvPr>
            <p:ph type="title" idx="4" hasCustomPrompt="1"/>
          </p:nvPr>
        </p:nvSpPr>
        <p:spPr>
          <a:xfrm>
            <a:off x="914400" y="2382375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36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Lato Black"/>
              <a:buNone/>
              <a:defRPr sz="36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974" name="Google Shape;974;p23"/>
          <p:cNvSpPr txBox="1">
            <a:spLocks noGrp="1"/>
          </p:cNvSpPr>
          <p:nvPr>
            <p:ph type="title" idx="5" hasCustomPrompt="1"/>
          </p:nvPr>
        </p:nvSpPr>
        <p:spPr>
          <a:xfrm>
            <a:off x="914400" y="3429200"/>
            <a:ext cx="3651600" cy="6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36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Lato Black"/>
              <a:buNone/>
              <a:defRPr sz="1400">
                <a:solidFill>
                  <a:srgbClr val="434343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975" name="Google Shape;975;p23"/>
          <p:cNvSpPr txBox="1">
            <a:spLocks noGrp="1"/>
          </p:cNvSpPr>
          <p:nvPr>
            <p:ph type="title" idx="6"/>
          </p:nvPr>
        </p:nvSpPr>
        <p:spPr>
          <a:xfrm>
            <a:off x="914400" y="501375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76" name="Google Shape;976;p23"/>
          <p:cNvSpPr/>
          <p:nvPr/>
        </p:nvSpPr>
        <p:spPr>
          <a:xfrm>
            <a:off x="6411464" y="4341794"/>
            <a:ext cx="2814673" cy="858022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23"/>
          <p:cNvSpPr/>
          <p:nvPr/>
        </p:nvSpPr>
        <p:spPr>
          <a:xfrm>
            <a:off x="-2" y="-118694"/>
            <a:ext cx="2668237" cy="406084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23"/>
          <p:cNvSpPr/>
          <p:nvPr/>
        </p:nvSpPr>
        <p:spPr>
          <a:xfrm>
            <a:off x="-1" y="-118700"/>
            <a:ext cx="1946477" cy="876726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9" name="Google Shape;979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421700" y="3608350"/>
            <a:ext cx="2865178" cy="1611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80" name="Google Shape;980;p23"/>
          <p:cNvPicPr preferRelativeResize="0"/>
          <p:nvPr/>
        </p:nvPicPr>
        <p:blipFill rotWithShape="1">
          <a:blip r:embed="rId3">
            <a:alphaModFix/>
          </a:blip>
          <a:srcRect t="63227" b="29"/>
          <a:stretch/>
        </p:blipFill>
        <p:spPr>
          <a:xfrm>
            <a:off x="-179200" y="-295274"/>
            <a:ext cx="1211950" cy="763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x columns">
  <p:cSld name="CUSTOM_1">
    <p:bg>
      <p:bgPr>
        <a:solidFill>
          <a:srgbClr val="FFFFFF"/>
        </a:solidFill>
        <a:effectLst/>
      </p:bgPr>
    </p:bg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24"/>
          <p:cNvSpPr txBox="1">
            <a:spLocks noGrp="1"/>
          </p:cNvSpPr>
          <p:nvPr>
            <p:ph type="subTitle" idx="1"/>
          </p:nvPr>
        </p:nvSpPr>
        <p:spPr>
          <a:xfrm>
            <a:off x="1194409" y="3562931"/>
            <a:ext cx="2103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3" name="Google Shape;983;p24"/>
          <p:cNvSpPr txBox="1">
            <a:spLocks noGrp="1"/>
          </p:cNvSpPr>
          <p:nvPr>
            <p:ph type="subTitle" idx="2"/>
          </p:nvPr>
        </p:nvSpPr>
        <p:spPr>
          <a:xfrm>
            <a:off x="3527793" y="3562932"/>
            <a:ext cx="2103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4" name="Google Shape;984;p24"/>
          <p:cNvSpPr txBox="1">
            <a:spLocks noGrp="1"/>
          </p:cNvSpPr>
          <p:nvPr>
            <p:ph type="subTitle" idx="3"/>
          </p:nvPr>
        </p:nvSpPr>
        <p:spPr>
          <a:xfrm>
            <a:off x="5868937" y="3562932"/>
            <a:ext cx="2103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5" name="Google Shape;985;p24"/>
          <p:cNvSpPr txBox="1">
            <a:spLocks noGrp="1"/>
          </p:cNvSpPr>
          <p:nvPr>
            <p:ph type="subTitle" idx="4"/>
          </p:nvPr>
        </p:nvSpPr>
        <p:spPr>
          <a:xfrm>
            <a:off x="1331509" y="3149985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 sz="1800"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86" name="Google Shape;986;p24"/>
          <p:cNvSpPr txBox="1">
            <a:spLocks noGrp="1"/>
          </p:cNvSpPr>
          <p:nvPr>
            <p:ph type="subTitle" idx="5"/>
          </p:nvPr>
        </p:nvSpPr>
        <p:spPr>
          <a:xfrm>
            <a:off x="3664893" y="314997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 sz="1800"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87" name="Google Shape;987;p24"/>
          <p:cNvSpPr txBox="1">
            <a:spLocks noGrp="1"/>
          </p:cNvSpPr>
          <p:nvPr>
            <p:ph type="subTitle" idx="6"/>
          </p:nvPr>
        </p:nvSpPr>
        <p:spPr>
          <a:xfrm>
            <a:off x="6006037" y="314997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 sz="1800"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88" name="Google Shape;988;p24"/>
          <p:cNvSpPr txBox="1">
            <a:spLocks noGrp="1"/>
          </p:cNvSpPr>
          <p:nvPr>
            <p:ph type="subTitle" idx="7"/>
          </p:nvPr>
        </p:nvSpPr>
        <p:spPr>
          <a:xfrm>
            <a:off x="1194409" y="2075551"/>
            <a:ext cx="2103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89" name="Google Shape;989;p24"/>
          <p:cNvSpPr txBox="1">
            <a:spLocks noGrp="1"/>
          </p:cNvSpPr>
          <p:nvPr>
            <p:ph type="subTitle" idx="8"/>
          </p:nvPr>
        </p:nvSpPr>
        <p:spPr>
          <a:xfrm>
            <a:off x="3527793" y="2075545"/>
            <a:ext cx="2103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90" name="Google Shape;990;p24"/>
          <p:cNvSpPr txBox="1">
            <a:spLocks noGrp="1"/>
          </p:cNvSpPr>
          <p:nvPr>
            <p:ph type="subTitle" idx="9"/>
          </p:nvPr>
        </p:nvSpPr>
        <p:spPr>
          <a:xfrm>
            <a:off x="5868937" y="2075545"/>
            <a:ext cx="2103000" cy="73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200">
                <a:solidFill>
                  <a:srgbClr val="20124D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Roboto Condensed Light"/>
              <a:buNone/>
              <a:defRPr sz="1100">
                <a:solidFill>
                  <a:srgbClr val="434343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991" name="Google Shape;991;p24"/>
          <p:cNvSpPr txBox="1">
            <a:spLocks noGrp="1"/>
          </p:cNvSpPr>
          <p:nvPr>
            <p:ph type="subTitle" idx="13"/>
          </p:nvPr>
        </p:nvSpPr>
        <p:spPr>
          <a:xfrm>
            <a:off x="1331509" y="16806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 sz="1800"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14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92" name="Google Shape;992;p24"/>
          <p:cNvSpPr txBox="1">
            <a:spLocks noGrp="1"/>
          </p:cNvSpPr>
          <p:nvPr>
            <p:ph type="subTitle" idx="14"/>
          </p:nvPr>
        </p:nvSpPr>
        <p:spPr>
          <a:xfrm>
            <a:off x="3664893" y="16806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 sz="1800"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1DF"/>
              </a:buClr>
              <a:buSzPts val="1400"/>
              <a:buFont typeface="Lato Black"/>
              <a:buNone/>
              <a:defRPr>
                <a:solidFill>
                  <a:srgbClr val="00A1DF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93" name="Google Shape;993;p24"/>
          <p:cNvSpPr txBox="1">
            <a:spLocks noGrp="1"/>
          </p:cNvSpPr>
          <p:nvPr>
            <p:ph type="subTitle" idx="15"/>
          </p:nvPr>
        </p:nvSpPr>
        <p:spPr>
          <a:xfrm>
            <a:off x="6006037" y="1680650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 sz="1800"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14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endParaRPr/>
          </a:p>
        </p:txBody>
      </p:sp>
      <p:sp>
        <p:nvSpPr>
          <p:cNvPr id="994" name="Google Shape;994;p24"/>
          <p:cNvSpPr txBox="1">
            <a:spLocks noGrp="1"/>
          </p:cNvSpPr>
          <p:nvPr>
            <p:ph type="title"/>
          </p:nvPr>
        </p:nvSpPr>
        <p:spPr>
          <a:xfrm>
            <a:off x="908790" y="517737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995" name="Google Shape;995;p24"/>
          <p:cNvSpPr/>
          <p:nvPr/>
        </p:nvSpPr>
        <p:spPr>
          <a:xfrm>
            <a:off x="7913720" y="478129"/>
            <a:ext cx="94380" cy="86557"/>
          </a:xfrm>
          <a:custGeom>
            <a:avLst/>
            <a:gdLst/>
            <a:ahLst/>
            <a:cxnLst/>
            <a:rect l="l" t="t" r="r" b="b"/>
            <a:pathLst>
              <a:path w="941" h="863" extrusionOk="0">
                <a:moveTo>
                  <a:pt x="469" y="1"/>
                </a:moveTo>
                <a:cubicBezTo>
                  <a:pt x="272" y="1"/>
                  <a:pt x="91" y="141"/>
                  <a:pt x="48" y="341"/>
                </a:cubicBezTo>
                <a:cubicBezTo>
                  <a:pt x="1" y="576"/>
                  <a:pt x="148" y="803"/>
                  <a:pt x="379" y="853"/>
                </a:cubicBezTo>
                <a:cubicBezTo>
                  <a:pt x="409" y="860"/>
                  <a:pt x="439" y="863"/>
                  <a:pt x="469" y="863"/>
                </a:cubicBezTo>
                <a:cubicBezTo>
                  <a:pt x="669" y="863"/>
                  <a:pt x="847" y="723"/>
                  <a:pt x="891" y="522"/>
                </a:cubicBezTo>
                <a:cubicBezTo>
                  <a:pt x="941" y="288"/>
                  <a:pt x="791" y="60"/>
                  <a:pt x="559" y="10"/>
                </a:cubicBezTo>
                <a:cubicBezTo>
                  <a:pt x="529" y="4"/>
                  <a:pt x="499" y="1"/>
                  <a:pt x="469" y="1"/>
                </a:cubicBezTo>
                <a:close/>
              </a:path>
            </a:pathLst>
          </a:cu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6" name="Google Shape;996;p24"/>
          <p:cNvGrpSpPr/>
          <p:nvPr/>
        </p:nvGrpSpPr>
        <p:grpSpPr>
          <a:xfrm>
            <a:off x="7970121" y="-679169"/>
            <a:ext cx="2287929" cy="3725209"/>
            <a:chOff x="7970121" y="-679169"/>
            <a:chExt cx="2287929" cy="3725209"/>
          </a:xfrm>
        </p:grpSpPr>
        <p:sp>
          <p:nvSpPr>
            <p:cNvPr id="997" name="Google Shape;997;p24"/>
            <p:cNvSpPr/>
            <p:nvPr/>
          </p:nvSpPr>
          <p:spPr>
            <a:xfrm>
              <a:off x="8141194" y="779020"/>
              <a:ext cx="114841" cy="114841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573" y="1"/>
                  </a:moveTo>
                  <a:cubicBezTo>
                    <a:pt x="258" y="1"/>
                    <a:pt x="1" y="255"/>
                    <a:pt x="1" y="573"/>
                  </a:cubicBezTo>
                  <a:cubicBezTo>
                    <a:pt x="1" y="887"/>
                    <a:pt x="258" y="1145"/>
                    <a:pt x="573" y="1145"/>
                  </a:cubicBezTo>
                  <a:cubicBezTo>
                    <a:pt x="891" y="1145"/>
                    <a:pt x="1145" y="887"/>
                    <a:pt x="1145" y="573"/>
                  </a:cubicBezTo>
                  <a:cubicBezTo>
                    <a:pt x="1145" y="255"/>
                    <a:pt x="891" y="1"/>
                    <a:pt x="573" y="1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4"/>
            <p:cNvSpPr/>
            <p:nvPr/>
          </p:nvSpPr>
          <p:spPr>
            <a:xfrm>
              <a:off x="7985073" y="1238086"/>
              <a:ext cx="2272976" cy="1807954"/>
            </a:xfrm>
            <a:custGeom>
              <a:avLst/>
              <a:gdLst/>
              <a:ahLst/>
              <a:cxnLst/>
              <a:rect l="l" t="t" r="r" b="b"/>
              <a:pathLst>
                <a:path w="10725" h="8531" extrusionOk="0">
                  <a:moveTo>
                    <a:pt x="5102" y="1"/>
                  </a:moveTo>
                  <a:cubicBezTo>
                    <a:pt x="3336" y="1"/>
                    <a:pt x="1519" y="586"/>
                    <a:pt x="924" y="1918"/>
                  </a:cubicBezTo>
                  <a:cubicBezTo>
                    <a:pt x="1" y="3975"/>
                    <a:pt x="3175" y="5526"/>
                    <a:pt x="4529" y="7329"/>
                  </a:cubicBezTo>
                  <a:cubicBezTo>
                    <a:pt x="5175" y="8186"/>
                    <a:pt x="5888" y="8530"/>
                    <a:pt x="6584" y="8530"/>
                  </a:cubicBezTo>
                  <a:cubicBezTo>
                    <a:pt x="7921" y="8530"/>
                    <a:pt x="9196" y="7249"/>
                    <a:pt x="9801" y="5895"/>
                  </a:cubicBezTo>
                  <a:cubicBezTo>
                    <a:pt x="10725" y="3837"/>
                    <a:pt x="9801" y="1422"/>
                    <a:pt x="7744" y="502"/>
                  </a:cubicBezTo>
                  <a:cubicBezTo>
                    <a:pt x="7018" y="175"/>
                    <a:pt x="6068" y="1"/>
                    <a:pt x="5102" y="1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9" name="Google Shape;999;p24"/>
            <p:cNvGrpSpPr/>
            <p:nvPr/>
          </p:nvGrpSpPr>
          <p:grpSpPr>
            <a:xfrm rot="5400000">
              <a:off x="8433777" y="-1142825"/>
              <a:ext cx="1291147" cy="2218459"/>
              <a:chOff x="4895725" y="2485200"/>
              <a:chExt cx="464525" cy="744050"/>
            </a:xfrm>
          </p:grpSpPr>
          <p:sp>
            <p:nvSpPr>
              <p:cNvPr id="1000" name="Google Shape;1000;p24"/>
              <p:cNvSpPr/>
              <p:nvPr/>
            </p:nvSpPr>
            <p:spPr>
              <a:xfrm>
                <a:off x="4896150" y="2564650"/>
                <a:ext cx="407475" cy="415225"/>
              </a:xfrm>
              <a:custGeom>
                <a:avLst/>
                <a:gdLst/>
                <a:ahLst/>
                <a:cxnLst/>
                <a:rect l="l" t="t" r="r" b="b"/>
                <a:pathLst>
                  <a:path w="16299" h="16609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6817" y="7128"/>
                    </a:lnTo>
                    <a:lnTo>
                      <a:pt x="6845" y="7155"/>
                    </a:lnTo>
                    <a:lnTo>
                      <a:pt x="6872" y="7182"/>
                    </a:lnTo>
                    <a:lnTo>
                      <a:pt x="14619" y="14928"/>
                    </a:lnTo>
                    <a:lnTo>
                      <a:pt x="14646" y="14956"/>
                    </a:lnTo>
                    <a:lnTo>
                      <a:pt x="16298" y="16609"/>
                    </a:lnTo>
                    <a:cubicBezTo>
                      <a:pt x="16298" y="16506"/>
                      <a:pt x="16298" y="16400"/>
                      <a:pt x="16295" y="16295"/>
                    </a:cubicBezTo>
                    <a:lnTo>
                      <a:pt x="14826" y="14826"/>
                    </a:lnTo>
                    <a:lnTo>
                      <a:pt x="14799" y="14799"/>
                    </a:lnTo>
                    <a:lnTo>
                      <a:pt x="7029" y="7025"/>
                    </a:lnTo>
                    <a:lnTo>
                      <a:pt x="7001" y="6998"/>
                    </a:lnTo>
                    <a:lnTo>
                      <a:pt x="6974" y="6971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24"/>
              <p:cNvSpPr/>
              <p:nvPr/>
            </p:nvSpPr>
            <p:spPr>
              <a:xfrm>
                <a:off x="4896675" y="2643100"/>
                <a:ext cx="398000" cy="404125"/>
              </a:xfrm>
              <a:custGeom>
                <a:avLst/>
                <a:gdLst/>
                <a:ahLst/>
                <a:cxnLst/>
                <a:rect l="l" t="t" r="r" b="b"/>
                <a:pathLst>
                  <a:path w="15920" h="16165" extrusionOk="0">
                    <a:moveTo>
                      <a:pt x="0" y="0"/>
                    </a:moveTo>
                    <a:lnTo>
                      <a:pt x="0" y="314"/>
                    </a:lnTo>
                    <a:lnTo>
                      <a:pt x="5236" y="5550"/>
                    </a:lnTo>
                    <a:lnTo>
                      <a:pt x="5263" y="5577"/>
                    </a:lnTo>
                    <a:lnTo>
                      <a:pt x="5291" y="5604"/>
                    </a:lnTo>
                    <a:lnTo>
                      <a:pt x="13038" y="13351"/>
                    </a:lnTo>
                    <a:lnTo>
                      <a:pt x="13065" y="13378"/>
                    </a:lnTo>
                    <a:lnTo>
                      <a:pt x="13092" y="13405"/>
                    </a:lnTo>
                    <a:lnTo>
                      <a:pt x="15848" y="16165"/>
                    </a:lnTo>
                    <a:cubicBezTo>
                      <a:pt x="15875" y="16083"/>
                      <a:pt x="15899" y="16005"/>
                      <a:pt x="15920" y="15923"/>
                    </a:cubicBezTo>
                    <a:lnTo>
                      <a:pt x="13245" y="13249"/>
                    </a:lnTo>
                    <a:lnTo>
                      <a:pt x="13218" y="13221"/>
                    </a:lnTo>
                    <a:lnTo>
                      <a:pt x="13194" y="13194"/>
                    </a:lnTo>
                    <a:lnTo>
                      <a:pt x="5447" y="5447"/>
                    </a:lnTo>
                    <a:lnTo>
                      <a:pt x="5420" y="5420"/>
                    </a:lnTo>
                    <a:lnTo>
                      <a:pt x="5393" y="53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24"/>
              <p:cNvSpPr/>
              <p:nvPr/>
            </p:nvSpPr>
            <p:spPr>
              <a:xfrm>
                <a:off x="4896400" y="2603925"/>
                <a:ext cx="4051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6204" h="16472" extrusionOk="0">
                    <a:moveTo>
                      <a:pt x="0" y="0"/>
                    </a:moveTo>
                    <a:lnTo>
                      <a:pt x="4" y="313"/>
                    </a:lnTo>
                    <a:lnTo>
                      <a:pt x="6054" y="6364"/>
                    </a:lnTo>
                    <a:lnTo>
                      <a:pt x="6082" y="6391"/>
                    </a:lnTo>
                    <a:lnTo>
                      <a:pt x="13829" y="14138"/>
                    </a:lnTo>
                    <a:lnTo>
                      <a:pt x="13856" y="14165"/>
                    </a:lnTo>
                    <a:lnTo>
                      <a:pt x="16162" y="16472"/>
                    </a:lnTo>
                    <a:cubicBezTo>
                      <a:pt x="16176" y="16383"/>
                      <a:pt x="16189" y="16291"/>
                      <a:pt x="16203" y="16199"/>
                    </a:cubicBezTo>
                    <a:lnTo>
                      <a:pt x="14036" y="14036"/>
                    </a:lnTo>
                    <a:lnTo>
                      <a:pt x="14009" y="14008"/>
                    </a:lnTo>
                    <a:lnTo>
                      <a:pt x="13982" y="13981"/>
                    </a:lnTo>
                    <a:lnTo>
                      <a:pt x="6211" y="6207"/>
                    </a:lnTo>
                    <a:lnTo>
                      <a:pt x="6184" y="6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24"/>
              <p:cNvSpPr/>
              <p:nvPr/>
            </p:nvSpPr>
            <p:spPr>
              <a:xfrm>
                <a:off x="4898950" y="3035450"/>
                <a:ext cx="189175" cy="190300"/>
              </a:xfrm>
              <a:custGeom>
                <a:avLst/>
                <a:gdLst/>
                <a:ahLst/>
                <a:cxnLst/>
                <a:rect l="l" t="t" r="r" b="b"/>
                <a:pathLst>
                  <a:path w="7567" h="7612" extrusionOk="0">
                    <a:moveTo>
                      <a:pt x="1" y="0"/>
                    </a:moveTo>
                    <a:lnTo>
                      <a:pt x="1" y="314"/>
                    </a:lnTo>
                    <a:lnTo>
                      <a:pt x="5145" y="5458"/>
                    </a:lnTo>
                    <a:lnTo>
                      <a:pt x="5172" y="5486"/>
                    </a:lnTo>
                    <a:lnTo>
                      <a:pt x="5200" y="5513"/>
                    </a:lnTo>
                    <a:lnTo>
                      <a:pt x="7298" y="7612"/>
                    </a:lnTo>
                    <a:cubicBezTo>
                      <a:pt x="7390" y="7598"/>
                      <a:pt x="7479" y="7584"/>
                      <a:pt x="7567" y="7567"/>
                    </a:cubicBezTo>
                    <a:lnTo>
                      <a:pt x="5356" y="5356"/>
                    </a:lnTo>
                    <a:lnTo>
                      <a:pt x="5329" y="5329"/>
                    </a:lnTo>
                    <a:lnTo>
                      <a:pt x="5302" y="5302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24"/>
              <p:cNvSpPr/>
              <p:nvPr/>
            </p:nvSpPr>
            <p:spPr>
              <a:xfrm>
                <a:off x="4898025" y="2878500"/>
                <a:ext cx="300475" cy="303725"/>
              </a:xfrm>
              <a:custGeom>
                <a:avLst/>
                <a:gdLst/>
                <a:ahLst/>
                <a:cxnLst/>
                <a:rect l="l" t="t" r="r" b="b"/>
                <a:pathLst>
                  <a:path w="12019" h="12149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528" y="841"/>
                    </a:lnTo>
                    <a:lnTo>
                      <a:pt x="556" y="869"/>
                    </a:lnTo>
                    <a:lnTo>
                      <a:pt x="8303" y="8616"/>
                    </a:lnTo>
                    <a:lnTo>
                      <a:pt x="8330" y="8643"/>
                    </a:lnTo>
                    <a:lnTo>
                      <a:pt x="8357" y="8670"/>
                    </a:lnTo>
                    <a:lnTo>
                      <a:pt x="11835" y="12149"/>
                    </a:lnTo>
                    <a:cubicBezTo>
                      <a:pt x="11896" y="12108"/>
                      <a:pt x="11962" y="12063"/>
                      <a:pt x="12019" y="12022"/>
                    </a:cubicBezTo>
                    <a:lnTo>
                      <a:pt x="8514" y="8514"/>
                    </a:lnTo>
                    <a:lnTo>
                      <a:pt x="8487" y="8486"/>
                    </a:lnTo>
                    <a:lnTo>
                      <a:pt x="8459" y="8459"/>
                    </a:lnTo>
                    <a:lnTo>
                      <a:pt x="712" y="712"/>
                    </a:lnTo>
                    <a:lnTo>
                      <a:pt x="685" y="685"/>
                    </a:lnTo>
                    <a:lnTo>
                      <a:pt x="658" y="6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24"/>
              <p:cNvSpPr/>
              <p:nvPr/>
            </p:nvSpPr>
            <p:spPr>
              <a:xfrm>
                <a:off x="4897600" y="2800050"/>
                <a:ext cx="341900" cy="345975"/>
              </a:xfrm>
              <a:custGeom>
                <a:avLst/>
                <a:gdLst/>
                <a:ahLst/>
                <a:cxnLst/>
                <a:rect l="l" t="t" r="r" b="b"/>
                <a:pathLst>
                  <a:path w="13676" h="13839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2078" y="2392"/>
                    </a:lnTo>
                    <a:lnTo>
                      <a:pt x="2106" y="2419"/>
                    </a:lnTo>
                    <a:lnTo>
                      <a:pt x="2133" y="2446"/>
                    </a:lnTo>
                    <a:lnTo>
                      <a:pt x="9880" y="10193"/>
                    </a:lnTo>
                    <a:lnTo>
                      <a:pt x="9907" y="10221"/>
                    </a:lnTo>
                    <a:lnTo>
                      <a:pt x="13525" y="13839"/>
                    </a:lnTo>
                    <a:cubicBezTo>
                      <a:pt x="13576" y="13787"/>
                      <a:pt x="13627" y="13733"/>
                      <a:pt x="13675" y="13679"/>
                    </a:cubicBezTo>
                    <a:lnTo>
                      <a:pt x="10091" y="10091"/>
                    </a:lnTo>
                    <a:lnTo>
                      <a:pt x="10064" y="10064"/>
                    </a:lnTo>
                    <a:lnTo>
                      <a:pt x="2290" y="2290"/>
                    </a:lnTo>
                    <a:lnTo>
                      <a:pt x="2262" y="2262"/>
                    </a:lnTo>
                    <a:lnTo>
                      <a:pt x="2235" y="223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24"/>
              <p:cNvSpPr/>
              <p:nvPr/>
            </p:nvSpPr>
            <p:spPr>
              <a:xfrm>
                <a:off x="4897100" y="2721600"/>
                <a:ext cx="374750" cy="379700"/>
              </a:xfrm>
              <a:custGeom>
                <a:avLst/>
                <a:gdLst/>
                <a:ahLst/>
                <a:cxnLst/>
                <a:rect l="l" t="t" r="r" b="b"/>
                <a:pathLst>
                  <a:path w="14990" h="15188" extrusionOk="0">
                    <a:moveTo>
                      <a:pt x="0" y="1"/>
                    </a:moveTo>
                    <a:lnTo>
                      <a:pt x="4" y="315"/>
                    </a:lnTo>
                    <a:lnTo>
                      <a:pt x="3659" y="3970"/>
                    </a:lnTo>
                    <a:lnTo>
                      <a:pt x="3686" y="3997"/>
                    </a:lnTo>
                    <a:lnTo>
                      <a:pt x="11460" y="11771"/>
                    </a:lnTo>
                    <a:lnTo>
                      <a:pt x="11488" y="11798"/>
                    </a:lnTo>
                    <a:lnTo>
                      <a:pt x="11515" y="11826"/>
                    </a:lnTo>
                    <a:lnTo>
                      <a:pt x="14877" y="15188"/>
                    </a:lnTo>
                    <a:cubicBezTo>
                      <a:pt x="14914" y="15120"/>
                      <a:pt x="14952" y="15056"/>
                      <a:pt x="14990" y="14991"/>
                    </a:cubicBezTo>
                    <a:lnTo>
                      <a:pt x="11672" y="11669"/>
                    </a:lnTo>
                    <a:lnTo>
                      <a:pt x="11644" y="11642"/>
                    </a:lnTo>
                    <a:lnTo>
                      <a:pt x="11617" y="11614"/>
                    </a:lnTo>
                    <a:lnTo>
                      <a:pt x="3870" y="3867"/>
                    </a:lnTo>
                    <a:lnTo>
                      <a:pt x="3843" y="384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24"/>
              <p:cNvSpPr/>
              <p:nvPr/>
            </p:nvSpPr>
            <p:spPr>
              <a:xfrm>
                <a:off x="4898700" y="2996200"/>
                <a:ext cx="220950" cy="222650"/>
              </a:xfrm>
              <a:custGeom>
                <a:avLst/>
                <a:gdLst/>
                <a:ahLst/>
                <a:cxnLst/>
                <a:rect l="l" t="t" r="r" b="b"/>
                <a:pathLst>
                  <a:path w="8838" h="8906" extrusionOk="0">
                    <a:moveTo>
                      <a:pt x="1" y="1"/>
                    </a:moveTo>
                    <a:lnTo>
                      <a:pt x="4" y="314"/>
                    </a:lnTo>
                    <a:lnTo>
                      <a:pt x="5935" y="6248"/>
                    </a:lnTo>
                    <a:lnTo>
                      <a:pt x="5962" y="6276"/>
                    </a:lnTo>
                    <a:lnTo>
                      <a:pt x="5990" y="6303"/>
                    </a:lnTo>
                    <a:lnTo>
                      <a:pt x="8592" y="8905"/>
                    </a:lnTo>
                    <a:cubicBezTo>
                      <a:pt x="8674" y="8882"/>
                      <a:pt x="8756" y="8861"/>
                      <a:pt x="8838" y="8837"/>
                    </a:cubicBezTo>
                    <a:lnTo>
                      <a:pt x="6146" y="6146"/>
                    </a:lnTo>
                    <a:lnTo>
                      <a:pt x="6119" y="6119"/>
                    </a:lnTo>
                    <a:lnTo>
                      <a:pt x="6092" y="609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24"/>
              <p:cNvSpPr/>
              <p:nvPr/>
            </p:nvSpPr>
            <p:spPr>
              <a:xfrm>
                <a:off x="4898275" y="2917750"/>
                <a:ext cx="276400" cy="279050"/>
              </a:xfrm>
              <a:custGeom>
                <a:avLst/>
                <a:gdLst/>
                <a:ahLst/>
                <a:cxnLst/>
                <a:rect l="l" t="t" r="r" b="b"/>
                <a:pathLst>
                  <a:path w="11056" h="11162" extrusionOk="0">
                    <a:moveTo>
                      <a:pt x="1" y="1"/>
                    </a:moveTo>
                    <a:lnTo>
                      <a:pt x="1" y="314"/>
                    </a:lnTo>
                    <a:lnTo>
                      <a:pt x="7512" y="7826"/>
                    </a:lnTo>
                    <a:lnTo>
                      <a:pt x="7540" y="7853"/>
                    </a:lnTo>
                    <a:lnTo>
                      <a:pt x="7567" y="7881"/>
                    </a:lnTo>
                    <a:lnTo>
                      <a:pt x="10851" y="11161"/>
                    </a:lnTo>
                    <a:cubicBezTo>
                      <a:pt x="10919" y="11127"/>
                      <a:pt x="10987" y="11093"/>
                      <a:pt x="11056" y="11056"/>
                    </a:cubicBezTo>
                    <a:lnTo>
                      <a:pt x="7724" y="7724"/>
                    </a:lnTo>
                    <a:lnTo>
                      <a:pt x="7696" y="7697"/>
                    </a:lnTo>
                    <a:lnTo>
                      <a:pt x="7669" y="7669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24"/>
              <p:cNvSpPr/>
              <p:nvPr/>
            </p:nvSpPr>
            <p:spPr>
              <a:xfrm>
                <a:off x="4897775" y="2839325"/>
                <a:ext cx="322375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2895" h="13038" extrusionOk="0">
                    <a:moveTo>
                      <a:pt x="0" y="0"/>
                    </a:moveTo>
                    <a:lnTo>
                      <a:pt x="4" y="314"/>
                    </a:lnTo>
                    <a:lnTo>
                      <a:pt x="1291" y="1601"/>
                    </a:lnTo>
                    <a:lnTo>
                      <a:pt x="1318" y="1628"/>
                    </a:lnTo>
                    <a:lnTo>
                      <a:pt x="1346" y="1656"/>
                    </a:lnTo>
                    <a:lnTo>
                      <a:pt x="9093" y="9403"/>
                    </a:lnTo>
                    <a:lnTo>
                      <a:pt x="9120" y="9430"/>
                    </a:lnTo>
                    <a:lnTo>
                      <a:pt x="12728" y="13037"/>
                    </a:lnTo>
                    <a:cubicBezTo>
                      <a:pt x="12782" y="12990"/>
                      <a:pt x="12840" y="12939"/>
                      <a:pt x="12895" y="12891"/>
                    </a:cubicBezTo>
                    <a:lnTo>
                      <a:pt x="9304" y="9301"/>
                    </a:lnTo>
                    <a:lnTo>
                      <a:pt x="9277" y="9273"/>
                    </a:lnTo>
                    <a:lnTo>
                      <a:pt x="1475" y="1472"/>
                    </a:lnTo>
                    <a:lnTo>
                      <a:pt x="1448" y="144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24"/>
              <p:cNvSpPr/>
              <p:nvPr/>
            </p:nvSpPr>
            <p:spPr>
              <a:xfrm>
                <a:off x="4897350" y="2760800"/>
                <a:ext cx="359425" cy="363925"/>
              </a:xfrm>
              <a:custGeom>
                <a:avLst/>
                <a:gdLst/>
                <a:ahLst/>
                <a:cxnLst/>
                <a:rect l="l" t="t" r="r" b="b"/>
                <a:pathLst>
                  <a:path w="14377" h="14557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868" y="3182"/>
                    </a:lnTo>
                    <a:lnTo>
                      <a:pt x="2896" y="3209"/>
                    </a:lnTo>
                    <a:lnTo>
                      <a:pt x="2923" y="3236"/>
                    </a:lnTo>
                    <a:lnTo>
                      <a:pt x="10670" y="10983"/>
                    </a:lnTo>
                    <a:lnTo>
                      <a:pt x="10697" y="11011"/>
                    </a:lnTo>
                    <a:lnTo>
                      <a:pt x="10725" y="11038"/>
                    </a:lnTo>
                    <a:lnTo>
                      <a:pt x="14244" y="14557"/>
                    </a:lnTo>
                    <a:cubicBezTo>
                      <a:pt x="14288" y="14499"/>
                      <a:pt x="14332" y="14438"/>
                      <a:pt x="14376" y="14376"/>
                    </a:cubicBezTo>
                    <a:lnTo>
                      <a:pt x="10881" y="10881"/>
                    </a:lnTo>
                    <a:lnTo>
                      <a:pt x="10854" y="10854"/>
                    </a:lnTo>
                    <a:lnTo>
                      <a:pt x="10827" y="10827"/>
                    </a:lnTo>
                    <a:lnTo>
                      <a:pt x="3080" y="3080"/>
                    </a:lnTo>
                    <a:lnTo>
                      <a:pt x="3052" y="3052"/>
                    </a:lnTo>
                    <a:lnTo>
                      <a:pt x="3025" y="30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24"/>
              <p:cNvSpPr/>
              <p:nvPr/>
            </p:nvSpPr>
            <p:spPr>
              <a:xfrm>
                <a:off x="4899375" y="3113900"/>
                <a:ext cx="115000" cy="115000"/>
              </a:xfrm>
              <a:custGeom>
                <a:avLst/>
                <a:gdLst/>
                <a:ahLst/>
                <a:cxnLst/>
                <a:rect l="l" t="t" r="r" b="b"/>
                <a:pathLst>
                  <a:path w="4600" h="4600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3568" y="3878"/>
                    </a:lnTo>
                    <a:lnTo>
                      <a:pt x="3595" y="3905"/>
                    </a:lnTo>
                    <a:lnTo>
                      <a:pt x="3622" y="3931"/>
                    </a:lnTo>
                    <a:lnTo>
                      <a:pt x="4266" y="4576"/>
                    </a:lnTo>
                    <a:cubicBezTo>
                      <a:pt x="4378" y="4586"/>
                      <a:pt x="4491" y="4593"/>
                      <a:pt x="4600" y="4599"/>
                    </a:cubicBezTo>
                    <a:lnTo>
                      <a:pt x="3779" y="3779"/>
                    </a:lnTo>
                    <a:lnTo>
                      <a:pt x="3752" y="3751"/>
                    </a:lnTo>
                    <a:lnTo>
                      <a:pt x="3724" y="3724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24"/>
              <p:cNvSpPr/>
              <p:nvPr/>
            </p:nvSpPr>
            <p:spPr>
              <a:xfrm>
                <a:off x="4899225" y="3074625"/>
                <a:ext cx="154075" cy="154625"/>
              </a:xfrm>
              <a:custGeom>
                <a:avLst/>
                <a:gdLst/>
                <a:ahLst/>
                <a:cxnLst/>
                <a:rect l="l" t="t" r="r" b="b"/>
                <a:pathLst>
                  <a:path w="6163" h="6185" extrusionOk="0">
                    <a:moveTo>
                      <a:pt x="0" y="1"/>
                    </a:moveTo>
                    <a:lnTo>
                      <a:pt x="0" y="318"/>
                    </a:lnTo>
                    <a:lnTo>
                      <a:pt x="4354" y="4672"/>
                    </a:lnTo>
                    <a:lnTo>
                      <a:pt x="4381" y="4699"/>
                    </a:lnTo>
                    <a:lnTo>
                      <a:pt x="5870" y="6184"/>
                    </a:lnTo>
                    <a:cubicBezTo>
                      <a:pt x="5969" y="6180"/>
                      <a:pt x="6064" y="6174"/>
                      <a:pt x="6163" y="6167"/>
                    </a:cubicBezTo>
                    <a:lnTo>
                      <a:pt x="4565" y="4570"/>
                    </a:lnTo>
                    <a:lnTo>
                      <a:pt x="4538" y="454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24"/>
              <p:cNvSpPr/>
              <p:nvPr/>
            </p:nvSpPr>
            <p:spPr>
              <a:xfrm>
                <a:off x="5198925" y="2485200"/>
                <a:ext cx="135175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5407" h="5270" extrusionOk="0">
                    <a:moveTo>
                      <a:pt x="0" y="0"/>
                    </a:moveTo>
                    <a:lnTo>
                      <a:pt x="2508" y="2507"/>
                    </a:lnTo>
                    <a:lnTo>
                      <a:pt x="2535" y="2535"/>
                    </a:lnTo>
                    <a:lnTo>
                      <a:pt x="2562" y="2562"/>
                    </a:lnTo>
                    <a:lnTo>
                      <a:pt x="5270" y="5270"/>
                    </a:lnTo>
                    <a:cubicBezTo>
                      <a:pt x="5315" y="5213"/>
                      <a:pt x="5363" y="5155"/>
                      <a:pt x="5407" y="5093"/>
                    </a:cubicBezTo>
                    <a:lnTo>
                      <a:pt x="2715" y="2405"/>
                    </a:lnTo>
                    <a:lnTo>
                      <a:pt x="2688" y="2378"/>
                    </a:lnTo>
                    <a:lnTo>
                      <a:pt x="2661" y="235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24"/>
              <p:cNvSpPr/>
              <p:nvPr/>
            </p:nvSpPr>
            <p:spPr>
              <a:xfrm>
                <a:off x="5159925" y="2485200"/>
                <a:ext cx="156300" cy="1525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6102" extrusionOk="0">
                    <a:moveTo>
                      <a:pt x="0" y="0"/>
                    </a:moveTo>
                    <a:lnTo>
                      <a:pt x="3288" y="3287"/>
                    </a:lnTo>
                    <a:lnTo>
                      <a:pt x="3315" y="3315"/>
                    </a:lnTo>
                    <a:lnTo>
                      <a:pt x="6101" y="6101"/>
                    </a:lnTo>
                    <a:cubicBezTo>
                      <a:pt x="6153" y="6047"/>
                      <a:pt x="6203" y="5996"/>
                      <a:pt x="6252" y="5941"/>
                    </a:cubicBezTo>
                    <a:lnTo>
                      <a:pt x="3495" y="3185"/>
                    </a:lnTo>
                    <a:lnTo>
                      <a:pt x="3468" y="3158"/>
                    </a:lnTo>
                    <a:lnTo>
                      <a:pt x="3441" y="313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24"/>
              <p:cNvSpPr/>
              <p:nvPr/>
            </p:nvSpPr>
            <p:spPr>
              <a:xfrm>
                <a:off x="5003900" y="2485200"/>
                <a:ext cx="246225" cy="244175"/>
              </a:xfrm>
              <a:custGeom>
                <a:avLst/>
                <a:gdLst/>
                <a:ahLst/>
                <a:cxnLst/>
                <a:rect l="l" t="t" r="r" b="b"/>
                <a:pathLst>
                  <a:path w="9849" h="9767" extrusionOk="0">
                    <a:moveTo>
                      <a:pt x="0" y="0"/>
                    </a:moveTo>
                    <a:lnTo>
                      <a:pt x="6435" y="6432"/>
                    </a:lnTo>
                    <a:lnTo>
                      <a:pt x="6463" y="6460"/>
                    </a:lnTo>
                    <a:lnTo>
                      <a:pt x="9771" y="9767"/>
                    </a:lnTo>
                    <a:cubicBezTo>
                      <a:pt x="9791" y="9689"/>
                      <a:pt x="9821" y="9611"/>
                      <a:pt x="9848" y="9535"/>
                    </a:cubicBezTo>
                    <a:lnTo>
                      <a:pt x="6592" y="6279"/>
                    </a:lnTo>
                    <a:lnTo>
                      <a:pt x="6565" y="625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24"/>
              <p:cNvSpPr/>
              <p:nvPr/>
            </p:nvSpPr>
            <p:spPr>
              <a:xfrm>
                <a:off x="4898450" y="2956950"/>
                <a:ext cx="249900" cy="252175"/>
              </a:xfrm>
              <a:custGeom>
                <a:avLst/>
                <a:gdLst/>
                <a:ahLst/>
                <a:cxnLst/>
                <a:rect l="l" t="t" r="r" b="b"/>
                <a:pathLst>
                  <a:path w="9996" h="10087" extrusionOk="0">
                    <a:moveTo>
                      <a:pt x="0" y="0"/>
                    </a:moveTo>
                    <a:lnTo>
                      <a:pt x="4" y="316"/>
                    </a:lnTo>
                    <a:lnTo>
                      <a:pt x="6753" y="7065"/>
                    </a:lnTo>
                    <a:lnTo>
                      <a:pt x="6780" y="7093"/>
                    </a:lnTo>
                    <a:lnTo>
                      <a:pt x="9774" y="10087"/>
                    </a:lnTo>
                    <a:cubicBezTo>
                      <a:pt x="9849" y="10057"/>
                      <a:pt x="9921" y="10026"/>
                      <a:pt x="9996" y="9995"/>
                    </a:cubicBezTo>
                    <a:lnTo>
                      <a:pt x="6909" y="6909"/>
                    </a:lnTo>
                    <a:lnTo>
                      <a:pt x="6882" y="688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24"/>
              <p:cNvSpPr/>
              <p:nvPr/>
            </p:nvSpPr>
            <p:spPr>
              <a:xfrm>
                <a:off x="4896825" y="2682350"/>
                <a:ext cx="387800" cy="39317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727" extrusionOk="0">
                    <a:moveTo>
                      <a:pt x="1" y="0"/>
                    </a:moveTo>
                    <a:lnTo>
                      <a:pt x="4" y="314"/>
                    </a:lnTo>
                    <a:lnTo>
                      <a:pt x="4450" y="4760"/>
                    </a:lnTo>
                    <a:lnTo>
                      <a:pt x="4477" y="4787"/>
                    </a:lnTo>
                    <a:lnTo>
                      <a:pt x="12279" y="12588"/>
                    </a:lnTo>
                    <a:lnTo>
                      <a:pt x="12306" y="12616"/>
                    </a:lnTo>
                    <a:lnTo>
                      <a:pt x="15416" y="15726"/>
                    </a:lnTo>
                    <a:cubicBezTo>
                      <a:pt x="15450" y="15654"/>
                      <a:pt x="15480" y="15583"/>
                      <a:pt x="15512" y="15511"/>
                    </a:cubicBezTo>
                    <a:lnTo>
                      <a:pt x="12435" y="12432"/>
                    </a:lnTo>
                    <a:lnTo>
                      <a:pt x="12408" y="12404"/>
                    </a:lnTo>
                    <a:lnTo>
                      <a:pt x="4661" y="4657"/>
                    </a:lnTo>
                    <a:lnTo>
                      <a:pt x="4634" y="463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24"/>
              <p:cNvSpPr/>
              <p:nvPr/>
            </p:nvSpPr>
            <p:spPr>
              <a:xfrm>
                <a:off x="4899900" y="3192325"/>
                <a:ext cx="149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97" h="601" extrusionOk="0">
                    <a:moveTo>
                      <a:pt x="0" y="1"/>
                    </a:moveTo>
                    <a:lnTo>
                      <a:pt x="0" y="315"/>
                    </a:lnTo>
                    <a:lnTo>
                      <a:pt x="65" y="382"/>
                    </a:lnTo>
                    <a:cubicBezTo>
                      <a:pt x="242" y="458"/>
                      <a:pt x="420" y="532"/>
                      <a:pt x="596" y="60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24"/>
              <p:cNvSpPr/>
              <p:nvPr/>
            </p:nvSpPr>
            <p:spPr>
              <a:xfrm>
                <a:off x="4899650" y="3153175"/>
                <a:ext cx="70125" cy="70100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804" extrusionOk="0">
                    <a:moveTo>
                      <a:pt x="0" y="0"/>
                    </a:moveTo>
                    <a:lnTo>
                      <a:pt x="0" y="313"/>
                    </a:lnTo>
                    <a:lnTo>
                      <a:pt x="2405" y="2715"/>
                    </a:lnTo>
                    <a:cubicBezTo>
                      <a:pt x="2538" y="2746"/>
                      <a:pt x="2671" y="2777"/>
                      <a:pt x="2804" y="280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24"/>
              <p:cNvSpPr/>
              <p:nvPr/>
            </p:nvSpPr>
            <p:spPr>
              <a:xfrm>
                <a:off x="5276925" y="2485200"/>
                <a:ext cx="83325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3271" extrusionOk="0">
                    <a:moveTo>
                      <a:pt x="1" y="0"/>
                    </a:moveTo>
                    <a:lnTo>
                      <a:pt x="975" y="974"/>
                    </a:lnTo>
                    <a:lnTo>
                      <a:pt x="1002" y="1002"/>
                    </a:lnTo>
                    <a:lnTo>
                      <a:pt x="3271" y="3271"/>
                    </a:lnTo>
                    <a:cubicBezTo>
                      <a:pt x="3295" y="3189"/>
                      <a:pt x="3315" y="3103"/>
                      <a:pt x="3333" y="3021"/>
                    </a:cubicBezTo>
                    <a:lnTo>
                      <a:pt x="1128" y="818"/>
                    </a:lnTo>
                    <a:lnTo>
                      <a:pt x="1101" y="79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24"/>
              <p:cNvSpPr/>
              <p:nvPr/>
            </p:nvSpPr>
            <p:spPr>
              <a:xfrm>
                <a:off x="5237925" y="2485200"/>
                <a:ext cx="111600" cy="108875"/>
              </a:xfrm>
              <a:custGeom>
                <a:avLst/>
                <a:gdLst/>
                <a:ahLst/>
                <a:cxnLst/>
                <a:rect l="l" t="t" r="r" b="b"/>
                <a:pathLst>
                  <a:path w="4464" h="4355" extrusionOk="0">
                    <a:moveTo>
                      <a:pt x="1" y="0"/>
                    </a:moveTo>
                    <a:lnTo>
                      <a:pt x="1755" y="1754"/>
                    </a:lnTo>
                    <a:lnTo>
                      <a:pt x="1782" y="1782"/>
                    </a:lnTo>
                    <a:lnTo>
                      <a:pt x="4355" y="4354"/>
                    </a:lnTo>
                    <a:cubicBezTo>
                      <a:pt x="4391" y="4285"/>
                      <a:pt x="4426" y="4218"/>
                      <a:pt x="4463" y="4150"/>
                    </a:cubicBezTo>
                    <a:lnTo>
                      <a:pt x="1908" y="1598"/>
                    </a:lnTo>
                    <a:lnTo>
                      <a:pt x="1885" y="1570"/>
                    </a:lnTo>
                    <a:lnTo>
                      <a:pt x="1881" y="1570"/>
                    </a:lnTo>
                    <a:lnTo>
                      <a:pt x="31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24"/>
              <p:cNvSpPr/>
              <p:nvPr/>
            </p:nvSpPr>
            <p:spPr>
              <a:xfrm>
                <a:off x="5120925" y="2485200"/>
                <a:ext cx="17647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7059" h="6910" extrusionOk="0">
                    <a:moveTo>
                      <a:pt x="0" y="0"/>
                    </a:moveTo>
                    <a:lnTo>
                      <a:pt x="4068" y="4068"/>
                    </a:lnTo>
                    <a:lnTo>
                      <a:pt x="4095" y="4092"/>
                    </a:lnTo>
                    <a:lnTo>
                      <a:pt x="4122" y="4119"/>
                    </a:lnTo>
                    <a:lnTo>
                      <a:pt x="6909" y="6909"/>
                    </a:lnTo>
                    <a:cubicBezTo>
                      <a:pt x="6960" y="6854"/>
                      <a:pt x="7011" y="6800"/>
                      <a:pt x="7059" y="6746"/>
                    </a:cubicBezTo>
                    <a:lnTo>
                      <a:pt x="4275" y="3966"/>
                    </a:lnTo>
                    <a:lnTo>
                      <a:pt x="4248" y="3938"/>
                    </a:lnTo>
                    <a:lnTo>
                      <a:pt x="4224" y="391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24"/>
              <p:cNvSpPr/>
              <p:nvPr/>
            </p:nvSpPr>
            <p:spPr>
              <a:xfrm>
                <a:off x="4964875" y="2485200"/>
                <a:ext cx="279450" cy="279450"/>
              </a:xfrm>
              <a:custGeom>
                <a:avLst/>
                <a:gdLst/>
                <a:ahLst/>
                <a:cxnLst/>
                <a:rect l="l" t="t" r="r" b="b"/>
                <a:pathLst>
                  <a:path w="11178" h="11178" extrusionOk="0">
                    <a:moveTo>
                      <a:pt x="0" y="0"/>
                    </a:moveTo>
                    <a:lnTo>
                      <a:pt x="7189" y="7185"/>
                    </a:lnTo>
                    <a:lnTo>
                      <a:pt x="7216" y="7212"/>
                    </a:lnTo>
                    <a:lnTo>
                      <a:pt x="7244" y="7240"/>
                    </a:lnTo>
                    <a:lnTo>
                      <a:pt x="11178" y="11177"/>
                    </a:lnTo>
                    <a:cubicBezTo>
                      <a:pt x="11175" y="11072"/>
                      <a:pt x="11175" y="10966"/>
                      <a:pt x="11178" y="10861"/>
                    </a:cubicBezTo>
                    <a:lnTo>
                      <a:pt x="7400" y="7086"/>
                    </a:lnTo>
                    <a:lnTo>
                      <a:pt x="7373" y="7059"/>
                    </a:lnTo>
                    <a:lnTo>
                      <a:pt x="7346" y="7032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24"/>
              <p:cNvSpPr/>
              <p:nvPr/>
            </p:nvSpPr>
            <p:spPr>
              <a:xfrm>
                <a:off x="5042900" y="2485200"/>
                <a:ext cx="219750" cy="216850"/>
              </a:xfrm>
              <a:custGeom>
                <a:avLst/>
                <a:gdLst/>
                <a:ahLst/>
                <a:cxnLst/>
                <a:rect l="l" t="t" r="r" b="b"/>
                <a:pathLst>
                  <a:path w="8790" h="8674" extrusionOk="0">
                    <a:moveTo>
                      <a:pt x="0" y="0"/>
                    </a:moveTo>
                    <a:lnTo>
                      <a:pt x="5628" y="5625"/>
                    </a:lnTo>
                    <a:lnTo>
                      <a:pt x="5656" y="5652"/>
                    </a:lnTo>
                    <a:lnTo>
                      <a:pt x="5683" y="5679"/>
                    </a:lnTo>
                    <a:lnTo>
                      <a:pt x="8677" y="8674"/>
                    </a:lnTo>
                    <a:cubicBezTo>
                      <a:pt x="8714" y="8609"/>
                      <a:pt x="8749" y="8540"/>
                      <a:pt x="8790" y="8476"/>
                    </a:cubicBezTo>
                    <a:lnTo>
                      <a:pt x="5840" y="5526"/>
                    </a:lnTo>
                    <a:lnTo>
                      <a:pt x="5812" y="5499"/>
                    </a:lnTo>
                    <a:lnTo>
                      <a:pt x="5785" y="5471"/>
                    </a:lnTo>
                    <a:lnTo>
                      <a:pt x="313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24"/>
              <p:cNvSpPr/>
              <p:nvPr/>
            </p:nvSpPr>
            <p:spPr>
              <a:xfrm>
                <a:off x="4895975" y="2525375"/>
                <a:ext cx="403625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16459" extrusionOk="0">
                    <a:moveTo>
                      <a:pt x="0" y="1"/>
                    </a:moveTo>
                    <a:lnTo>
                      <a:pt x="0" y="32"/>
                    </a:lnTo>
                    <a:lnTo>
                      <a:pt x="0" y="318"/>
                    </a:lnTo>
                    <a:lnTo>
                      <a:pt x="7604" y="7919"/>
                    </a:lnTo>
                    <a:lnTo>
                      <a:pt x="7632" y="7946"/>
                    </a:lnTo>
                    <a:lnTo>
                      <a:pt x="7659" y="7973"/>
                    </a:lnTo>
                    <a:lnTo>
                      <a:pt x="15406" y="15719"/>
                    </a:lnTo>
                    <a:lnTo>
                      <a:pt x="15433" y="15747"/>
                    </a:lnTo>
                    <a:lnTo>
                      <a:pt x="15460" y="15774"/>
                    </a:lnTo>
                    <a:lnTo>
                      <a:pt x="16145" y="16458"/>
                    </a:lnTo>
                    <a:cubicBezTo>
                      <a:pt x="16118" y="16326"/>
                      <a:pt x="16087" y="16189"/>
                      <a:pt x="16053" y="16057"/>
                    </a:cubicBezTo>
                    <a:lnTo>
                      <a:pt x="15613" y="15617"/>
                    </a:lnTo>
                    <a:lnTo>
                      <a:pt x="15586" y="15590"/>
                    </a:lnTo>
                    <a:lnTo>
                      <a:pt x="15559" y="15563"/>
                    </a:lnTo>
                    <a:lnTo>
                      <a:pt x="7816" y="7816"/>
                    </a:lnTo>
                    <a:lnTo>
                      <a:pt x="7788" y="7789"/>
                    </a:lnTo>
                    <a:lnTo>
                      <a:pt x="7761" y="7762"/>
                    </a:lnTo>
                    <a:lnTo>
                      <a:pt x="14" y="1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24"/>
              <p:cNvSpPr/>
              <p:nvPr/>
            </p:nvSpPr>
            <p:spPr>
              <a:xfrm>
                <a:off x="5081900" y="2485200"/>
                <a:ext cx="197175" cy="193700"/>
              </a:xfrm>
              <a:custGeom>
                <a:avLst/>
                <a:gdLst/>
                <a:ahLst/>
                <a:cxnLst/>
                <a:rect l="l" t="t" r="r" b="b"/>
                <a:pathLst>
                  <a:path w="7887" h="7748" extrusionOk="0">
                    <a:moveTo>
                      <a:pt x="0" y="0"/>
                    </a:moveTo>
                    <a:lnTo>
                      <a:pt x="4848" y="4845"/>
                    </a:lnTo>
                    <a:lnTo>
                      <a:pt x="4876" y="4872"/>
                    </a:lnTo>
                    <a:lnTo>
                      <a:pt x="4903" y="4899"/>
                    </a:lnTo>
                    <a:lnTo>
                      <a:pt x="7747" y="7747"/>
                    </a:lnTo>
                    <a:cubicBezTo>
                      <a:pt x="7795" y="7689"/>
                      <a:pt x="7840" y="7631"/>
                      <a:pt x="7887" y="7573"/>
                    </a:cubicBezTo>
                    <a:lnTo>
                      <a:pt x="5056" y="4746"/>
                    </a:lnTo>
                    <a:lnTo>
                      <a:pt x="5032" y="4718"/>
                    </a:lnTo>
                    <a:lnTo>
                      <a:pt x="5005" y="4691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24"/>
              <p:cNvSpPr/>
              <p:nvPr/>
            </p:nvSpPr>
            <p:spPr>
              <a:xfrm>
                <a:off x="4895725" y="2486225"/>
                <a:ext cx="384475" cy="392300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15692" extrusionOk="0">
                    <a:moveTo>
                      <a:pt x="1" y="0"/>
                    </a:moveTo>
                    <a:lnTo>
                      <a:pt x="4" y="313"/>
                    </a:lnTo>
                    <a:lnTo>
                      <a:pt x="620" y="933"/>
                    </a:lnTo>
                    <a:lnTo>
                      <a:pt x="648" y="961"/>
                    </a:lnTo>
                    <a:lnTo>
                      <a:pt x="8395" y="8704"/>
                    </a:lnTo>
                    <a:lnTo>
                      <a:pt x="8422" y="8732"/>
                    </a:lnTo>
                    <a:lnTo>
                      <a:pt x="8449" y="8759"/>
                    </a:lnTo>
                    <a:lnTo>
                      <a:pt x="15378" y="15691"/>
                    </a:lnTo>
                    <a:cubicBezTo>
                      <a:pt x="15300" y="15507"/>
                      <a:pt x="15222" y="15323"/>
                      <a:pt x="15140" y="15139"/>
                    </a:cubicBezTo>
                    <a:lnTo>
                      <a:pt x="8606" y="8602"/>
                    </a:lnTo>
                    <a:lnTo>
                      <a:pt x="8579" y="8578"/>
                    </a:lnTo>
                    <a:lnTo>
                      <a:pt x="8551" y="8551"/>
                    </a:lnTo>
                    <a:lnTo>
                      <a:pt x="804" y="804"/>
                    </a:lnTo>
                    <a:lnTo>
                      <a:pt x="777" y="777"/>
                    </a:lnTo>
                    <a:lnTo>
                      <a:pt x="750" y="74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24"/>
              <p:cNvSpPr/>
              <p:nvPr/>
            </p:nvSpPr>
            <p:spPr>
              <a:xfrm>
                <a:off x="4925875" y="2485200"/>
                <a:ext cx="327650" cy="327575"/>
              </a:xfrm>
              <a:custGeom>
                <a:avLst/>
                <a:gdLst/>
                <a:ahLst/>
                <a:cxnLst/>
                <a:rect l="l" t="t" r="r" b="b"/>
                <a:pathLst>
                  <a:path w="13106" h="13103" extrusionOk="0">
                    <a:moveTo>
                      <a:pt x="0" y="0"/>
                    </a:moveTo>
                    <a:lnTo>
                      <a:pt x="167" y="167"/>
                    </a:lnTo>
                    <a:lnTo>
                      <a:pt x="194" y="194"/>
                    </a:lnTo>
                    <a:lnTo>
                      <a:pt x="222" y="221"/>
                    </a:lnTo>
                    <a:lnTo>
                      <a:pt x="7969" y="7965"/>
                    </a:lnTo>
                    <a:lnTo>
                      <a:pt x="7996" y="7993"/>
                    </a:lnTo>
                    <a:lnTo>
                      <a:pt x="13106" y="13103"/>
                    </a:lnTo>
                    <a:cubicBezTo>
                      <a:pt x="13059" y="12955"/>
                      <a:pt x="13018" y="12809"/>
                      <a:pt x="12977" y="12663"/>
                    </a:cubicBezTo>
                    <a:lnTo>
                      <a:pt x="8180" y="7866"/>
                    </a:lnTo>
                    <a:lnTo>
                      <a:pt x="8153" y="7839"/>
                    </a:lnTo>
                    <a:lnTo>
                      <a:pt x="378" y="65"/>
                    </a:lnTo>
                    <a:lnTo>
                      <a:pt x="351" y="37"/>
                    </a:lnTo>
                    <a:lnTo>
                      <a:pt x="324" y="10"/>
                    </a:lnTo>
                    <a:lnTo>
                      <a:pt x="314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29" name="Google Shape;1029;p24"/>
          <p:cNvGrpSpPr/>
          <p:nvPr/>
        </p:nvGrpSpPr>
        <p:grpSpPr>
          <a:xfrm>
            <a:off x="-475512" y="3461619"/>
            <a:ext cx="1967899" cy="1878339"/>
            <a:chOff x="-475512" y="3461619"/>
            <a:chExt cx="1967899" cy="1878339"/>
          </a:xfrm>
        </p:grpSpPr>
        <p:sp>
          <p:nvSpPr>
            <p:cNvPr id="1030" name="Google Shape;1030;p24"/>
            <p:cNvSpPr/>
            <p:nvPr/>
          </p:nvSpPr>
          <p:spPr>
            <a:xfrm rot="4590804">
              <a:off x="-440975" y="4203758"/>
              <a:ext cx="971589" cy="837154"/>
            </a:xfrm>
            <a:custGeom>
              <a:avLst/>
              <a:gdLst/>
              <a:ahLst/>
              <a:cxnLst/>
              <a:rect l="l" t="t" r="r" b="b"/>
              <a:pathLst>
                <a:path w="7513" h="4982" extrusionOk="0">
                  <a:moveTo>
                    <a:pt x="5336" y="1"/>
                  </a:moveTo>
                  <a:cubicBezTo>
                    <a:pt x="4958" y="1"/>
                    <a:pt x="4536" y="111"/>
                    <a:pt x="4071" y="365"/>
                  </a:cubicBezTo>
                  <a:cubicBezTo>
                    <a:pt x="2643" y="1148"/>
                    <a:pt x="0" y="1429"/>
                    <a:pt x="107" y="2807"/>
                  </a:cubicBezTo>
                  <a:cubicBezTo>
                    <a:pt x="207" y="4095"/>
                    <a:pt x="2519" y="4981"/>
                    <a:pt x="4201" y="4981"/>
                  </a:cubicBezTo>
                  <a:cubicBezTo>
                    <a:pt x="4319" y="4981"/>
                    <a:pt x="4429" y="4975"/>
                    <a:pt x="4539" y="4968"/>
                  </a:cubicBezTo>
                  <a:cubicBezTo>
                    <a:pt x="6228" y="4834"/>
                    <a:pt x="7513" y="3610"/>
                    <a:pt x="7403" y="2235"/>
                  </a:cubicBezTo>
                  <a:cubicBezTo>
                    <a:pt x="7323" y="1178"/>
                    <a:pt x="6577" y="1"/>
                    <a:pt x="5336" y="1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4"/>
            <p:cNvSpPr/>
            <p:nvPr/>
          </p:nvSpPr>
          <p:spPr>
            <a:xfrm>
              <a:off x="-272122" y="4502808"/>
              <a:ext cx="971581" cy="837150"/>
            </a:xfrm>
            <a:custGeom>
              <a:avLst/>
              <a:gdLst/>
              <a:ahLst/>
              <a:cxnLst/>
              <a:rect l="l" t="t" r="r" b="b"/>
              <a:pathLst>
                <a:path w="7513" h="4982" extrusionOk="0">
                  <a:moveTo>
                    <a:pt x="5336" y="1"/>
                  </a:moveTo>
                  <a:cubicBezTo>
                    <a:pt x="4958" y="1"/>
                    <a:pt x="4536" y="111"/>
                    <a:pt x="4071" y="365"/>
                  </a:cubicBezTo>
                  <a:cubicBezTo>
                    <a:pt x="2643" y="1148"/>
                    <a:pt x="0" y="1429"/>
                    <a:pt x="107" y="2807"/>
                  </a:cubicBezTo>
                  <a:cubicBezTo>
                    <a:pt x="207" y="4095"/>
                    <a:pt x="2519" y="4981"/>
                    <a:pt x="4201" y="4981"/>
                  </a:cubicBezTo>
                  <a:cubicBezTo>
                    <a:pt x="4319" y="4981"/>
                    <a:pt x="4429" y="4975"/>
                    <a:pt x="4539" y="4968"/>
                  </a:cubicBezTo>
                  <a:cubicBezTo>
                    <a:pt x="6228" y="4834"/>
                    <a:pt x="7513" y="3610"/>
                    <a:pt x="7403" y="2235"/>
                  </a:cubicBezTo>
                  <a:cubicBezTo>
                    <a:pt x="7323" y="1178"/>
                    <a:pt x="6577" y="1"/>
                    <a:pt x="5336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2" name="Google Shape;1032;p24"/>
            <p:cNvGrpSpPr/>
            <p:nvPr/>
          </p:nvGrpSpPr>
          <p:grpSpPr>
            <a:xfrm rot="-5400000">
              <a:off x="-294075" y="3483559"/>
              <a:ext cx="1808401" cy="1764522"/>
              <a:chOff x="2024475" y="4433550"/>
              <a:chExt cx="623350" cy="608225"/>
            </a:xfrm>
          </p:grpSpPr>
          <p:sp>
            <p:nvSpPr>
              <p:cNvPr id="1033" name="Google Shape;1033;p24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1034;p24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1035;p24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24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4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4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24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24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4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4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24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24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24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24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24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24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24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24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24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24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24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24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24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24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24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24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24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24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24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24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24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24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24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24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24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24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24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24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24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24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24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24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24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24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24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24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24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24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24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24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24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24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24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24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24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24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24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24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24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24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24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24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24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4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4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4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4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4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4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4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4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4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4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4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4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4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4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4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4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4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4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4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4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4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4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4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4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4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4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4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4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4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4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4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4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4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24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24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4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24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24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24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24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24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24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24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24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24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24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24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24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24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24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24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24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24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24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24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24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24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24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24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24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24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24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24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24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24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24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24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24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24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24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24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24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24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24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24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24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24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24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24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24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24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24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24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24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24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24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24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4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24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24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4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24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24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24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24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4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4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4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4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4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4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4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4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4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4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4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4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4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4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4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4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4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24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24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24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24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24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24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24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24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7" name="Google Shape;1217;p24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8" name="Google Shape;1218;p24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9" name="Google Shape;1219;p24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0" name="Google Shape;1220;p24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1" name="Google Shape;1221;p24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2" name="Google Shape;1222;p24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3" name="Google Shape;1223;p24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4" name="Google Shape;1224;p24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5" name="Google Shape;1225;p24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6" name="Google Shape;1226;p24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7" name="Google Shape;1227;p24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8" name="Google Shape;1228;p24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9" name="Google Shape;1229;p24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0" name="Google Shape;1230;p24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1" name="Google Shape;1231;p24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2" name="Google Shape;1232;p24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3" name="Google Shape;1233;p24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4" name="Google Shape;1234;p24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5" name="Google Shape;1235;p24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6" name="Google Shape;1236;p24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7" name="Google Shape;1237;p24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8" name="Google Shape;1238;p24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9" name="Google Shape;1239;p24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24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24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24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24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4" name="Google Shape;1244;p24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5" name="Google Shape;1245;p24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24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7" name="Google Shape;1247;p24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8" name="Google Shape;1248;p24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9" name="Google Shape;1249;p24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24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24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24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24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4" name="Google Shape;1254;p24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5" name="Google Shape;1255;p24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6" name="Google Shape;1256;p24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7" name="Google Shape;1257;p24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8" name="Google Shape;1258;p24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9" name="Google Shape;1259;p24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0" name="Google Shape;1260;p24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1" name="Google Shape;1261;p24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2" name="Google Shape;1262;p24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3" name="Google Shape;1263;p24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4" name="Google Shape;1264;p24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5" name="Google Shape;1265;p24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6" name="Google Shape;1266;p24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24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24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24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24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24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24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24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24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24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24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24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24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24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24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24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24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24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24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24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24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24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24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24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24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24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24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24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24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24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24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24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24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24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24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24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24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24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0202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ITLE_1">
    <p:bg>
      <p:bgPr>
        <a:solidFill>
          <a:srgbClr val="28C2E5"/>
        </a:solidFill>
        <a:effectLst/>
      </p:bgPr>
    </p:bg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25"/>
          <p:cNvSpPr txBox="1">
            <a:spLocks noGrp="1"/>
          </p:cNvSpPr>
          <p:nvPr>
            <p:ph type="ctrTitle"/>
          </p:nvPr>
        </p:nvSpPr>
        <p:spPr>
          <a:xfrm>
            <a:off x="914400" y="804025"/>
            <a:ext cx="3651600" cy="1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Font typeface="Comfortaa"/>
              <a:buNone/>
              <a:defRPr sz="48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06" name="Google Shape;1306;p25"/>
          <p:cNvSpPr txBox="1">
            <a:spLocks noGrp="1"/>
          </p:cNvSpPr>
          <p:nvPr>
            <p:ph type="subTitle" idx="1"/>
          </p:nvPr>
        </p:nvSpPr>
        <p:spPr>
          <a:xfrm>
            <a:off x="914400" y="2571750"/>
            <a:ext cx="3651600" cy="121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307" name="Google Shape;1307;p25"/>
          <p:cNvSpPr/>
          <p:nvPr/>
        </p:nvSpPr>
        <p:spPr>
          <a:xfrm rot="10800000" flipH="1">
            <a:off x="4366399" y="335155"/>
            <a:ext cx="3758237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5"/>
          <p:cNvSpPr/>
          <p:nvPr/>
        </p:nvSpPr>
        <p:spPr>
          <a:xfrm rot="10800000" flipH="1">
            <a:off x="4323086" y="4314893"/>
            <a:ext cx="2068144" cy="844477"/>
          </a:xfrm>
          <a:custGeom>
            <a:avLst/>
            <a:gdLst/>
            <a:ahLst/>
            <a:cxnLst/>
            <a:rect l="l" t="t" r="r" b="b"/>
            <a:pathLst>
              <a:path w="27216" h="9870" extrusionOk="0">
                <a:moveTo>
                  <a:pt x="501" y="1"/>
                </a:moveTo>
                <a:cubicBezTo>
                  <a:pt x="1" y="2713"/>
                  <a:pt x="44" y="5500"/>
                  <a:pt x="571" y="8202"/>
                </a:cubicBezTo>
                <a:cubicBezTo>
                  <a:pt x="2179" y="8014"/>
                  <a:pt x="3726" y="7481"/>
                  <a:pt x="5065" y="6523"/>
                </a:cubicBezTo>
                <a:cubicBezTo>
                  <a:pt x="7127" y="5052"/>
                  <a:pt x="8871" y="2608"/>
                  <a:pt x="11387" y="2608"/>
                </a:cubicBezTo>
                <a:cubicBezTo>
                  <a:pt x="11421" y="2608"/>
                  <a:pt x="11454" y="2609"/>
                  <a:pt x="11488" y="2610"/>
                </a:cubicBezTo>
                <a:cubicBezTo>
                  <a:pt x="13516" y="2661"/>
                  <a:pt x="15082" y="4345"/>
                  <a:pt x="16313" y="5957"/>
                </a:cubicBezTo>
                <a:cubicBezTo>
                  <a:pt x="17548" y="7566"/>
                  <a:pt x="18888" y="9357"/>
                  <a:pt x="20869" y="9782"/>
                </a:cubicBezTo>
                <a:cubicBezTo>
                  <a:pt x="21144" y="9841"/>
                  <a:pt x="21419" y="9869"/>
                  <a:pt x="21690" y="9869"/>
                </a:cubicBezTo>
                <a:cubicBezTo>
                  <a:pt x="24152" y="9869"/>
                  <a:pt x="26358" y="7540"/>
                  <a:pt x="26872" y="5033"/>
                </a:cubicBezTo>
                <a:cubicBezTo>
                  <a:pt x="27216" y="3363"/>
                  <a:pt x="27022" y="1670"/>
                  <a:pt x="26622" y="1"/>
                </a:cubicBezTo>
                <a:close/>
              </a:path>
            </a:pathLst>
          </a:custGeom>
          <a:solidFill>
            <a:srgbClr val="00A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25"/>
          <p:cNvSpPr/>
          <p:nvPr/>
        </p:nvSpPr>
        <p:spPr>
          <a:xfrm rot="10800000" flipH="1">
            <a:off x="7314957" y="222473"/>
            <a:ext cx="1969585" cy="4936898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rgbClr val="00A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25"/>
          <p:cNvSpPr/>
          <p:nvPr/>
        </p:nvSpPr>
        <p:spPr>
          <a:xfrm rot="10800000" flipH="1">
            <a:off x="2493374" y="-81232"/>
            <a:ext cx="3958471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5"/>
          <p:cNvSpPr/>
          <p:nvPr/>
        </p:nvSpPr>
        <p:spPr>
          <a:xfrm rot="10800000" flipH="1">
            <a:off x="3363131" y="-81227"/>
            <a:ext cx="2800232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2" name="Google Shape;1312;p25"/>
          <p:cNvSpPr/>
          <p:nvPr/>
        </p:nvSpPr>
        <p:spPr>
          <a:xfrm rot="10800000" flipH="1">
            <a:off x="6530534" y="703175"/>
            <a:ext cx="1115229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13" name="Google Shape;1313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89400" y="2457450"/>
            <a:ext cx="5587997" cy="3143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4" name="Google Shape;131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374" y="-152400"/>
            <a:ext cx="4467226" cy="251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bg>
      <p:bgPr>
        <a:solidFill>
          <a:srgbClr val="00A9E0"/>
        </a:solidFill>
        <a:effectLst/>
      </p:bgPr>
    </p:bg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6" name="Google Shape;1316;p26"/>
          <p:cNvPicPr preferRelativeResize="0"/>
          <p:nvPr/>
        </p:nvPicPr>
        <p:blipFill rotWithShape="1">
          <a:blip r:embed="rId2">
            <a:alphaModFix/>
          </a:blip>
          <a:srcRect l="30158" r="11269"/>
          <a:stretch/>
        </p:blipFill>
        <p:spPr>
          <a:xfrm>
            <a:off x="6989200" y="-504825"/>
            <a:ext cx="2419373" cy="2323453"/>
          </a:xfrm>
          <a:prstGeom prst="rect">
            <a:avLst/>
          </a:prstGeom>
          <a:noFill/>
          <a:ln>
            <a:noFill/>
          </a:ln>
        </p:spPr>
      </p:pic>
      <p:sp>
        <p:nvSpPr>
          <p:cNvPr id="1317" name="Google Shape;1317;p26"/>
          <p:cNvSpPr txBox="1">
            <a:spLocks noGrp="1"/>
          </p:cNvSpPr>
          <p:nvPr>
            <p:ph type="title"/>
          </p:nvPr>
        </p:nvSpPr>
        <p:spPr>
          <a:xfrm>
            <a:off x="1606114" y="1182607"/>
            <a:ext cx="5943600" cy="32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Comfortaa"/>
              <a:buNone/>
              <a:defRPr sz="7200" b="1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18" name="Google Shape;1318;p26"/>
          <p:cNvSpPr/>
          <p:nvPr/>
        </p:nvSpPr>
        <p:spPr>
          <a:xfrm rot="-1367296">
            <a:off x="-275194" y="4012351"/>
            <a:ext cx="1004493" cy="118337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26"/>
          <p:cNvSpPr/>
          <p:nvPr/>
        </p:nvSpPr>
        <p:spPr>
          <a:xfrm flipH="1">
            <a:off x="-1028710" y="44331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26"/>
          <p:cNvSpPr/>
          <p:nvPr/>
        </p:nvSpPr>
        <p:spPr>
          <a:xfrm rot="-6757373">
            <a:off x="-455518" y="312304"/>
            <a:ext cx="1004486" cy="1183368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1" name="Google Shape;1321;p26"/>
          <p:cNvSpPr/>
          <p:nvPr/>
        </p:nvSpPr>
        <p:spPr>
          <a:xfrm rot="-9377702">
            <a:off x="-262311" y="-637304"/>
            <a:ext cx="2150190" cy="2278942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2" name="Google Shape;1322;p26"/>
          <p:cNvSpPr/>
          <p:nvPr/>
        </p:nvSpPr>
        <p:spPr>
          <a:xfrm rot="-3371401">
            <a:off x="8078731" y="-548232"/>
            <a:ext cx="1004487" cy="1183374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p26"/>
          <p:cNvSpPr/>
          <p:nvPr/>
        </p:nvSpPr>
        <p:spPr>
          <a:xfrm rot="-4335824">
            <a:off x="7567586" y="-1492275"/>
            <a:ext cx="2150167" cy="2278960"/>
          </a:xfrm>
          <a:custGeom>
            <a:avLst/>
            <a:gdLst/>
            <a:ahLst/>
            <a:cxnLst/>
            <a:rect l="l" t="t" r="r" b="b"/>
            <a:pathLst>
              <a:path w="37180" h="44554" extrusionOk="0">
                <a:moveTo>
                  <a:pt x="27786" y="0"/>
                </a:moveTo>
                <a:cubicBezTo>
                  <a:pt x="24969" y="3347"/>
                  <a:pt x="24958" y="8209"/>
                  <a:pt x="23557" y="12382"/>
                </a:cubicBezTo>
                <a:cubicBezTo>
                  <a:pt x="21980" y="17084"/>
                  <a:pt x="18515" y="21019"/>
                  <a:pt x="14327" y="23676"/>
                </a:cubicBezTo>
                <a:cubicBezTo>
                  <a:pt x="10400" y="26173"/>
                  <a:pt x="5653" y="27775"/>
                  <a:pt x="2944" y="31561"/>
                </a:cubicBezTo>
                <a:cubicBezTo>
                  <a:pt x="1949" y="32947"/>
                  <a:pt x="1294" y="34553"/>
                  <a:pt x="798" y="36188"/>
                </a:cubicBezTo>
                <a:cubicBezTo>
                  <a:pt x="336" y="37712"/>
                  <a:pt x="0" y="39289"/>
                  <a:pt x="38" y="40880"/>
                </a:cubicBezTo>
                <a:cubicBezTo>
                  <a:pt x="71" y="42154"/>
                  <a:pt x="347" y="43387"/>
                  <a:pt x="817" y="44553"/>
                </a:cubicBezTo>
                <a:lnTo>
                  <a:pt x="37179" y="44553"/>
                </a:lnTo>
                <a:lnTo>
                  <a:pt x="37179" y="0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4" name="Google Shape;1324;p26"/>
          <p:cNvSpPr/>
          <p:nvPr/>
        </p:nvSpPr>
        <p:spPr>
          <a:xfrm flipH="1">
            <a:off x="6993440" y="4290800"/>
            <a:ext cx="2293560" cy="786605"/>
          </a:xfrm>
          <a:custGeom>
            <a:avLst/>
            <a:gdLst/>
            <a:ahLst/>
            <a:cxnLst/>
            <a:rect l="l" t="t" r="r" b="b"/>
            <a:pathLst>
              <a:path w="21688" h="6095" extrusionOk="0">
                <a:moveTo>
                  <a:pt x="6915" y="1"/>
                </a:moveTo>
                <a:cubicBezTo>
                  <a:pt x="5690" y="1"/>
                  <a:pt x="4466" y="306"/>
                  <a:pt x="3406" y="923"/>
                </a:cubicBezTo>
                <a:cubicBezTo>
                  <a:pt x="1557" y="2000"/>
                  <a:pt x="287" y="3982"/>
                  <a:pt x="0" y="6094"/>
                </a:cubicBezTo>
                <a:lnTo>
                  <a:pt x="21687" y="6094"/>
                </a:lnTo>
                <a:cubicBezTo>
                  <a:pt x="21561" y="5767"/>
                  <a:pt x="21367" y="5468"/>
                  <a:pt x="21112" y="5236"/>
                </a:cubicBezTo>
                <a:cubicBezTo>
                  <a:pt x="20315" y="4524"/>
                  <a:pt x="19180" y="4357"/>
                  <a:pt x="18114" y="4330"/>
                </a:cubicBezTo>
                <a:cubicBezTo>
                  <a:pt x="17047" y="4303"/>
                  <a:pt x="15954" y="4385"/>
                  <a:pt x="14939" y="4058"/>
                </a:cubicBezTo>
                <a:cubicBezTo>
                  <a:pt x="13300" y="3526"/>
                  <a:pt x="12179" y="2044"/>
                  <a:pt x="10735" y="1103"/>
                </a:cubicBezTo>
                <a:cubicBezTo>
                  <a:pt x="9607" y="370"/>
                  <a:pt x="8261" y="1"/>
                  <a:pt x="6915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p26"/>
          <p:cNvSpPr/>
          <p:nvPr/>
        </p:nvSpPr>
        <p:spPr>
          <a:xfrm>
            <a:off x="6529813" y="4336457"/>
            <a:ext cx="2878771" cy="827501"/>
          </a:xfrm>
          <a:custGeom>
            <a:avLst/>
            <a:gdLst/>
            <a:ahLst/>
            <a:cxnLst/>
            <a:rect l="l" t="t" r="r" b="b"/>
            <a:pathLst>
              <a:path w="37631" h="10817" extrusionOk="0">
                <a:moveTo>
                  <a:pt x="7277" y="4167"/>
                </a:moveTo>
                <a:cubicBezTo>
                  <a:pt x="5403" y="4167"/>
                  <a:pt x="3533" y="4862"/>
                  <a:pt x="2187" y="6115"/>
                </a:cubicBezTo>
                <a:cubicBezTo>
                  <a:pt x="876" y="7338"/>
                  <a:pt x="99" y="9059"/>
                  <a:pt x="0" y="10817"/>
                </a:cubicBezTo>
                <a:lnTo>
                  <a:pt x="8269" y="10817"/>
                </a:lnTo>
                <a:cubicBezTo>
                  <a:pt x="8783" y="8742"/>
                  <a:pt x="9811" y="6796"/>
                  <a:pt x="11222" y="5189"/>
                </a:cubicBezTo>
                <a:cubicBezTo>
                  <a:pt x="10476" y="4848"/>
                  <a:pt x="9716" y="4535"/>
                  <a:pt x="8912" y="4351"/>
                </a:cubicBezTo>
                <a:cubicBezTo>
                  <a:pt x="8377" y="4228"/>
                  <a:pt x="7825" y="4167"/>
                  <a:pt x="7277" y="4167"/>
                </a:cubicBezTo>
                <a:close/>
                <a:moveTo>
                  <a:pt x="32561" y="0"/>
                </a:moveTo>
                <a:cubicBezTo>
                  <a:pt x="31471" y="0"/>
                  <a:pt x="30337" y="351"/>
                  <a:pt x="29342" y="815"/>
                </a:cubicBezTo>
                <a:cubicBezTo>
                  <a:pt x="27159" y="1829"/>
                  <a:pt x="25264" y="3326"/>
                  <a:pt x="23220" y="4582"/>
                </a:cubicBezTo>
                <a:cubicBezTo>
                  <a:pt x="23813" y="5383"/>
                  <a:pt x="24433" y="6146"/>
                  <a:pt x="25285" y="6633"/>
                </a:cubicBezTo>
                <a:cubicBezTo>
                  <a:pt x="26818" y="7508"/>
                  <a:pt x="28705" y="7271"/>
                  <a:pt x="30470" y="7345"/>
                </a:cubicBezTo>
                <a:cubicBezTo>
                  <a:pt x="32231" y="7420"/>
                  <a:pt x="34275" y="8101"/>
                  <a:pt x="34766" y="9798"/>
                </a:cubicBezTo>
                <a:cubicBezTo>
                  <a:pt x="34861" y="10128"/>
                  <a:pt x="34885" y="10472"/>
                  <a:pt x="34888" y="10817"/>
                </a:cubicBezTo>
                <a:lnTo>
                  <a:pt x="37481" y="10817"/>
                </a:lnTo>
                <a:cubicBezTo>
                  <a:pt x="37631" y="8285"/>
                  <a:pt x="37559" y="5747"/>
                  <a:pt x="36690" y="3373"/>
                </a:cubicBezTo>
                <a:cubicBezTo>
                  <a:pt x="36272" y="2228"/>
                  <a:pt x="35613" y="1087"/>
                  <a:pt x="34524" y="477"/>
                </a:cubicBezTo>
                <a:cubicBezTo>
                  <a:pt x="33917" y="140"/>
                  <a:pt x="33250" y="0"/>
                  <a:pt x="32561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6" name="Google Shape;1326;p26"/>
          <p:cNvSpPr/>
          <p:nvPr/>
        </p:nvSpPr>
        <p:spPr>
          <a:xfrm>
            <a:off x="7162315" y="4686980"/>
            <a:ext cx="2036507" cy="476978"/>
          </a:xfrm>
          <a:custGeom>
            <a:avLst/>
            <a:gdLst/>
            <a:ahLst/>
            <a:cxnLst/>
            <a:rect l="l" t="t" r="r" b="b"/>
            <a:pathLst>
              <a:path w="26621" h="6235" extrusionOk="0">
                <a:moveTo>
                  <a:pt x="14952" y="0"/>
                </a:moveTo>
                <a:cubicBezTo>
                  <a:pt x="14762" y="120"/>
                  <a:pt x="14570" y="232"/>
                  <a:pt x="14380" y="344"/>
                </a:cubicBezTo>
                <a:cubicBezTo>
                  <a:pt x="12537" y="1421"/>
                  <a:pt x="10425" y="2266"/>
                  <a:pt x="8299" y="2266"/>
                </a:cubicBezTo>
                <a:cubicBezTo>
                  <a:pt x="7812" y="2266"/>
                  <a:pt x="7321" y="2222"/>
                  <a:pt x="6834" y="2126"/>
                </a:cubicBezTo>
                <a:cubicBezTo>
                  <a:pt x="5465" y="1854"/>
                  <a:pt x="4224" y="1186"/>
                  <a:pt x="2954" y="607"/>
                </a:cubicBezTo>
                <a:cubicBezTo>
                  <a:pt x="1543" y="2214"/>
                  <a:pt x="515" y="4160"/>
                  <a:pt x="1" y="6235"/>
                </a:cubicBezTo>
                <a:lnTo>
                  <a:pt x="26620" y="6235"/>
                </a:lnTo>
                <a:cubicBezTo>
                  <a:pt x="26617" y="5890"/>
                  <a:pt x="26593" y="5546"/>
                  <a:pt x="26498" y="5216"/>
                </a:cubicBezTo>
                <a:cubicBezTo>
                  <a:pt x="26007" y="3519"/>
                  <a:pt x="23963" y="2838"/>
                  <a:pt x="22202" y="2763"/>
                </a:cubicBezTo>
                <a:cubicBezTo>
                  <a:pt x="20437" y="2689"/>
                  <a:pt x="18550" y="2926"/>
                  <a:pt x="17017" y="2051"/>
                </a:cubicBezTo>
                <a:cubicBezTo>
                  <a:pt x="16165" y="1564"/>
                  <a:pt x="15545" y="801"/>
                  <a:pt x="14952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27" name="Google Shape;13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33400" y="-483400"/>
            <a:ext cx="3105101" cy="174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8" name="Google Shape;1328;p26"/>
          <p:cNvPicPr preferRelativeResize="0"/>
          <p:nvPr/>
        </p:nvPicPr>
        <p:blipFill rotWithShape="1">
          <a:blip r:embed="rId4">
            <a:alphaModFix/>
          </a:blip>
          <a:srcRect r="46635"/>
          <a:stretch/>
        </p:blipFill>
        <p:spPr>
          <a:xfrm>
            <a:off x="-199525" y="3124200"/>
            <a:ext cx="2132554" cy="2247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9" name="Google Shape;132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5924" y="4475325"/>
            <a:ext cx="1594272" cy="896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6">
          <p15:clr>
            <a:srgbClr val="FA7B17"/>
          </p15:clr>
        </p15:guide>
        <p15:guide id="2" orient="horz" pos="2982">
          <p15:clr>
            <a:srgbClr val="FA7B17"/>
          </p15:clr>
        </p15:guide>
        <p15:guide id="3" pos="288">
          <p15:clr>
            <a:srgbClr val="FA7B17"/>
          </p15:clr>
        </p15:guide>
        <p15:guide id="4" pos="4554">
          <p15:clr>
            <a:srgbClr val="FA7B17"/>
          </p15:clr>
        </p15:guide>
        <p15:guide id="5" pos="5226">
          <p15:clr>
            <a:srgbClr val="FA7B17"/>
          </p15:clr>
        </p15:guide>
        <p15:guide id="6" pos="1421">
          <p15:clr>
            <a:srgbClr val="FA7B17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TITLE_AND_BODY_1_1">
    <p:bg>
      <p:bgPr>
        <a:solidFill>
          <a:srgbClr val="FFFFFF"/>
        </a:solidFill>
        <a:effectLst/>
      </p:bgPr>
    </p:bg>
    <p:spTree>
      <p:nvGrpSpPr>
        <p:cNvPr id="1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p27"/>
          <p:cNvSpPr txBox="1">
            <a:spLocks noGrp="1"/>
          </p:cNvSpPr>
          <p:nvPr>
            <p:ph type="title"/>
          </p:nvPr>
        </p:nvSpPr>
        <p:spPr>
          <a:xfrm>
            <a:off x="899550" y="503388"/>
            <a:ext cx="734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32" name="Google Shape;1332;p27"/>
          <p:cNvSpPr txBox="1">
            <a:spLocks noGrp="1"/>
          </p:cNvSpPr>
          <p:nvPr>
            <p:ph type="body" idx="1"/>
          </p:nvPr>
        </p:nvSpPr>
        <p:spPr>
          <a:xfrm>
            <a:off x="720663" y="1832800"/>
            <a:ext cx="3851400" cy="26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50800" lvl="0" indent="-304800" rtl="0">
              <a:lnSpc>
                <a:spcPct val="166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100" u="sng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Char char="■"/>
              <a:defRPr/>
            </a:lvl9pPr>
          </a:lstStyle>
          <a:p>
            <a:endParaRPr/>
          </a:p>
        </p:txBody>
      </p:sp>
      <p:grpSp>
        <p:nvGrpSpPr>
          <p:cNvPr id="1333" name="Google Shape;1333;p27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334" name="Google Shape;1334;p27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7" name="Google Shape;1337;p27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338" name="Google Shape;1338;p27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339" name="Google Shape;1339;p27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27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27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42" name="Google Shape;1342;p27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3" name="Google Shape;1343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3_2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8"/>
          <p:cNvSpPr txBox="1">
            <a:spLocks noGrp="1"/>
          </p:cNvSpPr>
          <p:nvPr>
            <p:ph type="title"/>
          </p:nvPr>
        </p:nvSpPr>
        <p:spPr>
          <a:xfrm>
            <a:off x="914400" y="49970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46" name="Google Shape;1346;p28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347" name="Google Shape;1347;p28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8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8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0" name="Google Shape;1350;p28"/>
          <p:cNvGrpSpPr/>
          <p:nvPr/>
        </p:nvGrpSpPr>
        <p:grpSpPr>
          <a:xfrm>
            <a:off x="5345050" y="-1560054"/>
            <a:ext cx="4971049" cy="3954101"/>
            <a:chOff x="5345050" y="-1560054"/>
            <a:chExt cx="4971049" cy="3954101"/>
          </a:xfrm>
        </p:grpSpPr>
        <p:sp>
          <p:nvSpPr>
            <p:cNvPr id="1351" name="Google Shape;1351;p28"/>
            <p:cNvSpPr/>
            <p:nvPr/>
          </p:nvSpPr>
          <p:spPr>
            <a:xfrm rot="7712825">
              <a:off x="7528643" y="-1441460"/>
              <a:ext cx="1662997" cy="2821926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8"/>
            <p:cNvSpPr/>
            <p:nvPr/>
          </p:nvSpPr>
          <p:spPr>
            <a:xfrm rot="10617885">
              <a:off x="8579541" y="-469927"/>
              <a:ext cx="1662996" cy="282192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3" name="Google Shape;1353;p2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5345050" y="-72575"/>
              <a:ext cx="4074470" cy="2291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54" name="Google Shape;1354;p28"/>
          <p:cNvGrpSpPr/>
          <p:nvPr/>
        </p:nvGrpSpPr>
        <p:grpSpPr>
          <a:xfrm>
            <a:off x="-601612" y="3343275"/>
            <a:ext cx="3894259" cy="3108268"/>
            <a:chOff x="-601612" y="3343275"/>
            <a:chExt cx="3894259" cy="3108268"/>
          </a:xfrm>
        </p:grpSpPr>
        <p:sp>
          <p:nvSpPr>
            <p:cNvPr id="1355" name="Google Shape;1355;p28"/>
            <p:cNvSpPr/>
            <p:nvPr/>
          </p:nvSpPr>
          <p:spPr>
            <a:xfrm rot="10800000" flipH="1">
              <a:off x="-350341" y="4191700"/>
              <a:ext cx="1115229" cy="1401387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00A1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8"/>
            <p:cNvSpPr/>
            <p:nvPr/>
          </p:nvSpPr>
          <p:spPr>
            <a:xfrm rot="6129409">
              <a:off x="121333" y="3930606"/>
              <a:ext cx="1662990" cy="2821948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57" name="Google Shape;1357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82800" y="3343275"/>
              <a:ext cx="3375446" cy="18986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_1_2"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29"/>
          <p:cNvSpPr txBox="1">
            <a:spLocks noGrp="1"/>
          </p:cNvSpPr>
          <p:nvPr>
            <p:ph type="title"/>
          </p:nvPr>
        </p:nvSpPr>
        <p:spPr>
          <a:xfrm>
            <a:off x="914400" y="50446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60" name="Google Shape;1360;p29"/>
          <p:cNvGrpSpPr/>
          <p:nvPr/>
        </p:nvGrpSpPr>
        <p:grpSpPr>
          <a:xfrm>
            <a:off x="6820200" y="-775628"/>
            <a:ext cx="2733576" cy="1948491"/>
            <a:chOff x="6820200" y="-775628"/>
            <a:chExt cx="2733576" cy="1948491"/>
          </a:xfrm>
        </p:grpSpPr>
        <p:pic>
          <p:nvPicPr>
            <p:cNvPr id="1361" name="Google Shape;1361;p2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20200" y="-775628"/>
              <a:ext cx="2733576" cy="153762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62" name="Google Shape;1362;p29"/>
            <p:cNvGrpSpPr/>
            <p:nvPr/>
          </p:nvGrpSpPr>
          <p:grpSpPr>
            <a:xfrm>
              <a:off x="7971350" y="-76206"/>
              <a:ext cx="1248849" cy="1249070"/>
              <a:chOff x="4566375" y="4123125"/>
              <a:chExt cx="565525" cy="565625"/>
            </a:xfrm>
          </p:grpSpPr>
          <p:sp>
            <p:nvSpPr>
              <p:cNvPr id="1363" name="Google Shape;1363;p29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B2E3FA">
                  <a:alpha val="69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29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29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29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67" name="Google Shape;1367;p29"/>
          <p:cNvGrpSpPr/>
          <p:nvPr/>
        </p:nvGrpSpPr>
        <p:grpSpPr>
          <a:xfrm>
            <a:off x="-124850" y="3209925"/>
            <a:ext cx="2622160" cy="2514600"/>
            <a:chOff x="-124850" y="3209925"/>
            <a:chExt cx="2622160" cy="2514600"/>
          </a:xfrm>
        </p:grpSpPr>
        <p:grpSp>
          <p:nvGrpSpPr>
            <p:cNvPr id="1368" name="Google Shape;1368;p29"/>
            <p:cNvGrpSpPr/>
            <p:nvPr/>
          </p:nvGrpSpPr>
          <p:grpSpPr>
            <a:xfrm rot="5400000">
              <a:off x="380886" y="3067041"/>
              <a:ext cx="1659337" cy="2573510"/>
              <a:chOff x="5827590" y="0"/>
              <a:chExt cx="3316410" cy="5143508"/>
            </a:xfrm>
          </p:grpSpPr>
          <p:sp>
            <p:nvSpPr>
              <p:cNvPr id="1369" name="Google Shape;1369;p29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00A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29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29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372" name="Google Shape;1372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400000">
              <a:off x="-1130338" y="4215413"/>
              <a:ext cx="2514600" cy="5036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_ONLY_3_1_1_1">
    <p:spTree>
      <p:nvGrpSpPr>
        <p:cNvPr id="1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p30"/>
          <p:cNvSpPr txBox="1">
            <a:spLocks noGrp="1"/>
          </p:cNvSpPr>
          <p:nvPr>
            <p:ph type="title"/>
          </p:nvPr>
        </p:nvSpPr>
        <p:spPr>
          <a:xfrm>
            <a:off x="914400" y="511791"/>
            <a:ext cx="7299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375" name="Google Shape;1375;p30"/>
          <p:cNvGrpSpPr/>
          <p:nvPr/>
        </p:nvGrpSpPr>
        <p:grpSpPr>
          <a:xfrm>
            <a:off x="6391275" y="-678989"/>
            <a:ext cx="3190877" cy="2248692"/>
            <a:chOff x="6391275" y="-678989"/>
            <a:chExt cx="3190877" cy="2248692"/>
          </a:xfrm>
        </p:grpSpPr>
        <p:sp>
          <p:nvSpPr>
            <p:cNvPr id="1376" name="Google Shape;1376;p30"/>
            <p:cNvSpPr/>
            <p:nvPr/>
          </p:nvSpPr>
          <p:spPr>
            <a:xfrm rot="9432676">
              <a:off x="7552803" y="-428059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7734153" y="-22515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78" name="Google Shape;1378;p3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391275" y="-22514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79" name="Google Shape;1379;p30"/>
          <p:cNvGrpSpPr/>
          <p:nvPr/>
        </p:nvGrpSpPr>
        <p:grpSpPr>
          <a:xfrm>
            <a:off x="-895800" y="3667189"/>
            <a:ext cx="3610425" cy="1978317"/>
            <a:chOff x="-895800" y="3667189"/>
            <a:chExt cx="3610425" cy="1978317"/>
          </a:xfrm>
        </p:grpSpPr>
        <p:sp>
          <p:nvSpPr>
            <p:cNvPr id="1380" name="Google Shape;1380;p30"/>
            <p:cNvSpPr/>
            <p:nvPr/>
          </p:nvSpPr>
          <p:spPr>
            <a:xfrm rot="9097042">
              <a:off x="-663141" y="3964503"/>
              <a:ext cx="1600810" cy="1383689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0"/>
            <p:cNvSpPr/>
            <p:nvPr/>
          </p:nvSpPr>
          <p:spPr>
            <a:xfrm rot="10800000">
              <a:off x="-205900" y="4116925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82" name="Google Shape;1382;p30"/>
            <p:cNvPicPr preferRelativeResize="0"/>
            <p:nvPr/>
          </p:nvPicPr>
          <p:blipFill rotWithShape="1">
            <a:blip r:embed="rId3">
              <a:alphaModFix/>
            </a:blip>
            <a:srcRect r="19309"/>
            <a:stretch/>
          </p:blipFill>
          <p:spPr>
            <a:xfrm flipH="1">
              <a:off x="-205897" y="3864925"/>
              <a:ext cx="2920522" cy="138364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rgbClr val="FFFFFF"/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912058" y="504275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914400" y="1281475"/>
            <a:ext cx="7299900" cy="31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romanLcPeriod"/>
              <a:defRPr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rabicPeriod"/>
              <a:defRPr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200"/>
              <a:buAutoNum type="alphaLcPeriod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2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/>
          <p:nvPr/>
        </p:nvSpPr>
        <p:spPr>
          <a:xfrm>
            <a:off x="3640916" y="4939133"/>
            <a:ext cx="3036" cy="2077"/>
          </a:xfrm>
          <a:custGeom>
            <a:avLst/>
            <a:gdLst/>
            <a:ahLst/>
            <a:cxnLst/>
            <a:rect l="l" t="t" r="r" b="b"/>
            <a:pathLst>
              <a:path w="39" h="39" extrusionOk="0">
                <a:moveTo>
                  <a:pt x="39" y="38"/>
                </a:moveTo>
                <a:lnTo>
                  <a:pt x="39" y="38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9" name="Google Shape;89;p4"/>
          <p:cNvGrpSpPr/>
          <p:nvPr/>
        </p:nvGrpSpPr>
        <p:grpSpPr>
          <a:xfrm>
            <a:off x="6843884" y="-426174"/>
            <a:ext cx="2501000" cy="1673624"/>
            <a:chOff x="6843884" y="-426174"/>
            <a:chExt cx="2501000" cy="1673624"/>
          </a:xfrm>
        </p:grpSpPr>
        <p:sp>
          <p:nvSpPr>
            <p:cNvPr id="90" name="Google Shape;90;p4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1" name="Google Shape;91;p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843884" y="-4261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2" name="Google Shape;92;p4"/>
          <p:cNvGrpSpPr/>
          <p:nvPr/>
        </p:nvGrpSpPr>
        <p:grpSpPr>
          <a:xfrm>
            <a:off x="-65294" y="2635223"/>
            <a:ext cx="4507248" cy="2851689"/>
            <a:chOff x="-65294" y="2635223"/>
            <a:chExt cx="4507248" cy="2851689"/>
          </a:xfrm>
        </p:grpSpPr>
        <p:sp>
          <p:nvSpPr>
            <p:cNvPr id="93" name="Google Shape;93;p4"/>
            <p:cNvSpPr/>
            <p:nvPr/>
          </p:nvSpPr>
          <p:spPr>
            <a:xfrm>
              <a:off x="-37819" y="3229639"/>
              <a:ext cx="642083" cy="720261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-37819" y="3866020"/>
              <a:ext cx="2675357" cy="1620893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5" name="Google Shape;95;p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ONLY_2_1">
    <p:bg>
      <p:bgPr>
        <a:solidFill>
          <a:srgbClr val="FFFFFF"/>
        </a:solid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4" name="Google Shape;1384;p31"/>
          <p:cNvGrpSpPr/>
          <p:nvPr/>
        </p:nvGrpSpPr>
        <p:grpSpPr>
          <a:xfrm rot="-5400000">
            <a:off x="7712133" y="-113876"/>
            <a:ext cx="1317976" cy="1546047"/>
            <a:chOff x="5361850" y="4911470"/>
            <a:chExt cx="349800" cy="408780"/>
          </a:xfrm>
        </p:grpSpPr>
        <p:sp>
          <p:nvSpPr>
            <p:cNvPr id="1385" name="Google Shape;1385;p31"/>
            <p:cNvSpPr/>
            <p:nvPr/>
          </p:nvSpPr>
          <p:spPr>
            <a:xfrm>
              <a:off x="5361850" y="4931975"/>
              <a:ext cx="349800" cy="388275"/>
            </a:xfrm>
            <a:custGeom>
              <a:avLst/>
              <a:gdLst/>
              <a:ahLst/>
              <a:cxnLst/>
              <a:rect l="l" t="t" r="r" b="b"/>
              <a:pathLst>
                <a:path w="13992" h="15531" extrusionOk="0">
                  <a:moveTo>
                    <a:pt x="10225" y="0"/>
                  </a:moveTo>
                  <a:cubicBezTo>
                    <a:pt x="7827" y="0"/>
                    <a:pt x="4994" y="1281"/>
                    <a:pt x="2395" y="5342"/>
                  </a:cubicBezTo>
                  <a:cubicBezTo>
                    <a:pt x="0" y="9089"/>
                    <a:pt x="1881" y="13115"/>
                    <a:pt x="4984" y="15531"/>
                  </a:cubicBezTo>
                  <a:lnTo>
                    <a:pt x="13992" y="15531"/>
                  </a:lnTo>
                  <a:lnTo>
                    <a:pt x="13992" y="1100"/>
                  </a:lnTo>
                  <a:cubicBezTo>
                    <a:pt x="13003" y="482"/>
                    <a:pt x="11696" y="0"/>
                    <a:pt x="10225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1"/>
            <p:cNvSpPr/>
            <p:nvPr/>
          </p:nvSpPr>
          <p:spPr>
            <a:xfrm>
              <a:off x="5509608" y="4911470"/>
              <a:ext cx="94200" cy="64975"/>
            </a:xfrm>
            <a:custGeom>
              <a:avLst/>
              <a:gdLst/>
              <a:ahLst/>
              <a:cxnLst/>
              <a:rect l="l" t="t" r="r" b="b"/>
              <a:pathLst>
                <a:path w="3768" h="2599" extrusionOk="0">
                  <a:moveTo>
                    <a:pt x="1869" y="1"/>
                  </a:moveTo>
                  <a:cubicBezTo>
                    <a:pt x="1535" y="1"/>
                    <a:pt x="1173" y="108"/>
                    <a:pt x="805" y="368"/>
                  </a:cubicBezTo>
                  <a:cubicBezTo>
                    <a:pt x="805" y="368"/>
                    <a:pt x="1" y="981"/>
                    <a:pt x="433" y="1918"/>
                  </a:cubicBezTo>
                  <a:cubicBezTo>
                    <a:pt x="645" y="2376"/>
                    <a:pt x="1278" y="2599"/>
                    <a:pt x="1916" y="2599"/>
                  </a:cubicBezTo>
                  <a:cubicBezTo>
                    <a:pt x="2582" y="2599"/>
                    <a:pt x="3253" y="2356"/>
                    <a:pt x="3459" y="1887"/>
                  </a:cubicBezTo>
                  <a:cubicBezTo>
                    <a:pt x="3768" y="1180"/>
                    <a:pt x="2974" y="1"/>
                    <a:pt x="1869" y="1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7" name="Google Shape;1387;p31"/>
          <p:cNvSpPr/>
          <p:nvPr/>
        </p:nvSpPr>
        <p:spPr>
          <a:xfrm rot="-5400000" flipH="1">
            <a:off x="7684384" y="-520131"/>
            <a:ext cx="1080761" cy="2022672"/>
          </a:xfrm>
          <a:custGeom>
            <a:avLst/>
            <a:gdLst/>
            <a:ahLst/>
            <a:cxnLst/>
            <a:rect l="l" t="t" r="r" b="b"/>
            <a:pathLst>
              <a:path w="10796" h="20205" extrusionOk="0">
                <a:moveTo>
                  <a:pt x="1011" y="0"/>
                </a:moveTo>
                <a:cubicBezTo>
                  <a:pt x="612" y="0"/>
                  <a:pt x="252" y="113"/>
                  <a:pt x="0" y="221"/>
                </a:cubicBezTo>
                <a:lnTo>
                  <a:pt x="0" y="20205"/>
                </a:lnTo>
                <a:lnTo>
                  <a:pt x="10557" y="20205"/>
                </a:lnTo>
                <a:cubicBezTo>
                  <a:pt x="10796" y="15023"/>
                  <a:pt x="5999" y="14475"/>
                  <a:pt x="4037" y="13947"/>
                </a:cubicBezTo>
                <a:cubicBezTo>
                  <a:pt x="1983" y="13398"/>
                  <a:pt x="1683" y="10993"/>
                  <a:pt x="2283" y="8537"/>
                </a:cubicBezTo>
                <a:cubicBezTo>
                  <a:pt x="2885" y="6085"/>
                  <a:pt x="4088" y="3478"/>
                  <a:pt x="2885" y="1267"/>
                </a:cubicBezTo>
                <a:cubicBezTo>
                  <a:pt x="2344" y="274"/>
                  <a:pt x="1632" y="0"/>
                  <a:pt x="1011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8" name="Google Shape;1388;p31"/>
          <p:cNvSpPr txBox="1">
            <a:spLocks noGrp="1"/>
          </p:cNvSpPr>
          <p:nvPr>
            <p:ph type="title"/>
          </p:nvPr>
        </p:nvSpPr>
        <p:spPr>
          <a:xfrm>
            <a:off x="914400" y="506399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389" name="Google Shape;1389;p31"/>
          <p:cNvSpPr txBox="1">
            <a:spLocks noGrp="1"/>
          </p:cNvSpPr>
          <p:nvPr>
            <p:ph type="subTitle" idx="1"/>
          </p:nvPr>
        </p:nvSpPr>
        <p:spPr>
          <a:xfrm>
            <a:off x="2278575" y="2250767"/>
            <a:ext cx="9762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90" name="Google Shape;1390;p31"/>
          <p:cNvSpPr txBox="1">
            <a:spLocks noGrp="1"/>
          </p:cNvSpPr>
          <p:nvPr>
            <p:ph type="subTitle" idx="2"/>
          </p:nvPr>
        </p:nvSpPr>
        <p:spPr>
          <a:xfrm>
            <a:off x="4606500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91" name="Google Shape;1391;p31"/>
          <p:cNvSpPr txBox="1">
            <a:spLocks noGrp="1"/>
          </p:cNvSpPr>
          <p:nvPr>
            <p:ph type="subTitle" idx="3"/>
          </p:nvPr>
        </p:nvSpPr>
        <p:spPr>
          <a:xfrm>
            <a:off x="7238755" y="2250767"/>
            <a:ext cx="984600" cy="32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92" name="Google Shape;1392;p31"/>
          <p:cNvSpPr txBox="1">
            <a:spLocks noGrp="1"/>
          </p:cNvSpPr>
          <p:nvPr>
            <p:ph type="subTitle" idx="4"/>
          </p:nvPr>
        </p:nvSpPr>
        <p:spPr>
          <a:xfrm>
            <a:off x="1235357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93" name="Google Shape;1393;p31"/>
          <p:cNvSpPr txBox="1">
            <a:spLocks noGrp="1"/>
          </p:cNvSpPr>
          <p:nvPr>
            <p:ph type="subTitle" idx="5"/>
          </p:nvPr>
        </p:nvSpPr>
        <p:spPr>
          <a:xfrm>
            <a:off x="3661898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94" name="Google Shape;1394;p31"/>
          <p:cNvSpPr txBox="1">
            <a:spLocks noGrp="1"/>
          </p:cNvSpPr>
          <p:nvPr>
            <p:ph type="subTitle" idx="6"/>
          </p:nvPr>
        </p:nvSpPr>
        <p:spPr>
          <a:xfrm>
            <a:off x="6088439" y="2858255"/>
            <a:ext cx="1828800" cy="73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1395" name="Google Shape;1395;p31"/>
          <p:cNvSpPr txBox="1">
            <a:spLocks noGrp="1"/>
          </p:cNvSpPr>
          <p:nvPr>
            <p:ph type="subTitle" idx="7"/>
          </p:nvPr>
        </p:nvSpPr>
        <p:spPr>
          <a:xfrm>
            <a:off x="1326857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6" name="Google Shape;1396;p31"/>
          <p:cNvSpPr txBox="1">
            <a:spLocks noGrp="1"/>
          </p:cNvSpPr>
          <p:nvPr>
            <p:ph type="subTitle" idx="8"/>
          </p:nvPr>
        </p:nvSpPr>
        <p:spPr>
          <a:xfrm>
            <a:off x="3753398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7" name="Google Shape;1397;p31"/>
          <p:cNvSpPr txBox="1">
            <a:spLocks noGrp="1"/>
          </p:cNvSpPr>
          <p:nvPr>
            <p:ph type="subTitle" idx="9"/>
          </p:nvPr>
        </p:nvSpPr>
        <p:spPr>
          <a:xfrm>
            <a:off x="6179939" y="3467290"/>
            <a:ext cx="1645800" cy="914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398" name="Google Shape;1398;p31"/>
          <p:cNvGrpSpPr/>
          <p:nvPr/>
        </p:nvGrpSpPr>
        <p:grpSpPr>
          <a:xfrm>
            <a:off x="-262476" y="3425575"/>
            <a:ext cx="3392746" cy="1908425"/>
            <a:chOff x="-262476" y="3425575"/>
            <a:chExt cx="3392746" cy="1908425"/>
          </a:xfrm>
        </p:grpSpPr>
        <p:grpSp>
          <p:nvGrpSpPr>
            <p:cNvPr id="1399" name="Google Shape;1399;p31"/>
            <p:cNvGrpSpPr/>
            <p:nvPr/>
          </p:nvGrpSpPr>
          <p:grpSpPr>
            <a:xfrm rot="10800000">
              <a:off x="-146133" y="3463523"/>
              <a:ext cx="1807022" cy="1717916"/>
              <a:chOff x="4566375" y="4123125"/>
              <a:chExt cx="565525" cy="565625"/>
            </a:xfrm>
          </p:grpSpPr>
          <p:sp>
            <p:nvSpPr>
              <p:cNvPr id="1400" name="Google Shape;1400;p31"/>
              <p:cNvSpPr/>
              <p:nvPr/>
            </p:nvSpPr>
            <p:spPr>
              <a:xfrm>
                <a:off x="4566375" y="4123125"/>
                <a:ext cx="565525" cy="565625"/>
              </a:xfrm>
              <a:custGeom>
                <a:avLst/>
                <a:gdLst/>
                <a:ahLst/>
                <a:cxnLst/>
                <a:rect l="l" t="t" r="r" b="b"/>
                <a:pathLst>
                  <a:path w="22621" h="22625" extrusionOk="0">
                    <a:moveTo>
                      <a:pt x="0" y="1"/>
                    </a:moveTo>
                    <a:lnTo>
                      <a:pt x="0" y="5911"/>
                    </a:lnTo>
                    <a:cubicBezTo>
                      <a:pt x="511" y="8092"/>
                      <a:pt x="1547" y="10275"/>
                      <a:pt x="3540" y="11314"/>
                    </a:cubicBezTo>
                    <a:cubicBezTo>
                      <a:pt x="6922" y="13074"/>
                      <a:pt x="8863" y="13333"/>
                      <a:pt x="10258" y="13333"/>
                    </a:cubicBezTo>
                    <a:cubicBezTo>
                      <a:pt x="10645" y="13333"/>
                      <a:pt x="10989" y="13313"/>
                      <a:pt x="11311" y="13300"/>
                    </a:cubicBezTo>
                    <a:cubicBezTo>
                      <a:pt x="11443" y="13295"/>
                      <a:pt x="11572" y="13292"/>
                      <a:pt x="11699" y="13292"/>
                    </a:cubicBezTo>
                    <a:cubicBezTo>
                      <a:pt x="19177" y="13292"/>
                      <a:pt x="18328" y="22209"/>
                      <a:pt x="21544" y="22625"/>
                    </a:cubicBezTo>
                    <a:lnTo>
                      <a:pt x="22621" y="22625"/>
                    </a:lnTo>
                    <a:lnTo>
                      <a:pt x="22621" y="1"/>
                    </a:lnTo>
                    <a:close/>
                  </a:path>
                </a:pathLst>
              </a:custGeom>
              <a:solidFill>
                <a:srgbClr val="B2E3FA">
                  <a:alpha val="69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31"/>
              <p:cNvSpPr/>
              <p:nvPr/>
            </p:nvSpPr>
            <p:spPr>
              <a:xfrm>
                <a:off x="4575400" y="4123125"/>
                <a:ext cx="556500" cy="428500"/>
              </a:xfrm>
              <a:custGeom>
                <a:avLst/>
                <a:gdLst/>
                <a:ahLst/>
                <a:cxnLst/>
                <a:rect l="l" t="t" r="r" b="b"/>
                <a:pathLst>
                  <a:path w="22260" h="17140" extrusionOk="0">
                    <a:moveTo>
                      <a:pt x="982" y="1"/>
                    </a:moveTo>
                    <a:cubicBezTo>
                      <a:pt x="498" y="2099"/>
                      <a:pt x="1" y="6644"/>
                      <a:pt x="4004" y="8776"/>
                    </a:cubicBezTo>
                    <a:cubicBezTo>
                      <a:pt x="9307" y="11607"/>
                      <a:pt x="14728" y="9249"/>
                      <a:pt x="16376" y="12609"/>
                    </a:cubicBezTo>
                    <a:cubicBezTo>
                      <a:pt x="17722" y="15343"/>
                      <a:pt x="19573" y="17139"/>
                      <a:pt x="21583" y="17139"/>
                    </a:cubicBezTo>
                    <a:cubicBezTo>
                      <a:pt x="21807" y="17139"/>
                      <a:pt x="22033" y="17117"/>
                      <a:pt x="22260" y="17071"/>
                    </a:cubicBezTo>
                    <a:lnTo>
                      <a:pt x="22260" y="1"/>
                    </a:ln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31"/>
              <p:cNvSpPr/>
              <p:nvPr/>
            </p:nvSpPr>
            <p:spPr>
              <a:xfrm>
                <a:off x="4932850" y="4123125"/>
                <a:ext cx="194025" cy="75100"/>
              </a:xfrm>
              <a:custGeom>
                <a:avLst/>
                <a:gdLst/>
                <a:ahLst/>
                <a:cxnLst/>
                <a:rect l="l" t="t" r="r" b="b"/>
                <a:pathLst>
                  <a:path w="7761" h="3004" extrusionOk="0">
                    <a:moveTo>
                      <a:pt x="324" y="1"/>
                    </a:moveTo>
                    <a:cubicBezTo>
                      <a:pt x="151" y="300"/>
                      <a:pt x="1" y="798"/>
                      <a:pt x="239" y="1489"/>
                    </a:cubicBezTo>
                    <a:cubicBezTo>
                      <a:pt x="536" y="2352"/>
                      <a:pt x="1622" y="3004"/>
                      <a:pt x="2776" y="3004"/>
                    </a:cubicBezTo>
                    <a:cubicBezTo>
                      <a:pt x="3239" y="3004"/>
                      <a:pt x="3712" y="2899"/>
                      <a:pt x="4150" y="2661"/>
                    </a:cubicBezTo>
                    <a:cubicBezTo>
                      <a:pt x="5676" y="1826"/>
                      <a:pt x="6292" y="1210"/>
                      <a:pt x="6947" y="1012"/>
                    </a:cubicBezTo>
                    <a:cubicBezTo>
                      <a:pt x="7359" y="886"/>
                      <a:pt x="7761" y="402"/>
                      <a:pt x="7413" y="1"/>
                    </a:cubicBezTo>
                    <a:close/>
                  </a:path>
                </a:pathLst>
              </a:custGeom>
              <a:solidFill>
                <a:srgbClr val="0065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31"/>
              <p:cNvSpPr/>
              <p:nvPr/>
            </p:nvSpPr>
            <p:spPr>
              <a:xfrm>
                <a:off x="4836025" y="4582925"/>
                <a:ext cx="124500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980" h="3502" extrusionOk="0">
                    <a:moveTo>
                      <a:pt x="2355" y="0"/>
                    </a:moveTo>
                    <a:cubicBezTo>
                      <a:pt x="1993" y="0"/>
                      <a:pt x="1597" y="92"/>
                      <a:pt x="1179" y="304"/>
                    </a:cubicBezTo>
                    <a:cubicBezTo>
                      <a:pt x="1179" y="304"/>
                      <a:pt x="0" y="965"/>
                      <a:pt x="395" y="2283"/>
                    </a:cubicBezTo>
                    <a:cubicBezTo>
                      <a:pt x="626" y="3060"/>
                      <a:pt x="1728" y="3502"/>
                      <a:pt x="2740" y="3502"/>
                    </a:cubicBezTo>
                    <a:cubicBezTo>
                      <a:pt x="3447" y="3502"/>
                      <a:pt x="4110" y="3286"/>
                      <a:pt x="4401" y="2818"/>
                    </a:cubicBezTo>
                    <a:cubicBezTo>
                      <a:pt x="4980" y="1883"/>
                      <a:pt x="4003" y="0"/>
                      <a:pt x="2355" y="0"/>
                    </a:cubicBezTo>
                    <a:close/>
                  </a:path>
                </a:pathLst>
              </a:custGeom>
              <a:solidFill>
                <a:srgbClr val="00A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04" name="Google Shape;1404;p3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62476" y="3425575"/>
              <a:ext cx="3392746" cy="1908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05" name="Google Shape;140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0725" y="-876298"/>
            <a:ext cx="4393354" cy="2471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ONLY_1_1">
    <p:bg>
      <p:bgPr>
        <a:solidFill>
          <a:srgbClr val="FFFFFF"/>
        </a:solidFill>
        <a:effectLst/>
      </p:bgPr>
    </p:bg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2"/>
          <p:cNvSpPr txBox="1">
            <a:spLocks noGrp="1"/>
          </p:cNvSpPr>
          <p:nvPr>
            <p:ph type="title"/>
          </p:nvPr>
        </p:nvSpPr>
        <p:spPr>
          <a:xfrm>
            <a:off x="914400" y="502480"/>
            <a:ext cx="7299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408" name="Google Shape;1408;p32"/>
          <p:cNvSpPr/>
          <p:nvPr/>
        </p:nvSpPr>
        <p:spPr>
          <a:xfrm rot="9432608">
            <a:off x="7960777" y="-398872"/>
            <a:ext cx="938669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9" name="Google Shape;1409;p32"/>
          <p:cNvSpPr/>
          <p:nvPr/>
        </p:nvSpPr>
        <p:spPr>
          <a:xfrm rot="9432653">
            <a:off x="7848993" y="-97641"/>
            <a:ext cx="2075495" cy="1081190"/>
          </a:xfrm>
          <a:custGeom>
            <a:avLst/>
            <a:gdLst/>
            <a:ahLst/>
            <a:cxnLst/>
            <a:rect l="l" t="t" r="r" b="b"/>
            <a:pathLst>
              <a:path w="10602" h="11832" extrusionOk="0">
                <a:moveTo>
                  <a:pt x="5462" y="0"/>
                </a:moveTo>
                <a:cubicBezTo>
                  <a:pt x="2372" y="0"/>
                  <a:pt x="1" y="5907"/>
                  <a:pt x="1789" y="9382"/>
                </a:cubicBezTo>
                <a:cubicBezTo>
                  <a:pt x="2675" y="11106"/>
                  <a:pt x="4341" y="11832"/>
                  <a:pt x="5925" y="11832"/>
                </a:cubicBezTo>
                <a:cubicBezTo>
                  <a:pt x="7628" y="11832"/>
                  <a:pt x="9240" y="10997"/>
                  <a:pt x="9703" y="9654"/>
                </a:cubicBezTo>
                <a:cubicBezTo>
                  <a:pt x="10602" y="7063"/>
                  <a:pt x="9546" y="412"/>
                  <a:pt x="5713" y="14"/>
                </a:cubicBezTo>
                <a:cubicBezTo>
                  <a:pt x="5628" y="3"/>
                  <a:pt x="5547" y="0"/>
                  <a:pt x="5462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0" name="Google Shape;1410;p32"/>
          <p:cNvGrpSpPr/>
          <p:nvPr/>
        </p:nvGrpSpPr>
        <p:grpSpPr>
          <a:xfrm>
            <a:off x="6529813" y="3757661"/>
            <a:ext cx="3264035" cy="1583051"/>
            <a:chOff x="6529813" y="3757661"/>
            <a:chExt cx="3264035" cy="1583051"/>
          </a:xfrm>
        </p:grpSpPr>
        <p:sp>
          <p:nvSpPr>
            <p:cNvPr id="1411" name="Google Shape;1411;p32"/>
            <p:cNvSpPr/>
            <p:nvPr/>
          </p:nvSpPr>
          <p:spPr>
            <a:xfrm rot="9432676">
              <a:off x="8129941" y="4008591"/>
              <a:ext cx="1513587" cy="1081190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12" name="Google Shape;1412;p32"/>
            <p:cNvGrpSpPr/>
            <p:nvPr/>
          </p:nvGrpSpPr>
          <p:grpSpPr>
            <a:xfrm>
              <a:off x="6529813" y="4336457"/>
              <a:ext cx="2878771" cy="827500"/>
              <a:chOff x="3098100" y="3849750"/>
              <a:chExt cx="940775" cy="270425"/>
            </a:xfrm>
          </p:grpSpPr>
          <p:sp>
            <p:nvSpPr>
              <p:cNvPr id="1413" name="Google Shape;1413;p32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B2E3FA">
                  <a:alpha val="69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32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B2E3FA">
                  <a:alpha val="698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415" name="Google Shape;1415;p32"/>
          <p:cNvGrpSpPr/>
          <p:nvPr/>
        </p:nvGrpSpPr>
        <p:grpSpPr>
          <a:xfrm>
            <a:off x="-1028710" y="3879719"/>
            <a:ext cx="2293560" cy="1480066"/>
            <a:chOff x="-1028710" y="3879719"/>
            <a:chExt cx="2293560" cy="1480066"/>
          </a:xfrm>
        </p:grpSpPr>
        <p:sp>
          <p:nvSpPr>
            <p:cNvPr id="1416" name="Google Shape;1416;p32"/>
            <p:cNvSpPr/>
            <p:nvPr/>
          </p:nvSpPr>
          <p:spPr>
            <a:xfrm rot="9432704">
              <a:off x="-384173" y="4028063"/>
              <a:ext cx="1004493" cy="118337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2"/>
            <p:cNvSpPr/>
            <p:nvPr/>
          </p:nvSpPr>
          <p:spPr>
            <a:xfrm flipH="1">
              <a:off x="-1028710" y="4433100"/>
              <a:ext cx="2293560" cy="786605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8" name="Google Shape;1418;p32"/>
          <p:cNvSpPr txBox="1">
            <a:spLocks noGrp="1"/>
          </p:cNvSpPr>
          <p:nvPr>
            <p:ph type="title" idx="2" hasCustomPrompt="1"/>
          </p:nvPr>
        </p:nvSpPr>
        <p:spPr>
          <a:xfrm>
            <a:off x="2700408" y="1638393"/>
            <a:ext cx="18807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8C2E5"/>
              </a:buClr>
              <a:buSzPts val="4800"/>
              <a:buFont typeface="Lato Black"/>
              <a:buNone/>
              <a:defRPr>
                <a:solidFill>
                  <a:srgbClr val="28C2E5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1419" name="Google Shape;1419;p32"/>
          <p:cNvSpPr txBox="1">
            <a:spLocks noGrp="1"/>
          </p:cNvSpPr>
          <p:nvPr>
            <p:ph type="title" idx="3" hasCustomPrompt="1"/>
          </p:nvPr>
        </p:nvSpPr>
        <p:spPr>
          <a:xfrm>
            <a:off x="922135" y="1638393"/>
            <a:ext cx="17769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B2E3FA"/>
              </a:buClr>
              <a:buSzPts val="4800"/>
              <a:buFont typeface="Lato Black"/>
              <a:buNone/>
              <a:defRPr>
                <a:solidFill>
                  <a:srgbClr val="B2E3FA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1420" name="Google Shape;1420;p32"/>
          <p:cNvSpPr txBox="1">
            <a:spLocks noGrp="1"/>
          </p:cNvSpPr>
          <p:nvPr>
            <p:ph type="title" idx="4" hasCustomPrompt="1"/>
          </p:nvPr>
        </p:nvSpPr>
        <p:spPr>
          <a:xfrm>
            <a:off x="6441309" y="1638394"/>
            <a:ext cx="17991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65BD"/>
              </a:buClr>
              <a:buSzPts val="4800"/>
              <a:buFont typeface="Lato Black"/>
              <a:buNone/>
              <a:defRPr>
                <a:solidFill>
                  <a:srgbClr val="0065BD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1421" name="Google Shape;1421;p32"/>
          <p:cNvSpPr txBox="1">
            <a:spLocks noGrp="1"/>
          </p:cNvSpPr>
          <p:nvPr>
            <p:ph type="title" idx="5" hasCustomPrompt="1"/>
          </p:nvPr>
        </p:nvSpPr>
        <p:spPr>
          <a:xfrm>
            <a:off x="4575208" y="1638393"/>
            <a:ext cx="18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A9E0"/>
              </a:buClr>
              <a:buSzPts val="4800"/>
              <a:buFont typeface="Lato Black"/>
              <a:buNone/>
              <a:defRPr>
                <a:solidFill>
                  <a:srgbClr val="00A9E0"/>
                </a:solidFill>
                <a:latin typeface="Lato Black"/>
                <a:ea typeface="Lato Black"/>
                <a:cs typeface="Lato Black"/>
                <a:sym typeface="Lato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Lato Black"/>
              <a:buNone/>
              <a:defRPr sz="4800">
                <a:solidFill>
                  <a:schemeClr val="dk1"/>
                </a:solidFill>
                <a:latin typeface="Lato Black"/>
                <a:ea typeface="Lato Black"/>
                <a:cs typeface="Lato Black"/>
                <a:sym typeface="Lato Black"/>
              </a:defRPr>
            </a:lvl9pPr>
          </a:lstStyle>
          <a:p>
            <a:r>
              <a:t>xx%</a:t>
            </a:r>
          </a:p>
        </p:txBody>
      </p:sp>
      <p:sp>
        <p:nvSpPr>
          <p:cNvPr id="1422" name="Google Shape;1422;p32"/>
          <p:cNvSpPr txBox="1">
            <a:spLocks noGrp="1"/>
          </p:cNvSpPr>
          <p:nvPr>
            <p:ph type="subTitle" idx="1"/>
          </p:nvPr>
        </p:nvSpPr>
        <p:spPr>
          <a:xfrm>
            <a:off x="896185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3" name="Google Shape;1423;p32"/>
          <p:cNvSpPr txBox="1">
            <a:spLocks noGrp="1"/>
          </p:cNvSpPr>
          <p:nvPr>
            <p:ph type="subTitle" idx="6"/>
          </p:nvPr>
        </p:nvSpPr>
        <p:spPr>
          <a:xfrm>
            <a:off x="27263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4" name="Google Shape;1424;p32"/>
          <p:cNvSpPr txBox="1">
            <a:spLocks noGrp="1"/>
          </p:cNvSpPr>
          <p:nvPr>
            <p:ph type="subTitle" idx="7"/>
          </p:nvPr>
        </p:nvSpPr>
        <p:spPr>
          <a:xfrm>
            <a:off x="4581958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5" name="Google Shape;1425;p32"/>
          <p:cNvSpPr txBox="1">
            <a:spLocks noGrp="1"/>
          </p:cNvSpPr>
          <p:nvPr>
            <p:ph type="subTitle" idx="8"/>
          </p:nvPr>
        </p:nvSpPr>
        <p:spPr>
          <a:xfrm>
            <a:off x="6426459" y="2536509"/>
            <a:ext cx="1828800" cy="4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800" b="1">
                <a:solidFill>
                  <a:schemeClr val="dk1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26" name="Google Shape;1426;p32"/>
          <p:cNvSpPr txBox="1">
            <a:spLocks noGrp="1"/>
          </p:cNvSpPr>
          <p:nvPr>
            <p:ph type="subTitle" idx="9"/>
          </p:nvPr>
        </p:nvSpPr>
        <p:spPr>
          <a:xfrm>
            <a:off x="941935" y="2910668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7" name="Google Shape;1427;p32"/>
          <p:cNvSpPr txBox="1">
            <a:spLocks noGrp="1"/>
          </p:cNvSpPr>
          <p:nvPr>
            <p:ph type="subTitle" idx="13"/>
          </p:nvPr>
        </p:nvSpPr>
        <p:spPr>
          <a:xfrm>
            <a:off x="27721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8" name="Google Shape;1428;p32"/>
          <p:cNvSpPr txBox="1">
            <a:spLocks noGrp="1"/>
          </p:cNvSpPr>
          <p:nvPr>
            <p:ph type="subTitle" idx="14"/>
          </p:nvPr>
        </p:nvSpPr>
        <p:spPr>
          <a:xfrm>
            <a:off x="4627708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29" name="Google Shape;1429;p32"/>
          <p:cNvSpPr txBox="1">
            <a:spLocks noGrp="1"/>
          </p:cNvSpPr>
          <p:nvPr>
            <p:ph type="subTitle" idx="15"/>
          </p:nvPr>
        </p:nvSpPr>
        <p:spPr>
          <a:xfrm>
            <a:off x="6472209" y="2921193"/>
            <a:ext cx="1737300" cy="1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pic>
        <p:nvPicPr>
          <p:cNvPr id="1430" name="Google Shape;1430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421050" y="-317876"/>
            <a:ext cx="1964802" cy="150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_COLUMN_TEXT_2_2"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p33"/>
          <p:cNvSpPr txBox="1">
            <a:spLocks noGrp="1"/>
          </p:cNvSpPr>
          <p:nvPr>
            <p:ph type="title"/>
          </p:nvPr>
        </p:nvSpPr>
        <p:spPr>
          <a:xfrm>
            <a:off x="4579962" y="1665460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33" name="Google Shape;1433;p33"/>
          <p:cNvSpPr txBox="1">
            <a:spLocks noGrp="1"/>
          </p:cNvSpPr>
          <p:nvPr>
            <p:ph type="subTitle" idx="1"/>
          </p:nvPr>
        </p:nvSpPr>
        <p:spPr>
          <a:xfrm>
            <a:off x="4572000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34" name="Google Shape;1434;p33"/>
          <p:cNvGrpSpPr/>
          <p:nvPr/>
        </p:nvGrpSpPr>
        <p:grpSpPr>
          <a:xfrm>
            <a:off x="6912145" y="4433249"/>
            <a:ext cx="4477807" cy="839588"/>
            <a:chOff x="3098100" y="3849750"/>
            <a:chExt cx="940775" cy="270425"/>
          </a:xfrm>
        </p:grpSpPr>
        <p:sp>
          <p:nvSpPr>
            <p:cNvPr id="1435" name="Google Shape;1435;p33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3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3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8" name="Google Shape;1438;p33"/>
          <p:cNvGrpSpPr/>
          <p:nvPr/>
        </p:nvGrpSpPr>
        <p:grpSpPr>
          <a:xfrm>
            <a:off x="-731964" y="-152400"/>
            <a:ext cx="4770701" cy="5600699"/>
            <a:chOff x="-731964" y="-152400"/>
            <a:chExt cx="4770701" cy="5600699"/>
          </a:xfrm>
        </p:grpSpPr>
        <p:sp>
          <p:nvSpPr>
            <p:cNvPr id="1439" name="Google Shape;1439;p33"/>
            <p:cNvSpPr/>
            <p:nvPr/>
          </p:nvSpPr>
          <p:spPr>
            <a:xfrm rot="10800000">
              <a:off x="-731964" y="4332446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8" y="39"/>
                  </a:moveTo>
                  <a:lnTo>
                    <a:pt x="38" y="39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3"/>
            <p:cNvSpPr/>
            <p:nvPr/>
          </p:nvSpPr>
          <p:spPr>
            <a:xfrm rot="10800000">
              <a:off x="-729152" y="4335697"/>
              <a:ext cx="2888" cy="3337"/>
            </a:xfrm>
            <a:custGeom>
              <a:avLst/>
              <a:gdLst/>
              <a:ahLst/>
              <a:cxnLst/>
              <a:rect l="l" t="t" r="r" b="b"/>
              <a:pathLst>
                <a:path w="38" h="39" extrusionOk="0">
                  <a:moveTo>
                    <a:pt x="37" y="38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41" name="Google Shape;1441;p33"/>
            <p:cNvGrpSpPr/>
            <p:nvPr/>
          </p:nvGrpSpPr>
          <p:grpSpPr>
            <a:xfrm flipH="1">
              <a:off x="-597508" y="-49993"/>
              <a:ext cx="4636245" cy="5256773"/>
              <a:chOff x="3268325" y="3013975"/>
              <a:chExt cx="1443800" cy="1106200"/>
            </a:xfrm>
          </p:grpSpPr>
          <p:sp>
            <p:nvSpPr>
              <p:cNvPr id="1442" name="Google Shape;1442;p33"/>
              <p:cNvSpPr/>
              <p:nvPr/>
            </p:nvSpPr>
            <p:spPr>
              <a:xfrm>
                <a:off x="3268325" y="3013975"/>
                <a:ext cx="274950" cy="149575"/>
              </a:xfrm>
              <a:custGeom>
                <a:avLst/>
                <a:gdLst/>
                <a:ahLst/>
                <a:cxnLst/>
                <a:rect l="l" t="t" r="r" b="b"/>
                <a:pathLst>
                  <a:path w="10998" h="5983" extrusionOk="0">
                    <a:moveTo>
                      <a:pt x="1" y="1"/>
                    </a:moveTo>
                    <a:cubicBezTo>
                      <a:pt x="1367" y="1752"/>
                      <a:pt x="2900" y="3353"/>
                      <a:pt x="4795" y="4495"/>
                    </a:cubicBezTo>
                    <a:cubicBezTo>
                      <a:pt x="6348" y="5429"/>
                      <a:pt x="8202" y="5983"/>
                      <a:pt x="10007" y="5983"/>
                    </a:cubicBezTo>
                    <a:cubicBezTo>
                      <a:pt x="10340" y="5983"/>
                      <a:pt x="10671" y="5964"/>
                      <a:pt x="10998" y="5925"/>
                    </a:cubicBezTo>
                    <a:cubicBezTo>
                      <a:pt x="10617" y="3974"/>
                      <a:pt x="10586" y="1960"/>
                      <a:pt x="10947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33"/>
              <p:cNvSpPr/>
              <p:nvPr/>
            </p:nvSpPr>
            <p:spPr>
              <a:xfrm>
                <a:off x="3543250" y="3013975"/>
                <a:ext cx="893200" cy="1018300"/>
              </a:xfrm>
              <a:custGeom>
                <a:avLst/>
                <a:gdLst/>
                <a:ahLst/>
                <a:cxnLst/>
                <a:rect l="l" t="t" r="r" b="b"/>
                <a:pathLst>
                  <a:path w="35728" h="40732" extrusionOk="0">
                    <a:moveTo>
                      <a:pt x="18820" y="1"/>
                    </a:moveTo>
                    <a:cubicBezTo>
                      <a:pt x="19109" y="1207"/>
                      <a:pt x="19249" y="2430"/>
                      <a:pt x="19000" y="3636"/>
                    </a:cubicBezTo>
                    <a:cubicBezTo>
                      <a:pt x="18629" y="5447"/>
                      <a:pt x="17036" y="7130"/>
                      <a:pt x="15257" y="7130"/>
                    </a:cubicBezTo>
                    <a:cubicBezTo>
                      <a:pt x="15061" y="7130"/>
                      <a:pt x="14863" y="7110"/>
                      <a:pt x="14664" y="7067"/>
                    </a:cubicBezTo>
                    <a:cubicBezTo>
                      <a:pt x="13233" y="6760"/>
                      <a:pt x="12265" y="5466"/>
                      <a:pt x="11373" y="4304"/>
                    </a:cubicBezTo>
                    <a:cubicBezTo>
                      <a:pt x="10483" y="3139"/>
                      <a:pt x="9353" y="1922"/>
                      <a:pt x="7887" y="1886"/>
                    </a:cubicBezTo>
                    <a:cubicBezTo>
                      <a:pt x="7863" y="1885"/>
                      <a:pt x="7839" y="1885"/>
                      <a:pt x="7814" y="1885"/>
                    </a:cubicBezTo>
                    <a:cubicBezTo>
                      <a:pt x="5997" y="1885"/>
                      <a:pt x="4737" y="3650"/>
                      <a:pt x="3248" y="4713"/>
                    </a:cubicBezTo>
                    <a:cubicBezTo>
                      <a:pt x="2280" y="5405"/>
                      <a:pt x="1163" y="5790"/>
                      <a:pt x="1" y="5925"/>
                    </a:cubicBezTo>
                    <a:cubicBezTo>
                      <a:pt x="944" y="10790"/>
                      <a:pt x="4021" y="15270"/>
                      <a:pt x="8412" y="17604"/>
                    </a:cubicBezTo>
                    <a:cubicBezTo>
                      <a:pt x="10555" y="18738"/>
                      <a:pt x="12922" y="19389"/>
                      <a:pt x="15103" y="20449"/>
                    </a:cubicBezTo>
                    <a:cubicBezTo>
                      <a:pt x="17287" y="21508"/>
                      <a:pt x="19372" y="23106"/>
                      <a:pt x="20192" y="25384"/>
                    </a:cubicBezTo>
                    <a:cubicBezTo>
                      <a:pt x="21279" y="28400"/>
                      <a:pt x="19923" y="31871"/>
                      <a:pt x="20959" y="34903"/>
                    </a:cubicBezTo>
                    <a:cubicBezTo>
                      <a:pt x="21790" y="37345"/>
                      <a:pt x="24038" y="39046"/>
                      <a:pt x="26392" y="40098"/>
                    </a:cubicBezTo>
                    <a:cubicBezTo>
                      <a:pt x="26928" y="40337"/>
                      <a:pt x="27476" y="40548"/>
                      <a:pt x="28032" y="40732"/>
                    </a:cubicBezTo>
                    <a:cubicBezTo>
                      <a:pt x="29081" y="39274"/>
                      <a:pt x="30382" y="38007"/>
                      <a:pt x="31598" y="36678"/>
                    </a:cubicBezTo>
                    <a:cubicBezTo>
                      <a:pt x="32974" y="35172"/>
                      <a:pt x="34273" y="33520"/>
                      <a:pt x="34875" y="31575"/>
                    </a:cubicBezTo>
                    <a:cubicBezTo>
                      <a:pt x="35727" y="28822"/>
                      <a:pt x="35073" y="25810"/>
                      <a:pt x="33942" y="23160"/>
                    </a:cubicBezTo>
                    <a:cubicBezTo>
                      <a:pt x="32811" y="20510"/>
                      <a:pt x="31213" y="18081"/>
                      <a:pt x="30062" y="15441"/>
                    </a:cubicBezTo>
                    <a:cubicBezTo>
                      <a:pt x="28907" y="12797"/>
                      <a:pt x="28208" y="9806"/>
                      <a:pt x="28996" y="7032"/>
                    </a:cubicBezTo>
                    <a:cubicBezTo>
                      <a:pt x="29905" y="3827"/>
                      <a:pt x="32617" y="1518"/>
                      <a:pt x="35645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33"/>
              <p:cNvSpPr/>
              <p:nvPr/>
            </p:nvSpPr>
            <p:spPr>
              <a:xfrm>
                <a:off x="3532950" y="3013975"/>
                <a:ext cx="491525" cy="178275"/>
              </a:xfrm>
              <a:custGeom>
                <a:avLst/>
                <a:gdLst/>
                <a:ahLst/>
                <a:cxnLst/>
                <a:rect l="l" t="t" r="r" b="b"/>
                <a:pathLst>
                  <a:path w="19661" h="7131" extrusionOk="0">
                    <a:moveTo>
                      <a:pt x="362" y="1"/>
                    </a:moveTo>
                    <a:cubicBezTo>
                      <a:pt x="1" y="1960"/>
                      <a:pt x="32" y="3974"/>
                      <a:pt x="413" y="5925"/>
                    </a:cubicBezTo>
                    <a:cubicBezTo>
                      <a:pt x="1575" y="5790"/>
                      <a:pt x="2692" y="5405"/>
                      <a:pt x="3660" y="4713"/>
                    </a:cubicBezTo>
                    <a:cubicBezTo>
                      <a:pt x="5149" y="3650"/>
                      <a:pt x="6409" y="1885"/>
                      <a:pt x="8226" y="1885"/>
                    </a:cubicBezTo>
                    <a:cubicBezTo>
                      <a:pt x="8251" y="1885"/>
                      <a:pt x="8275" y="1885"/>
                      <a:pt x="8299" y="1886"/>
                    </a:cubicBezTo>
                    <a:cubicBezTo>
                      <a:pt x="9765" y="1922"/>
                      <a:pt x="10895" y="3139"/>
                      <a:pt x="11785" y="4304"/>
                    </a:cubicBezTo>
                    <a:cubicBezTo>
                      <a:pt x="12677" y="5466"/>
                      <a:pt x="13645" y="6760"/>
                      <a:pt x="15076" y="7067"/>
                    </a:cubicBezTo>
                    <a:cubicBezTo>
                      <a:pt x="15275" y="7110"/>
                      <a:pt x="15473" y="7130"/>
                      <a:pt x="15669" y="7130"/>
                    </a:cubicBezTo>
                    <a:cubicBezTo>
                      <a:pt x="17448" y="7130"/>
                      <a:pt x="19041" y="5447"/>
                      <a:pt x="19412" y="3636"/>
                    </a:cubicBezTo>
                    <a:cubicBezTo>
                      <a:pt x="19661" y="2430"/>
                      <a:pt x="19521" y="1207"/>
                      <a:pt x="19232" y="1"/>
                    </a:cubicBezTo>
                    <a:close/>
                  </a:path>
                </a:pathLst>
              </a:custGeom>
              <a:solidFill>
                <a:srgbClr val="00A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33"/>
              <p:cNvSpPr/>
              <p:nvPr/>
            </p:nvSpPr>
            <p:spPr>
              <a:xfrm>
                <a:off x="4244025" y="3013975"/>
                <a:ext cx="468100" cy="1042100"/>
              </a:xfrm>
              <a:custGeom>
                <a:avLst/>
                <a:gdLst/>
                <a:ahLst/>
                <a:cxnLst/>
                <a:rect l="l" t="t" r="r" b="b"/>
                <a:pathLst>
                  <a:path w="18724" h="41684" extrusionOk="0">
                    <a:moveTo>
                      <a:pt x="7614" y="1"/>
                    </a:moveTo>
                    <a:cubicBezTo>
                      <a:pt x="4586" y="1518"/>
                      <a:pt x="1874" y="3827"/>
                      <a:pt x="965" y="7032"/>
                    </a:cubicBezTo>
                    <a:cubicBezTo>
                      <a:pt x="177" y="9806"/>
                      <a:pt x="876" y="12797"/>
                      <a:pt x="2031" y="15441"/>
                    </a:cubicBezTo>
                    <a:cubicBezTo>
                      <a:pt x="3182" y="18081"/>
                      <a:pt x="4780" y="20510"/>
                      <a:pt x="5911" y="23160"/>
                    </a:cubicBezTo>
                    <a:cubicBezTo>
                      <a:pt x="7042" y="25810"/>
                      <a:pt x="7696" y="28822"/>
                      <a:pt x="6844" y="31575"/>
                    </a:cubicBezTo>
                    <a:cubicBezTo>
                      <a:pt x="6242" y="33520"/>
                      <a:pt x="4943" y="35172"/>
                      <a:pt x="3567" y="36678"/>
                    </a:cubicBezTo>
                    <a:cubicBezTo>
                      <a:pt x="2351" y="38007"/>
                      <a:pt x="1050" y="39274"/>
                      <a:pt x="1" y="40732"/>
                    </a:cubicBezTo>
                    <a:cubicBezTo>
                      <a:pt x="1909" y="41367"/>
                      <a:pt x="3922" y="41683"/>
                      <a:pt x="5935" y="41683"/>
                    </a:cubicBezTo>
                    <a:cubicBezTo>
                      <a:pt x="9028" y="41683"/>
                      <a:pt x="12122" y="40937"/>
                      <a:pt x="14840" y="39458"/>
                    </a:cubicBezTo>
                    <a:cubicBezTo>
                      <a:pt x="16257" y="38688"/>
                      <a:pt x="17562" y="37727"/>
                      <a:pt x="18724" y="36614"/>
                    </a:cubicBezTo>
                    <a:lnTo>
                      <a:pt x="18724" y="1"/>
                    </a:ln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33"/>
              <p:cNvSpPr/>
              <p:nvPr/>
            </p:nvSpPr>
            <p:spPr>
              <a:xfrm>
                <a:off x="4201350" y="3929300"/>
                <a:ext cx="510775" cy="190875"/>
              </a:xfrm>
              <a:custGeom>
                <a:avLst/>
                <a:gdLst/>
                <a:ahLst/>
                <a:cxnLst/>
                <a:rect l="l" t="t" r="r" b="b"/>
                <a:pathLst>
                  <a:path w="20431" h="7635" extrusionOk="0">
                    <a:moveTo>
                      <a:pt x="20431" y="1"/>
                    </a:moveTo>
                    <a:cubicBezTo>
                      <a:pt x="19269" y="1114"/>
                      <a:pt x="17964" y="2075"/>
                      <a:pt x="16547" y="2845"/>
                    </a:cubicBezTo>
                    <a:cubicBezTo>
                      <a:pt x="13829" y="4324"/>
                      <a:pt x="10735" y="5070"/>
                      <a:pt x="7642" y="5070"/>
                    </a:cubicBezTo>
                    <a:cubicBezTo>
                      <a:pt x="5629" y="5070"/>
                      <a:pt x="3616" y="4754"/>
                      <a:pt x="1708" y="4119"/>
                    </a:cubicBezTo>
                    <a:cubicBezTo>
                      <a:pt x="1568" y="4309"/>
                      <a:pt x="1435" y="4504"/>
                      <a:pt x="1305" y="4705"/>
                    </a:cubicBezTo>
                    <a:cubicBezTo>
                      <a:pt x="727" y="5601"/>
                      <a:pt x="260" y="6599"/>
                      <a:pt x="1" y="7635"/>
                    </a:cubicBezTo>
                    <a:lnTo>
                      <a:pt x="20431" y="7635"/>
                    </a:lnTo>
                    <a:lnTo>
                      <a:pt x="20431" y="1"/>
                    </a:ln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33"/>
              <p:cNvSpPr/>
              <p:nvPr/>
            </p:nvSpPr>
            <p:spPr>
              <a:xfrm>
                <a:off x="4057600" y="3658800"/>
                <a:ext cx="265050" cy="295800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11832" extrusionOk="0">
                    <a:moveTo>
                      <a:pt x="5461" y="0"/>
                    </a:moveTo>
                    <a:cubicBezTo>
                      <a:pt x="2371" y="0"/>
                      <a:pt x="0" y="5907"/>
                      <a:pt x="1788" y="9382"/>
                    </a:cubicBezTo>
                    <a:cubicBezTo>
                      <a:pt x="2675" y="11107"/>
                      <a:pt x="4340" y="11832"/>
                      <a:pt x="5925" y="11832"/>
                    </a:cubicBezTo>
                    <a:cubicBezTo>
                      <a:pt x="7628" y="11832"/>
                      <a:pt x="9239" y="10997"/>
                      <a:pt x="9702" y="9655"/>
                    </a:cubicBezTo>
                    <a:cubicBezTo>
                      <a:pt x="10601" y="7063"/>
                      <a:pt x="9546" y="412"/>
                      <a:pt x="5713" y="14"/>
                    </a:cubicBezTo>
                    <a:cubicBezTo>
                      <a:pt x="5628" y="4"/>
                      <a:pt x="5546" y="0"/>
                      <a:pt x="5461" y="0"/>
                    </a:cubicBezTo>
                    <a:close/>
                  </a:path>
                </a:pathLst>
              </a:custGeom>
              <a:solidFill>
                <a:srgbClr val="00A9E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48" name="Google Shape;1448;p33"/>
            <p:cNvPicPr preferRelativeResize="0"/>
            <p:nvPr/>
          </p:nvPicPr>
          <p:blipFill rotWithShape="1">
            <a:blip r:embed="rId2">
              <a:alphaModFix/>
            </a:blip>
            <a:srcRect r="41660"/>
            <a:stretch/>
          </p:blipFill>
          <p:spPr>
            <a:xfrm>
              <a:off x="-627150" y="-152400"/>
              <a:ext cx="2884579" cy="27813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9" name="Google Shape;1449;p33"/>
            <p:cNvPicPr preferRelativeResize="0"/>
            <p:nvPr/>
          </p:nvPicPr>
          <p:blipFill rotWithShape="1">
            <a:blip r:embed="rId3">
              <a:alphaModFix/>
            </a:blip>
            <a:srcRect l="49479"/>
            <a:stretch/>
          </p:blipFill>
          <p:spPr>
            <a:xfrm>
              <a:off x="-587773" y="3690950"/>
              <a:ext cx="1578374" cy="175734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3">
  <p:cSld name="ONE_COLUMN_TEXT_2_1_1">
    <p:spTree>
      <p:nvGrpSpPr>
        <p:cNvPr id="1" name="Shape 1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1" name="Google Shape;1451;p34"/>
          <p:cNvSpPr txBox="1">
            <a:spLocks noGrp="1"/>
          </p:cNvSpPr>
          <p:nvPr>
            <p:ph type="title"/>
          </p:nvPr>
        </p:nvSpPr>
        <p:spPr>
          <a:xfrm>
            <a:off x="909458" y="1664014"/>
            <a:ext cx="3657600" cy="91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52" name="Google Shape;1452;p34"/>
          <p:cNvSpPr txBox="1">
            <a:spLocks noGrp="1"/>
          </p:cNvSpPr>
          <p:nvPr>
            <p:ph type="subTitle" idx="1"/>
          </p:nvPr>
        </p:nvSpPr>
        <p:spPr>
          <a:xfrm>
            <a:off x="909138" y="2587749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453" name="Google Shape;1453;p34"/>
          <p:cNvGrpSpPr/>
          <p:nvPr/>
        </p:nvGrpSpPr>
        <p:grpSpPr>
          <a:xfrm>
            <a:off x="-2255105" y="4433249"/>
            <a:ext cx="4477807" cy="839588"/>
            <a:chOff x="3098100" y="3849750"/>
            <a:chExt cx="940775" cy="270425"/>
          </a:xfrm>
        </p:grpSpPr>
        <p:sp>
          <p:nvSpPr>
            <p:cNvPr id="1454" name="Google Shape;1454;p34"/>
            <p:cNvSpPr/>
            <p:nvPr/>
          </p:nvSpPr>
          <p:spPr>
            <a:xfrm>
              <a:off x="3304800" y="3882975"/>
              <a:ext cx="665525" cy="237200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4"/>
            <p:cNvSpPr/>
            <p:nvPr/>
          </p:nvSpPr>
          <p:spPr>
            <a:xfrm>
              <a:off x="3098100" y="3849750"/>
              <a:ext cx="940775" cy="270425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4"/>
            <p:cNvSpPr/>
            <p:nvPr/>
          </p:nvSpPr>
          <p:spPr>
            <a:xfrm>
              <a:off x="3304800" y="3964300"/>
              <a:ext cx="665525" cy="155875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7" name="Google Shape;1457;p34"/>
          <p:cNvGrpSpPr/>
          <p:nvPr/>
        </p:nvGrpSpPr>
        <p:grpSpPr>
          <a:xfrm>
            <a:off x="4038601" y="-137099"/>
            <a:ext cx="5314951" cy="5357097"/>
            <a:chOff x="4038601" y="-137099"/>
            <a:chExt cx="5314951" cy="5357097"/>
          </a:xfrm>
        </p:grpSpPr>
        <p:grpSp>
          <p:nvGrpSpPr>
            <p:cNvPr id="1458" name="Google Shape;1458;p34"/>
            <p:cNvGrpSpPr/>
            <p:nvPr/>
          </p:nvGrpSpPr>
          <p:grpSpPr>
            <a:xfrm>
              <a:off x="5827386" y="-55175"/>
              <a:ext cx="3400978" cy="5274667"/>
              <a:chOff x="5827590" y="0"/>
              <a:chExt cx="3316410" cy="5143508"/>
            </a:xfrm>
          </p:grpSpPr>
          <p:sp>
            <p:nvSpPr>
              <p:cNvPr id="1459" name="Google Shape;1459;p34"/>
              <p:cNvSpPr/>
              <p:nvPr/>
            </p:nvSpPr>
            <p:spPr>
              <a:xfrm flipH="1">
                <a:off x="8348056" y="1053597"/>
                <a:ext cx="795944" cy="1305112"/>
              </a:xfrm>
              <a:custGeom>
                <a:avLst/>
                <a:gdLst/>
                <a:ahLst/>
                <a:cxnLst/>
                <a:rect l="l" t="t" r="r" b="b"/>
                <a:pathLst>
                  <a:path w="5959" h="9771" extrusionOk="0">
                    <a:moveTo>
                      <a:pt x="0" y="0"/>
                    </a:moveTo>
                    <a:lnTo>
                      <a:pt x="0" y="9498"/>
                    </a:lnTo>
                    <a:cubicBezTo>
                      <a:pt x="653" y="9672"/>
                      <a:pt x="1323" y="9770"/>
                      <a:pt x="1997" y="9770"/>
                    </a:cubicBezTo>
                    <a:cubicBezTo>
                      <a:pt x="2140" y="9770"/>
                      <a:pt x="2283" y="9766"/>
                      <a:pt x="2426" y="9757"/>
                    </a:cubicBezTo>
                    <a:cubicBezTo>
                      <a:pt x="3567" y="9685"/>
                      <a:pt x="4705" y="9297"/>
                      <a:pt x="5631" y="8632"/>
                    </a:cubicBezTo>
                    <a:cubicBezTo>
                      <a:pt x="5802" y="7917"/>
                      <a:pt x="5931" y="7198"/>
                      <a:pt x="5938" y="6473"/>
                    </a:cubicBezTo>
                    <a:cubicBezTo>
                      <a:pt x="5958" y="4524"/>
                      <a:pt x="5035" y="2586"/>
                      <a:pt x="3510" y="1370"/>
                    </a:cubicBezTo>
                    <a:cubicBezTo>
                      <a:pt x="2511" y="576"/>
                      <a:pt x="1271" y="106"/>
                      <a:pt x="0" y="0"/>
                    </a:cubicBezTo>
                    <a:close/>
                  </a:path>
                </a:pathLst>
              </a:custGeom>
              <a:solidFill>
                <a:srgbClr val="00A1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34"/>
              <p:cNvSpPr/>
              <p:nvPr/>
            </p:nvSpPr>
            <p:spPr>
              <a:xfrm flipH="1">
                <a:off x="8079981" y="0"/>
                <a:ext cx="1064019" cy="2206710"/>
              </a:xfrm>
              <a:custGeom>
                <a:avLst/>
                <a:gdLst/>
                <a:ahLst/>
                <a:cxnLst/>
                <a:rect l="l" t="t" r="r" b="b"/>
                <a:pathLst>
                  <a:path w="7966" h="16521" extrusionOk="0">
                    <a:moveTo>
                      <a:pt x="945" y="1"/>
                    </a:moveTo>
                    <a:cubicBezTo>
                      <a:pt x="632" y="1"/>
                      <a:pt x="316" y="22"/>
                      <a:pt x="0" y="56"/>
                    </a:cubicBezTo>
                    <a:lnTo>
                      <a:pt x="0" y="7888"/>
                    </a:lnTo>
                    <a:cubicBezTo>
                      <a:pt x="1271" y="7994"/>
                      <a:pt x="2511" y="8464"/>
                      <a:pt x="3510" y="9258"/>
                    </a:cubicBezTo>
                    <a:cubicBezTo>
                      <a:pt x="5035" y="10474"/>
                      <a:pt x="5958" y="12412"/>
                      <a:pt x="5938" y="14361"/>
                    </a:cubicBezTo>
                    <a:cubicBezTo>
                      <a:pt x="5931" y="15086"/>
                      <a:pt x="5802" y="15805"/>
                      <a:pt x="5631" y="16520"/>
                    </a:cubicBezTo>
                    <a:cubicBezTo>
                      <a:pt x="6098" y="16184"/>
                      <a:pt x="6510" y="15778"/>
                      <a:pt x="6841" y="15305"/>
                    </a:cubicBezTo>
                    <a:cubicBezTo>
                      <a:pt x="7826" y="13888"/>
                      <a:pt x="7966" y="11871"/>
                      <a:pt x="7005" y="10440"/>
                    </a:cubicBezTo>
                    <a:cubicBezTo>
                      <a:pt x="6401" y="9537"/>
                      <a:pt x="5451" y="8937"/>
                      <a:pt x="4661" y="8191"/>
                    </a:cubicBezTo>
                    <a:cubicBezTo>
                      <a:pt x="3870" y="7445"/>
                      <a:pt x="3203" y="6389"/>
                      <a:pt x="3438" y="5330"/>
                    </a:cubicBezTo>
                    <a:cubicBezTo>
                      <a:pt x="3618" y="4519"/>
                      <a:pt x="4296" y="3882"/>
                      <a:pt x="4470" y="3071"/>
                    </a:cubicBezTo>
                    <a:cubicBezTo>
                      <a:pt x="4729" y="1848"/>
                      <a:pt x="3717" y="646"/>
                      <a:pt x="2535" y="240"/>
                    </a:cubicBezTo>
                    <a:cubicBezTo>
                      <a:pt x="2021" y="65"/>
                      <a:pt x="1487" y="1"/>
                      <a:pt x="945" y="1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34"/>
              <p:cNvSpPr/>
              <p:nvPr/>
            </p:nvSpPr>
            <p:spPr>
              <a:xfrm flipH="1">
                <a:off x="5827590" y="2206571"/>
                <a:ext cx="3316410" cy="2936937"/>
              </a:xfrm>
              <a:custGeom>
                <a:avLst/>
                <a:gdLst/>
                <a:ahLst/>
                <a:cxnLst/>
                <a:rect l="l" t="t" r="r" b="b"/>
                <a:pathLst>
                  <a:path w="24829" h="21988" extrusionOk="0">
                    <a:moveTo>
                      <a:pt x="5631" y="0"/>
                    </a:moveTo>
                    <a:lnTo>
                      <a:pt x="5631" y="0"/>
                    </a:lnTo>
                    <a:cubicBezTo>
                      <a:pt x="4705" y="665"/>
                      <a:pt x="3567" y="1053"/>
                      <a:pt x="2426" y="1125"/>
                    </a:cubicBezTo>
                    <a:cubicBezTo>
                      <a:pt x="2283" y="1134"/>
                      <a:pt x="2140" y="1138"/>
                      <a:pt x="1997" y="1138"/>
                    </a:cubicBezTo>
                    <a:cubicBezTo>
                      <a:pt x="1323" y="1138"/>
                      <a:pt x="653" y="1040"/>
                      <a:pt x="0" y="866"/>
                    </a:cubicBezTo>
                    <a:lnTo>
                      <a:pt x="0" y="21988"/>
                    </a:lnTo>
                    <a:lnTo>
                      <a:pt x="23881" y="21988"/>
                    </a:lnTo>
                    <a:cubicBezTo>
                      <a:pt x="24157" y="21442"/>
                      <a:pt x="24372" y="20874"/>
                      <a:pt x="24471" y="20264"/>
                    </a:cubicBezTo>
                    <a:cubicBezTo>
                      <a:pt x="24829" y="18036"/>
                      <a:pt x="23483" y="15801"/>
                      <a:pt x="21647" y="14486"/>
                    </a:cubicBezTo>
                    <a:cubicBezTo>
                      <a:pt x="19807" y="13175"/>
                      <a:pt x="17552" y="12616"/>
                      <a:pt x="15337" y="12162"/>
                    </a:cubicBezTo>
                    <a:cubicBezTo>
                      <a:pt x="13123" y="11709"/>
                      <a:pt x="10857" y="11328"/>
                      <a:pt x="8848" y="10296"/>
                    </a:cubicBezTo>
                    <a:cubicBezTo>
                      <a:pt x="6837" y="9267"/>
                      <a:pt x="5083" y="7445"/>
                      <a:pt x="4783" y="5206"/>
                    </a:cubicBezTo>
                    <a:cubicBezTo>
                      <a:pt x="4548" y="3452"/>
                      <a:pt x="5213" y="1738"/>
                      <a:pt x="5631" y="0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462" name="Google Shape;1462;p34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162675" y="-137099"/>
              <a:ext cx="3190877" cy="17948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3" name="Google Shape;1463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38601" y="2247600"/>
              <a:ext cx="5284301" cy="297239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2">
  <p:cSld name="CAPTION_ONLY_1">
    <p:bg>
      <p:bgPr>
        <a:noFill/>
        <a:effectLst/>
      </p:bgPr>
    </p:bg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35"/>
          <p:cNvSpPr/>
          <p:nvPr/>
        </p:nvSpPr>
        <p:spPr>
          <a:xfrm>
            <a:off x="0" y="-94075"/>
            <a:ext cx="5010300" cy="5284800"/>
          </a:xfrm>
          <a:prstGeom prst="rect">
            <a:avLst/>
          </a:pr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5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467" name="Google Shape;1467;p35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1468" name="Google Shape;1468;p35"/>
          <p:cNvGrpSpPr/>
          <p:nvPr/>
        </p:nvGrpSpPr>
        <p:grpSpPr>
          <a:xfrm>
            <a:off x="-665807" y="3431744"/>
            <a:ext cx="2280393" cy="2280580"/>
            <a:chOff x="-665807" y="3431744"/>
            <a:chExt cx="2280393" cy="2280580"/>
          </a:xfrm>
        </p:grpSpPr>
        <p:sp>
          <p:nvSpPr>
            <p:cNvPr id="1469" name="Google Shape;1469;p35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70" name="Google Shape;1470;p35"/>
            <p:cNvGrpSpPr/>
            <p:nvPr/>
          </p:nvGrpSpPr>
          <p:grpSpPr>
            <a:xfrm rot="-5400000">
              <a:off x="-171875" y="3453684"/>
              <a:ext cx="1808401" cy="1764522"/>
              <a:chOff x="2024475" y="4433550"/>
              <a:chExt cx="623350" cy="608225"/>
            </a:xfrm>
          </p:grpSpPr>
          <p:sp>
            <p:nvSpPr>
              <p:cNvPr id="1471" name="Google Shape;1471;p35"/>
              <p:cNvSpPr/>
              <p:nvPr/>
            </p:nvSpPr>
            <p:spPr>
              <a:xfrm>
                <a:off x="2637250" y="4451875"/>
                <a:ext cx="787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315" h="168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4" y="96"/>
                      <a:pt x="106" y="167"/>
                      <a:pt x="208" y="167"/>
                    </a:cubicBezTo>
                    <a:cubicBezTo>
                      <a:pt x="246" y="167"/>
                      <a:pt x="283" y="154"/>
                      <a:pt x="314" y="137"/>
                    </a:cubicBezTo>
                    <a:cubicBezTo>
                      <a:pt x="297" y="93"/>
                      <a:pt x="283" y="52"/>
                      <a:pt x="263" y="8"/>
                    </a:cubicBezTo>
                    <a:lnTo>
                      <a:pt x="208" y="8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35"/>
              <p:cNvSpPr/>
              <p:nvPr/>
            </p:nvSpPr>
            <p:spPr>
              <a:xfrm>
                <a:off x="26190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35"/>
              <p:cNvSpPr/>
              <p:nvPr/>
            </p:nvSpPr>
            <p:spPr>
              <a:xfrm>
                <a:off x="26190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35"/>
              <p:cNvSpPr/>
              <p:nvPr/>
            </p:nvSpPr>
            <p:spPr>
              <a:xfrm>
                <a:off x="26370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5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35"/>
              <p:cNvSpPr/>
              <p:nvPr/>
            </p:nvSpPr>
            <p:spPr>
              <a:xfrm>
                <a:off x="26370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5"/>
                    </a:cubicBezTo>
                    <a:cubicBezTo>
                      <a:pt x="433" y="96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35"/>
              <p:cNvSpPr/>
              <p:nvPr/>
            </p:nvSpPr>
            <p:spPr>
              <a:xfrm>
                <a:off x="26190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35"/>
              <p:cNvSpPr/>
              <p:nvPr/>
            </p:nvSpPr>
            <p:spPr>
              <a:xfrm>
                <a:off x="2619025" y="4571375"/>
                <a:ext cx="7425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338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263"/>
                      <a:pt x="17" y="304"/>
                      <a:pt x="42" y="338"/>
                    </a:cubicBezTo>
                    <a:cubicBezTo>
                      <a:pt x="130" y="236"/>
                      <a:pt x="215" y="126"/>
                      <a:pt x="297" y="17"/>
                    </a:cubicBezTo>
                    <a:cubicBezTo>
                      <a:pt x="273" y="7"/>
                      <a:pt x="24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35"/>
              <p:cNvSpPr/>
              <p:nvPr/>
            </p:nvSpPr>
            <p:spPr>
              <a:xfrm>
                <a:off x="2600975" y="4450775"/>
                <a:ext cx="10750" cy="530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212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" y="120"/>
                      <a:pt x="99" y="211"/>
                      <a:pt x="218" y="211"/>
                    </a:cubicBezTo>
                    <a:cubicBezTo>
                      <a:pt x="330" y="211"/>
                      <a:pt x="419" y="123"/>
                      <a:pt x="429" y="14"/>
                    </a:cubicBezTo>
                    <a:lnTo>
                      <a:pt x="218" y="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35"/>
              <p:cNvSpPr/>
              <p:nvPr/>
            </p:nvSpPr>
            <p:spPr>
              <a:xfrm>
                <a:off x="25830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35"/>
              <p:cNvSpPr/>
              <p:nvPr/>
            </p:nvSpPr>
            <p:spPr>
              <a:xfrm>
                <a:off x="26009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1" name="Google Shape;1481;p35"/>
              <p:cNvSpPr/>
              <p:nvPr/>
            </p:nvSpPr>
            <p:spPr>
              <a:xfrm>
                <a:off x="25830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2" name="Google Shape;1482;p35"/>
              <p:cNvSpPr/>
              <p:nvPr/>
            </p:nvSpPr>
            <p:spPr>
              <a:xfrm>
                <a:off x="25830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35"/>
              <p:cNvSpPr/>
              <p:nvPr/>
            </p:nvSpPr>
            <p:spPr>
              <a:xfrm>
                <a:off x="26009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35"/>
              <p:cNvSpPr/>
              <p:nvPr/>
            </p:nvSpPr>
            <p:spPr>
              <a:xfrm>
                <a:off x="26009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5" name="Google Shape;1485;p35"/>
              <p:cNvSpPr/>
              <p:nvPr/>
            </p:nvSpPr>
            <p:spPr>
              <a:xfrm>
                <a:off x="25830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6" name="Google Shape;1486;p35"/>
              <p:cNvSpPr/>
              <p:nvPr/>
            </p:nvSpPr>
            <p:spPr>
              <a:xfrm>
                <a:off x="2600975" y="4589425"/>
                <a:ext cx="85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341" h="315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253"/>
                      <a:pt x="11" y="283"/>
                      <a:pt x="28" y="314"/>
                    </a:cubicBezTo>
                    <a:cubicBezTo>
                      <a:pt x="65" y="283"/>
                      <a:pt x="102" y="250"/>
                      <a:pt x="140" y="215"/>
                    </a:cubicBezTo>
                    <a:cubicBezTo>
                      <a:pt x="167" y="195"/>
                      <a:pt x="191" y="174"/>
                      <a:pt x="218" y="151"/>
                    </a:cubicBezTo>
                    <a:cubicBezTo>
                      <a:pt x="259" y="116"/>
                      <a:pt x="300" y="82"/>
                      <a:pt x="341" y="45"/>
                    </a:cubicBezTo>
                    <a:cubicBezTo>
                      <a:pt x="307" y="17"/>
                      <a:pt x="262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35"/>
              <p:cNvSpPr/>
              <p:nvPr/>
            </p:nvSpPr>
            <p:spPr>
              <a:xfrm>
                <a:off x="2584275" y="4607650"/>
                <a:ext cx="3000" cy="1825"/>
              </a:xfrm>
              <a:custGeom>
                <a:avLst/>
                <a:gdLst/>
                <a:ahLst/>
                <a:cxnLst/>
                <a:rect l="l" t="t" r="r" b="b"/>
                <a:pathLst>
                  <a:path w="120" h="73" extrusionOk="0">
                    <a:moveTo>
                      <a:pt x="119" y="1"/>
                    </a:moveTo>
                    <a:lnTo>
                      <a:pt x="119" y="1"/>
                    </a:lnTo>
                    <a:cubicBezTo>
                      <a:pt x="72" y="11"/>
                      <a:pt x="31" y="35"/>
                      <a:pt x="1" y="72"/>
                    </a:cubicBezTo>
                    <a:cubicBezTo>
                      <a:pt x="38" y="48"/>
                      <a:pt x="83" y="24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35"/>
              <p:cNvSpPr/>
              <p:nvPr/>
            </p:nvSpPr>
            <p:spPr>
              <a:xfrm>
                <a:off x="25468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35"/>
              <p:cNvSpPr/>
              <p:nvPr/>
            </p:nvSpPr>
            <p:spPr>
              <a:xfrm>
                <a:off x="2564950" y="4449675"/>
                <a:ext cx="10825" cy="640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256" extrusionOk="0">
                    <a:moveTo>
                      <a:pt x="7" y="0"/>
                    </a:moveTo>
                    <a:cubicBezTo>
                      <a:pt x="7" y="14"/>
                      <a:pt x="0" y="27"/>
                      <a:pt x="0" y="41"/>
                    </a:cubicBezTo>
                    <a:cubicBezTo>
                      <a:pt x="0" y="160"/>
                      <a:pt x="95" y="255"/>
                      <a:pt x="215" y="255"/>
                    </a:cubicBezTo>
                    <a:cubicBezTo>
                      <a:pt x="334" y="255"/>
                      <a:pt x="433" y="160"/>
                      <a:pt x="433" y="41"/>
                    </a:cubicBezTo>
                    <a:cubicBezTo>
                      <a:pt x="433" y="30"/>
                      <a:pt x="430" y="24"/>
                      <a:pt x="426" y="14"/>
                    </a:cubicBezTo>
                    <a:lnTo>
                      <a:pt x="215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35"/>
              <p:cNvSpPr/>
              <p:nvPr/>
            </p:nvSpPr>
            <p:spPr>
              <a:xfrm>
                <a:off x="25468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1" name="Google Shape;1491;p35"/>
              <p:cNvSpPr/>
              <p:nvPr/>
            </p:nvSpPr>
            <p:spPr>
              <a:xfrm>
                <a:off x="25649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2" name="Google Shape;1492;p35"/>
              <p:cNvSpPr/>
              <p:nvPr/>
            </p:nvSpPr>
            <p:spPr>
              <a:xfrm>
                <a:off x="25468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3" name="Google Shape;1493;p35"/>
              <p:cNvSpPr/>
              <p:nvPr/>
            </p:nvSpPr>
            <p:spPr>
              <a:xfrm>
                <a:off x="25649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4" name="Google Shape;1494;p35"/>
              <p:cNvSpPr/>
              <p:nvPr/>
            </p:nvSpPr>
            <p:spPr>
              <a:xfrm>
                <a:off x="25649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5" name="Google Shape;1495;p35"/>
              <p:cNvSpPr/>
              <p:nvPr/>
            </p:nvSpPr>
            <p:spPr>
              <a:xfrm>
                <a:off x="25468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6" name="Google Shape;1496;p35"/>
              <p:cNvSpPr/>
              <p:nvPr/>
            </p:nvSpPr>
            <p:spPr>
              <a:xfrm>
                <a:off x="25468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7" name="Google Shape;1497;p35"/>
              <p:cNvSpPr/>
              <p:nvPr/>
            </p:nvSpPr>
            <p:spPr>
              <a:xfrm>
                <a:off x="25649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8" name="Google Shape;1498;p35"/>
              <p:cNvSpPr/>
              <p:nvPr/>
            </p:nvSpPr>
            <p:spPr>
              <a:xfrm>
                <a:off x="2528900" y="4448575"/>
                <a:ext cx="10850" cy="7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00" extrusionOk="0">
                    <a:moveTo>
                      <a:pt x="18" y="0"/>
                    </a:moveTo>
                    <a:cubicBezTo>
                      <a:pt x="8" y="27"/>
                      <a:pt x="1" y="54"/>
                      <a:pt x="1" y="85"/>
                    </a:cubicBezTo>
                    <a:cubicBezTo>
                      <a:pt x="1" y="204"/>
                      <a:pt x="97" y="299"/>
                      <a:pt x="216" y="299"/>
                    </a:cubicBezTo>
                    <a:cubicBezTo>
                      <a:pt x="335" y="299"/>
                      <a:pt x="433" y="204"/>
                      <a:pt x="433" y="85"/>
                    </a:cubicBezTo>
                    <a:cubicBezTo>
                      <a:pt x="433" y="58"/>
                      <a:pt x="427" y="34"/>
                      <a:pt x="420" y="13"/>
                    </a:cubicBezTo>
                    <a:lnTo>
                      <a:pt x="216" y="7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9" name="Google Shape;1499;p35"/>
              <p:cNvSpPr/>
              <p:nvPr/>
            </p:nvSpPr>
            <p:spPr>
              <a:xfrm>
                <a:off x="25108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0" name="Google Shape;1500;p35"/>
              <p:cNvSpPr/>
              <p:nvPr/>
            </p:nvSpPr>
            <p:spPr>
              <a:xfrm>
                <a:off x="25289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1" name="Google Shape;1501;p35"/>
              <p:cNvSpPr/>
              <p:nvPr/>
            </p:nvSpPr>
            <p:spPr>
              <a:xfrm>
                <a:off x="25108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2" name="Google Shape;1502;p35"/>
              <p:cNvSpPr/>
              <p:nvPr/>
            </p:nvSpPr>
            <p:spPr>
              <a:xfrm>
                <a:off x="25289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3" name="Google Shape;1503;p35"/>
              <p:cNvSpPr/>
              <p:nvPr/>
            </p:nvSpPr>
            <p:spPr>
              <a:xfrm>
                <a:off x="25108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4" name="Google Shape;1504;p35"/>
              <p:cNvSpPr/>
              <p:nvPr/>
            </p:nvSpPr>
            <p:spPr>
              <a:xfrm>
                <a:off x="25108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5" name="Google Shape;1505;p35"/>
              <p:cNvSpPr/>
              <p:nvPr/>
            </p:nvSpPr>
            <p:spPr>
              <a:xfrm>
                <a:off x="25289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6" name="Google Shape;1506;p35"/>
              <p:cNvSpPr/>
              <p:nvPr/>
            </p:nvSpPr>
            <p:spPr>
              <a:xfrm>
                <a:off x="25289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7" name="Google Shape;1507;p35"/>
              <p:cNvSpPr/>
              <p:nvPr/>
            </p:nvSpPr>
            <p:spPr>
              <a:xfrm>
                <a:off x="25108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8" name="Google Shape;1508;p35"/>
              <p:cNvSpPr/>
              <p:nvPr/>
            </p:nvSpPr>
            <p:spPr>
              <a:xfrm>
                <a:off x="2528900" y="4625450"/>
                <a:ext cx="105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260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232"/>
                      <a:pt x="8" y="246"/>
                      <a:pt x="8" y="260"/>
                    </a:cubicBezTo>
                    <a:cubicBezTo>
                      <a:pt x="39" y="252"/>
                      <a:pt x="70" y="249"/>
                      <a:pt x="100" y="239"/>
                    </a:cubicBezTo>
                    <a:cubicBezTo>
                      <a:pt x="127" y="232"/>
                      <a:pt x="155" y="225"/>
                      <a:pt x="182" y="215"/>
                    </a:cubicBezTo>
                    <a:cubicBezTo>
                      <a:pt x="192" y="215"/>
                      <a:pt x="205" y="208"/>
                      <a:pt x="216" y="205"/>
                    </a:cubicBezTo>
                    <a:cubicBezTo>
                      <a:pt x="284" y="188"/>
                      <a:pt x="352" y="167"/>
                      <a:pt x="420" y="147"/>
                    </a:cubicBezTo>
                    <a:cubicBezTo>
                      <a:pt x="389" y="62"/>
                      <a:pt x="311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9" name="Google Shape;1509;p35"/>
              <p:cNvSpPr/>
              <p:nvPr/>
            </p:nvSpPr>
            <p:spPr>
              <a:xfrm>
                <a:off x="24748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0" name="Google Shape;1510;p35"/>
              <p:cNvSpPr/>
              <p:nvPr/>
            </p:nvSpPr>
            <p:spPr>
              <a:xfrm>
                <a:off x="2492900" y="4447450"/>
                <a:ext cx="10825" cy="86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45" extrusionOk="0">
                    <a:moveTo>
                      <a:pt x="48" y="1"/>
                    </a:moveTo>
                    <a:cubicBezTo>
                      <a:pt x="18" y="38"/>
                      <a:pt x="0" y="83"/>
                      <a:pt x="0" y="130"/>
                    </a:cubicBezTo>
                    <a:cubicBezTo>
                      <a:pt x="0" y="249"/>
                      <a:pt x="95" y="344"/>
                      <a:pt x="215" y="344"/>
                    </a:cubicBezTo>
                    <a:cubicBezTo>
                      <a:pt x="334" y="344"/>
                      <a:pt x="433" y="249"/>
                      <a:pt x="433" y="130"/>
                    </a:cubicBezTo>
                    <a:cubicBezTo>
                      <a:pt x="433" y="86"/>
                      <a:pt x="416" y="45"/>
                      <a:pt x="392" y="11"/>
                    </a:cubicBezTo>
                    <a:lnTo>
                      <a:pt x="215" y="7"/>
                    </a:lnTo>
                    <a:lnTo>
                      <a:pt x="48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1" name="Google Shape;1511;p35"/>
              <p:cNvSpPr/>
              <p:nvPr/>
            </p:nvSpPr>
            <p:spPr>
              <a:xfrm>
                <a:off x="249290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2" name="Google Shape;1512;p35"/>
              <p:cNvSpPr/>
              <p:nvPr/>
            </p:nvSpPr>
            <p:spPr>
              <a:xfrm>
                <a:off x="24748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3" name="Google Shape;1513;p35"/>
              <p:cNvSpPr/>
              <p:nvPr/>
            </p:nvSpPr>
            <p:spPr>
              <a:xfrm>
                <a:off x="24748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4" name="Google Shape;1514;p35"/>
              <p:cNvSpPr/>
              <p:nvPr/>
            </p:nvSpPr>
            <p:spPr>
              <a:xfrm>
                <a:off x="249290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35"/>
              <p:cNvSpPr/>
              <p:nvPr/>
            </p:nvSpPr>
            <p:spPr>
              <a:xfrm>
                <a:off x="24748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35"/>
              <p:cNvSpPr/>
              <p:nvPr/>
            </p:nvSpPr>
            <p:spPr>
              <a:xfrm>
                <a:off x="249290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7" name="Google Shape;1517;p35"/>
              <p:cNvSpPr/>
              <p:nvPr/>
            </p:nvSpPr>
            <p:spPr>
              <a:xfrm>
                <a:off x="24748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8" name="Google Shape;1518;p35"/>
              <p:cNvSpPr/>
              <p:nvPr/>
            </p:nvSpPr>
            <p:spPr>
              <a:xfrm>
                <a:off x="249290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9" name="Google Shape;1519;p35"/>
              <p:cNvSpPr/>
              <p:nvPr/>
            </p:nvSpPr>
            <p:spPr>
              <a:xfrm>
                <a:off x="2492900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0" name="Google Shape;1520;p35"/>
              <p:cNvSpPr/>
              <p:nvPr/>
            </p:nvSpPr>
            <p:spPr>
              <a:xfrm>
                <a:off x="2456850" y="4446450"/>
                <a:ext cx="10850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5" extrusionOk="0">
                    <a:moveTo>
                      <a:pt x="90" y="0"/>
                    </a:moveTo>
                    <a:cubicBezTo>
                      <a:pt x="39" y="37"/>
                      <a:pt x="1" y="98"/>
                      <a:pt x="1" y="170"/>
                    </a:cubicBezTo>
                    <a:cubicBezTo>
                      <a:pt x="1" y="289"/>
                      <a:pt x="97" y="384"/>
                      <a:pt x="216" y="384"/>
                    </a:cubicBezTo>
                    <a:cubicBezTo>
                      <a:pt x="335" y="384"/>
                      <a:pt x="433" y="289"/>
                      <a:pt x="433" y="170"/>
                    </a:cubicBezTo>
                    <a:cubicBezTo>
                      <a:pt x="433" y="102"/>
                      <a:pt x="400" y="47"/>
                      <a:pt x="352" y="7"/>
                    </a:cubicBezTo>
                    <a:lnTo>
                      <a:pt x="216" y="3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1" name="Google Shape;1521;p35"/>
              <p:cNvSpPr/>
              <p:nvPr/>
            </p:nvSpPr>
            <p:spPr>
              <a:xfrm>
                <a:off x="24388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2" name="Google Shape;1522;p35"/>
              <p:cNvSpPr/>
              <p:nvPr/>
            </p:nvSpPr>
            <p:spPr>
              <a:xfrm>
                <a:off x="24388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3" name="Google Shape;1523;p35"/>
              <p:cNvSpPr/>
              <p:nvPr/>
            </p:nvSpPr>
            <p:spPr>
              <a:xfrm>
                <a:off x="24568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4" name="Google Shape;1524;p35"/>
              <p:cNvSpPr/>
              <p:nvPr/>
            </p:nvSpPr>
            <p:spPr>
              <a:xfrm>
                <a:off x="24388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5" name="Google Shape;1525;p35"/>
              <p:cNvSpPr/>
              <p:nvPr/>
            </p:nvSpPr>
            <p:spPr>
              <a:xfrm>
                <a:off x="24568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3"/>
                      <a:pt x="216" y="433"/>
                    </a:cubicBezTo>
                    <a:cubicBezTo>
                      <a:pt x="335" y="433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24568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4"/>
                      <a:pt x="97" y="433"/>
                      <a:pt x="216" y="433"/>
                    </a:cubicBezTo>
                    <a:cubicBezTo>
                      <a:pt x="335" y="433"/>
                      <a:pt x="433" y="334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24388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24568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0"/>
                    </a:moveTo>
                    <a:cubicBezTo>
                      <a:pt x="97" y="0"/>
                      <a:pt x="1" y="96"/>
                      <a:pt x="1" y="215"/>
                    </a:cubicBezTo>
                    <a:cubicBezTo>
                      <a:pt x="1" y="335"/>
                      <a:pt x="97" y="434"/>
                      <a:pt x="216" y="434"/>
                    </a:cubicBezTo>
                    <a:cubicBezTo>
                      <a:pt x="335" y="434"/>
                      <a:pt x="433" y="335"/>
                      <a:pt x="433" y="215"/>
                    </a:cubicBezTo>
                    <a:cubicBezTo>
                      <a:pt x="433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243880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24568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6" y="1"/>
                    </a:moveTo>
                    <a:cubicBezTo>
                      <a:pt x="97" y="1"/>
                      <a:pt x="1" y="96"/>
                      <a:pt x="1" y="215"/>
                    </a:cubicBezTo>
                    <a:cubicBezTo>
                      <a:pt x="1" y="338"/>
                      <a:pt x="97" y="433"/>
                      <a:pt x="216" y="433"/>
                    </a:cubicBezTo>
                    <a:cubicBezTo>
                      <a:pt x="335" y="433"/>
                      <a:pt x="433" y="338"/>
                      <a:pt x="433" y="215"/>
                    </a:cubicBezTo>
                    <a:cubicBezTo>
                      <a:pt x="433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2420850" y="4445425"/>
                <a:ext cx="10825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26" extrusionOk="0">
                    <a:moveTo>
                      <a:pt x="197" y="0"/>
                    </a:moveTo>
                    <a:cubicBezTo>
                      <a:pt x="85" y="7"/>
                      <a:pt x="0" y="98"/>
                      <a:pt x="0" y="211"/>
                    </a:cubicBezTo>
                    <a:cubicBezTo>
                      <a:pt x="0" y="330"/>
                      <a:pt x="95" y="425"/>
                      <a:pt x="214" y="425"/>
                    </a:cubicBezTo>
                    <a:cubicBezTo>
                      <a:pt x="334" y="425"/>
                      <a:pt x="433" y="330"/>
                      <a:pt x="433" y="211"/>
                    </a:cubicBezTo>
                    <a:cubicBezTo>
                      <a:pt x="433" y="98"/>
                      <a:pt x="348" y="13"/>
                      <a:pt x="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5"/>
              <p:cNvSpPr/>
              <p:nvPr/>
            </p:nvSpPr>
            <p:spPr>
              <a:xfrm>
                <a:off x="24027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5"/>
              <p:cNvSpPr/>
              <p:nvPr/>
            </p:nvSpPr>
            <p:spPr>
              <a:xfrm>
                <a:off x="2420850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5"/>
              <p:cNvSpPr/>
              <p:nvPr/>
            </p:nvSpPr>
            <p:spPr>
              <a:xfrm>
                <a:off x="24027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5"/>
              <p:cNvSpPr/>
              <p:nvPr/>
            </p:nvSpPr>
            <p:spPr>
              <a:xfrm>
                <a:off x="24027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7"/>
                      <a:pt x="99" y="433"/>
                      <a:pt x="219" y="433"/>
                    </a:cubicBezTo>
                    <a:cubicBezTo>
                      <a:pt x="338" y="433"/>
                      <a:pt x="434" y="337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5"/>
              <p:cNvSpPr/>
              <p:nvPr/>
            </p:nvSpPr>
            <p:spPr>
              <a:xfrm>
                <a:off x="2420850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3"/>
                      <a:pt x="214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5"/>
              <p:cNvSpPr/>
              <p:nvPr/>
            </p:nvSpPr>
            <p:spPr>
              <a:xfrm>
                <a:off x="2420850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334"/>
                      <a:pt x="95" y="433"/>
                      <a:pt x="214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35"/>
              <p:cNvSpPr/>
              <p:nvPr/>
            </p:nvSpPr>
            <p:spPr>
              <a:xfrm>
                <a:off x="24027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99" y="0"/>
                      <a:pt x="1" y="99"/>
                      <a:pt x="1" y="219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9"/>
                    </a:cubicBezTo>
                    <a:cubicBezTo>
                      <a:pt x="434" y="99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35"/>
              <p:cNvSpPr/>
              <p:nvPr/>
            </p:nvSpPr>
            <p:spPr>
              <a:xfrm>
                <a:off x="2420850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4" y="0"/>
                    </a:moveTo>
                    <a:cubicBezTo>
                      <a:pt x="95" y="0"/>
                      <a:pt x="0" y="96"/>
                      <a:pt x="0" y="215"/>
                    </a:cubicBezTo>
                    <a:cubicBezTo>
                      <a:pt x="0" y="335"/>
                      <a:pt x="95" y="434"/>
                      <a:pt x="214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35"/>
              <p:cNvSpPr/>
              <p:nvPr/>
            </p:nvSpPr>
            <p:spPr>
              <a:xfrm>
                <a:off x="2386025" y="4625450"/>
                <a:ext cx="9300" cy="4125"/>
              </a:xfrm>
              <a:custGeom>
                <a:avLst/>
                <a:gdLst/>
                <a:ahLst/>
                <a:cxnLst/>
                <a:rect l="l" t="t" r="r" b="b"/>
                <a:pathLst>
                  <a:path w="372" h="165" extrusionOk="0">
                    <a:moveTo>
                      <a:pt x="167" y="1"/>
                    </a:moveTo>
                    <a:cubicBezTo>
                      <a:pt x="98" y="1"/>
                      <a:pt x="37" y="35"/>
                      <a:pt x="0" y="86"/>
                    </a:cubicBezTo>
                    <a:cubicBezTo>
                      <a:pt x="54" y="100"/>
                      <a:pt x="112" y="109"/>
                      <a:pt x="167" y="120"/>
                    </a:cubicBezTo>
                    <a:cubicBezTo>
                      <a:pt x="235" y="137"/>
                      <a:pt x="303" y="150"/>
                      <a:pt x="371" y="164"/>
                    </a:cubicBezTo>
                    <a:cubicBezTo>
                      <a:pt x="348" y="69"/>
                      <a:pt x="266" y="1"/>
                      <a:pt x="16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35"/>
              <p:cNvSpPr/>
              <p:nvPr/>
            </p:nvSpPr>
            <p:spPr>
              <a:xfrm>
                <a:off x="24027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99" y="1"/>
                      <a:pt x="1" y="99"/>
                      <a:pt x="1" y="218"/>
                    </a:cubicBezTo>
                    <a:cubicBezTo>
                      <a:pt x="1" y="338"/>
                      <a:pt x="99" y="433"/>
                      <a:pt x="219" y="433"/>
                    </a:cubicBezTo>
                    <a:cubicBezTo>
                      <a:pt x="338" y="433"/>
                      <a:pt x="434" y="338"/>
                      <a:pt x="434" y="218"/>
                    </a:cubicBezTo>
                    <a:cubicBezTo>
                      <a:pt x="434" y="99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35"/>
              <p:cNvSpPr/>
              <p:nvPr/>
            </p:nvSpPr>
            <p:spPr>
              <a:xfrm>
                <a:off x="2420850" y="4625450"/>
                <a:ext cx="108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393" extrusionOk="0">
                    <a:moveTo>
                      <a:pt x="214" y="1"/>
                    </a:moveTo>
                    <a:cubicBezTo>
                      <a:pt x="95" y="1"/>
                      <a:pt x="0" y="96"/>
                      <a:pt x="0" y="215"/>
                    </a:cubicBezTo>
                    <a:cubicBezTo>
                      <a:pt x="0" y="270"/>
                      <a:pt x="21" y="314"/>
                      <a:pt x="51" y="351"/>
                    </a:cubicBezTo>
                    <a:cubicBezTo>
                      <a:pt x="106" y="362"/>
                      <a:pt x="161" y="372"/>
                      <a:pt x="214" y="378"/>
                    </a:cubicBezTo>
                    <a:cubicBezTo>
                      <a:pt x="255" y="386"/>
                      <a:pt x="293" y="389"/>
                      <a:pt x="334" y="392"/>
                    </a:cubicBezTo>
                    <a:cubicBezTo>
                      <a:pt x="392" y="355"/>
                      <a:pt x="433" y="290"/>
                      <a:pt x="433" y="215"/>
                    </a:cubicBezTo>
                    <a:cubicBezTo>
                      <a:pt x="433" y="96"/>
                      <a:pt x="334" y="1"/>
                      <a:pt x="2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35"/>
              <p:cNvSpPr/>
              <p:nvPr/>
            </p:nvSpPr>
            <p:spPr>
              <a:xfrm>
                <a:off x="2384800" y="4445325"/>
                <a:ext cx="1077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0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6" y="429"/>
                    </a:cubicBezTo>
                    <a:cubicBezTo>
                      <a:pt x="335" y="429"/>
                      <a:pt x="430" y="334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35"/>
              <p:cNvSpPr/>
              <p:nvPr/>
            </p:nvSpPr>
            <p:spPr>
              <a:xfrm>
                <a:off x="23667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35"/>
              <p:cNvSpPr/>
              <p:nvPr/>
            </p:nvSpPr>
            <p:spPr>
              <a:xfrm>
                <a:off x="2384800" y="448135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35"/>
              <p:cNvSpPr/>
              <p:nvPr/>
            </p:nvSpPr>
            <p:spPr>
              <a:xfrm>
                <a:off x="23667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35"/>
              <p:cNvSpPr/>
              <p:nvPr/>
            </p:nvSpPr>
            <p:spPr>
              <a:xfrm>
                <a:off x="2384800" y="451737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6" y="433"/>
                    </a:cubicBezTo>
                    <a:cubicBezTo>
                      <a:pt x="335" y="433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35"/>
              <p:cNvSpPr/>
              <p:nvPr/>
            </p:nvSpPr>
            <p:spPr>
              <a:xfrm>
                <a:off x="23667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7"/>
                      <a:pt x="97" y="433"/>
                      <a:pt x="215" y="433"/>
                    </a:cubicBezTo>
                    <a:cubicBezTo>
                      <a:pt x="338" y="433"/>
                      <a:pt x="433" y="337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35"/>
              <p:cNvSpPr/>
              <p:nvPr/>
            </p:nvSpPr>
            <p:spPr>
              <a:xfrm>
                <a:off x="2384800" y="4553400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6" y="433"/>
                    </a:cubicBezTo>
                    <a:cubicBezTo>
                      <a:pt x="335" y="433"/>
                      <a:pt x="430" y="334"/>
                      <a:pt x="430" y="215"/>
                    </a:cubicBezTo>
                    <a:cubicBezTo>
                      <a:pt x="430" y="96"/>
                      <a:pt x="335" y="1"/>
                      <a:pt x="2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35"/>
              <p:cNvSpPr/>
              <p:nvPr/>
            </p:nvSpPr>
            <p:spPr>
              <a:xfrm>
                <a:off x="23667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7" y="0"/>
                      <a:pt x="1" y="99"/>
                      <a:pt x="1" y="219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9"/>
                    </a:cubicBezTo>
                    <a:cubicBezTo>
                      <a:pt x="433" y="99"/>
                      <a:pt x="338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35"/>
              <p:cNvSpPr/>
              <p:nvPr/>
            </p:nvSpPr>
            <p:spPr>
              <a:xfrm>
                <a:off x="23667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7" y="1"/>
                      <a:pt x="1" y="99"/>
                      <a:pt x="1" y="218"/>
                    </a:cubicBezTo>
                    <a:cubicBezTo>
                      <a:pt x="1" y="338"/>
                      <a:pt x="97" y="433"/>
                      <a:pt x="215" y="433"/>
                    </a:cubicBezTo>
                    <a:cubicBezTo>
                      <a:pt x="338" y="433"/>
                      <a:pt x="433" y="338"/>
                      <a:pt x="433" y="218"/>
                    </a:cubicBezTo>
                    <a:cubicBezTo>
                      <a:pt x="433" y="99"/>
                      <a:pt x="338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35"/>
              <p:cNvSpPr/>
              <p:nvPr/>
            </p:nvSpPr>
            <p:spPr>
              <a:xfrm>
                <a:off x="2384800" y="4589425"/>
                <a:ext cx="107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1" h="434" extrusionOk="0">
                    <a:moveTo>
                      <a:pt x="216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6" y="434"/>
                    </a:cubicBezTo>
                    <a:cubicBezTo>
                      <a:pt x="335" y="434"/>
                      <a:pt x="430" y="335"/>
                      <a:pt x="430" y="215"/>
                    </a:cubicBezTo>
                    <a:cubicBezTo>
                      <a:pt x="430" y="96"/>
                      <a:pt x="335" y="0"/>
                      <a:pt x="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35"/>
              <p:cNvSpPr/>
              <p:nvPr/>
            </p:nvSpPr>
            <p:spPr>
              <a:xfrm>
                <a:off x="23487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35"/>
              <p:cNvSpPr/>
              <p:nvPr/>
            </p:nvSpPr>
            <p:spPr>
              <a:xfrm>
                <a:off x="23307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35"/>
              <p:cNvSpPr/>
              <p:nvPr/>
            </p:nvSpPr>
            <p:spPr>
              <a:xfrm>
                <a:off x="23307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35"/>
              <p:cNvSpPr/>
              <p:nvPr/>
            </p:nvSpPr>
            <p:spPr>
              <a:xfrm>
                <a:off x="23487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35"/>
              <p:cNvSpPr/>
              <p:nvPr/>
            </p:nvSpPr>
            <p:spPr>
              <a:xfrm>
                <a:off x="23487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35"/>
              <p:cNvSpPr/>
              <p:nvPr/>
            </p:nvSpPr>
            <p:spPr>
              <a:xfrm>
                <a:off x="23307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35"/>
              <p:cNvSpPr/>
              <p:nvPr/>
            </p:nvSpPr>
            <p:spPr>
              <a:xfrm>
                <a:off x="23307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35"/>
              <p:cNvSpPr/>
              <p:nvPr/>
            </p:nvSpPr>
            <p:spPr>
              <a:xfrm>
                <a:off x="23487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35"/>
              <p:cNvSpPr/>
              <p:nvPr/>
            </p:nvSpPr>
            <p:spPr>
              <a:xfrm>
                <a:off x="23487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35"/>
              <p:cNvSpPr/>
              <p:nvPr/>
            </p:nvSpPr>
            <p:spPr>
              <a:xfrm>
                <a:off x="2330725" y="4607400"/>
                <a:ext cx="10850" cy="1050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20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90"/>
                      <a:pt x="38" y="351"/>
                      <a:pt x="90" y="389"/>
                    </a:cubicBezTo>
                    <a:cubicBezTo>
                      <a:pt x="154" y="399"/>
                      <a:pt x="219" y="410"/>
                      <a:pt x="283" y="419"/>
                    </a:cubicBezTo>
                    <a:cubicBezTo>
                      <a:pt x="368" y="392"/>
                      <a:pt x="434" y="314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35"/>
              <p:cNvSpPr/>
              <p:nvPr/>
            </p:nvSpPr>
            <p:spPr>
              <a:xfrm>
                <a:off x="23126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35"/>
              <p:cNvSpPr/>
              <p:nvPr/>
            </p:nvSpPr>
            <p:spPr>
              <a:xfrm>
                <a:off x="229470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35"/>
              <p:cNvSpPr/>
              <p:nvPr/>
            </p:nvSpPr>
            <p:spPr>
              <a:xfrm>
                <a:off x="23126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35"/>
              <p:cNvSpPr/>
              <p:nvPr/>
            </p:nvSpPr>
            <p:spPr>
              <a:xfrm>
                <a:off x="229470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35"/>
              <p:cNvSpPr/>
              <p:nvPr/>
            </p:nvSpPr>
            <p:spPr>
              <a:xfrm>
                <a:off x="23126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35"/>
              <p:cNvSpPr/>
              <p:nvPr/>
            </p:nvSpPr>
            <p:spPr>
              <a:xfrm>
                <a:off x="229470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35"/>
              <p:cNvSpPr/>
              <p:nvPr/>
            </p:nvSpPr>
            <p:spPr>
              <a:xfrm>
                <a:off x="23126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35"/>
              <p:cNvSpPr/>
              <p:nvPr/>
            </p:nvSpPr>
            <p:spPr>
              <a:xfrm>
                <a:off x="229470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35"/>
              <p:cNvSpPr/>
              <p:nvPr/>
            </p:nvSpPr>
            <p:spPr>
              <a:xfrm>
                <a:off x="2294700" y="4607400"/>
                <a:ext cx="108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67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232"/>
                      <a:pt x="4" y="242"/>
                      <a:pt x="7" y="256"/>
                    </a:cubicBezTo>
                    <a:cubicBezTo>
                      <a:pt x="147" y="256"/>
                      <a:pt x="284" y="259"/>
                      <a:pt x="424" y="266"/>
                    </a:cubicBezTo>
                    <a:cubicBezTo>
                      <a:pt x="427" y="249"/>
                      <a:pt x="433" y="235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35"/>
              <p:cNvSpPr/>
              <p:nvPr/>
            </p:nvSpPr>
            <p:spPr>
              <a:xfrm>
                <a:off x="23126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35"/>
              <p:cNvSpPr/>
              <p:nvPr/>
            </p:nvSpPr>
            <p:spPr>
              <a:xfrm>
                <a:off x="22766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35"/>
              <p:cNvSpPr/>
              <p:nvPr/>
            </p:nvSpPr>
            <p:spPr>
              <a:xfrm>
                <a:off x="22586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22586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22766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22586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22766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22586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22766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35"/>
              <p:cNvSpPr/>
              <p:nvPr/>
            </p:nvSpPr>
            <p:spPr>
              <a:xfrm>
                <a:off x="22766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35"/>
              <p:cNvSpPr/>
              <p:nvPr/>
            </p:nvSpPr>
            <p:spPr>
              <a:xfrm>
                <a:off x="2258675" y="4607400"/>
                <a:ext cx="10850" cy="95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82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287"/>
                      <a:pt x="31" y="344"/>
                      <a:pt x="79" y="382"/>
                    </a:cubicBezTo>
                    <a:cubicBezTo>
                      <a:pt x="188" y="361"/>
                      <a:pt x="294" y="341"/>
                      <a:pt x="399" y="324"/>
                    </a:cubicBezTo>
                    <a:cubicBezTo>
                      <a:pt x="420" y="293"/>
                      <a:pt x="434" y="256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35"/>
              <p:cNvSpPr/>
              <p:nvPr/>
            </p:nvSpPr>
            <p:spPr>
              <a:xfrm>
                <a:off x="2222650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35"/>
              <p:cNvSpPr/>
              <p:nvPr/>
            </p:nvSpPr>
            <p:spPr>
              <a:xfrm>
                <a:off x="22406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4"/>
                      <a:pt x="99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35"/>
              <p:cNvSpPr/>
              <p:nvPr/>
            </p:nvSpPr>
            <p:spPr>
              <a:xfrm>
                <a:off x="2222650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35"/>
              <p:cNvSpPr/>
              <p:nvPr/>
            </p:nvSpPr>
            <p:spPr>
              <a:xfrm>
                <a:off x="22406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35"/>
              <p:cNvSpPr/>
              <p:nvPr/>
            </p:nvSpPr>
            <p:spPr>
              <a:xfrm>
                <a:off x="2222650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3" y="337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35"/>
              <p:cNvSpPr/>
              <p:nvPr/>
            </p:nvSpPr>
            <p:spPr>
              <a:xfrm>
                <a:off x="22406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35"/>
              <p:cNvSpPr/>
              <p:nvPr/>
            </p:nvSpPr>
            <p:spPr>
              <a:xfrm>
                <a:off x="2222650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35"/>
              <p:cNvSpPr/>
              <p:nvPr/>
            </p:nvSpPr>
            <p:spPr>
              <a:xfrm>
                <a:off x="22406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9" y="1"/>
                      <a:pt x="0" y="96"/>
                      <a:pt x="0" y="215"/>
                    </a:cubicBezTo>
                    <a:cubicBezTo>
                      <a:pt x="0" y="334"/>
                      <a:pt x="99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35"/>
              <p:cNvSpPr/>
              <p:nvPr/>
            </p:nvSpPr>
            <p:spPr>
              <a:xfrm>
                <a:off x="22406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9" y="0"/>
                      <a:pt x="0" y="96"/>
                      <a:pt x="0" y="215"/>
                    </a:cubicBezTo>
                    <a:cubicBezTo>
                      <a:pt x="0" y="335"/>
                      <a:pt x="99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35"/>
              <p:cNvSpPr/>
              <p:nvPr/>
            </p:nvSpPr>
            <p:spPr>
              <a:xfrm>
                <a:off x="2222650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8"/>
                    </a:cubicBezTo>
                    <a:cubicBezTo>
                      <a:pt x="433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35"/>
              <p:cNvSpPr/>
              <p:nvPr/>
            </p:nvSpPr>
            <p:spPr>
              <a:xfrm>
                <a:off x="21866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35"/>
              <p:cNvSpPr/>
              <p:nvPr/>
            </p:nvSpPr>
            <p:spPr>
              <a:xfrm>
                <a:off x="22046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4"/>
                      <a:pt x="99" y="429"/>
                      <a:pt x="218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35"/>
              <p:cNvSpPr/>
              <p:nvPr/>
            </p:nvSpPr>
            <p:spPr>
              <a:xfrm>
                <a:off x="22046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35"/>
              <p:cNvSpPr/>
              <p:nvPr/>
            </p:nvSpPr>
            <p:spPr>
              <a:xfrm>
                <a:off x="2204588" y="4481313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35"/>
              <p:cNvSpPr/>
              <p:nvPr/>
            </p:nvSpPr>
            <p:spPr>
              <a:xfrm>
                <a:off x="21866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7"/>
                      <a:pt x="96" y="433"/>
                      <a:pt x="215" y="433"/>
                    </a:cubicBezTo>
                    <a:cubicBezTo>
                      <a:pt x="335" y="433"/>
                      <a:pt x="434" y="337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35"/>
              <p:cNvSpPr/>
              <p:nvPr/>
            </p:nvSpPr>
            <p:spPr>
              <a:xfrm>
                <a:off x="22046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3"/>
                      <a:pt x="218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35"/>
              <p:cNvSpPr/>
              <p:nvPr/>
            </p:nvSpPr>
            <p:spPr>
              <a:xfrm>
                <a:off x="22046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4"/>
                      <a:pt x="99" y="433"/>
                      <a:pt x="218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35"/>
              <p:cNvSpPr/>
              <p:nvPr/>
            </p:nvSpPr>
            <p:spPr>
              <a:xfrm>
                <a:off x="21866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9"/>
                    </a:cubicBezTo>
                    <a:cubicBezTo>
                      <a:pt x="434" y="99"/>
                      <a:pt x="335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35"/>
              <p:cNvSpPr/>
              <p:nvPr/>
            </p:nvSpPr>
            <p:spPr>
              <a:xfrm>
                <a:off x="22046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0"/>
                    </a:moveTo>
                    <a:cubicBezTo>
                      <a:pt x="99" y="0"/>
                      <a:pt x="1" y="96"/>
                      <a:pt x="1" y="215"/>
                    </a:cubicBezTo>
                    <a:cubicBezTo>
                      <a:pt x="1" y="335"/>
                      <a:pt x="99" y="434"/>
                      <a:pt x="218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35"/>
              <p:cNvSpPr/>
              <p:nvPr/>
            </p:nvSpPr>
            <p:spPr>
              <a:xfrm>
                <a:off x="21866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0" y="99"/>
                      <a:pt x="0" y="218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5" y="433"/>
                      <a:pt x="434" y="338"/>
                      <a:pt x="434" y="218"/>
                    </a:cubicBezTo>
                    <a:cubicBezTo>
                      <a:pt x="434" y="99"/>
                      <a:pt x="335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5"/>
              <p:cNvSpPr/>
              <p:nvPr/>
            </p:nvSpPr>
            <p:spPr>
              <a:xfrm>
                <a:off x="22046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8" y="1"/>
                    </a:moveTo>
                    <a:cubicBezTo>
                      <a:pt x="99" y="1"/>
                      <a:pt x="1" y="96"/>
                      <a:pt x="1" y="215"/>
                    </a:cubicBezTo>
                    <a:cubicBezTo>
                      <a:pt x="1" y="338"/>
                      <a:pt x="99" y="433"/>
                      <a:pt x="218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5"/>
              <p:cNvSpPr/>
              <p:nvPr/>
            </p:nvSpPr>
            <p:spPr>
              <a:xfrm>
                <a:off x="2186625" y="4643500"/>
                <a:ext cx="104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17" h="403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6"/>
                    </a:cubicBezTo>
                    <a:cubicBezTo>
                      <a:pt x="0" y="297"/>
                      <a:pt x="49" y="365"/>
                      <a:pt x="113" y="403"/>
                    </a:cubicBezTo>
                    <a:cubicBezTo>
                      <a:pt x="212" y="315"/>
                      <a:pt x="314" y="229"/>
                      <a:pt x="416" y="147"/>
                    </a:cubicBezTo>
                    <a:cubicBezTo>
                      <a:pt x="389" y="62"/>
                      <a:pt x="311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5"/>
              <p:cNvSpPr/>
              <p:nvPr/>
            </p:nvSpPr>
            <p:spPr>
              <a:xfrm>
                <a:off x="2152800" y="4436975"/>
                <a:ext cx="6000" cy="112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45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9" y="27"/>
                      <a:pt x="79" y="45"/>
                      <a:pt x="127" y="45"/>
                    </a:cubicBezTo>
                    <a:cubicBezTo>
                      <a:pt x="172" y="45"/>
                      <a:pt x="209" y="27"/>
                      <a:pt x="240" y="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5"/>
              <p:cNvSpPr/>
              <p:nvPr/>
            </p:nvSpPr>
            <p:spPr>
              <a:xfrm>
                <a:off x="2150600" y="44633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35"/>
              <p:cNvSpPr/>
              <p:nvPr/>
            </p:nvSpPr>
            <p:spPr>
              <a:xfrm>
                <a:off x="21685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9" y="429"/>
                    </a:cubicBezTo>
                    <a:cubicBezTo>
                      <a:pt x="338" y="429"/>
                      <a:pt x="433" y="334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5"/>
              <p:cNvSpPr/>
              <p:nvPr/>
            </p:nvSpPr>
            <p:spPr>
              <a:xfrm>
                <a:off x="21685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35"/>
              <p:cNvSpPr/>
              <p:nvPr/>
            </p:nvSpPr>
            <p:spPr>
              <a:xfrm>
                <a:off x="2150600" y="449932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0" name="Google Shape;1610;p35"/>
              <p:cNvSpPr/>
              <p:nvPr/>
            </p:nvSpPr>
            <p:spPr>
              <a:xfrm>
                <a:off x="2150600" y="453535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7"/>
                      <a:pt x="96" y="433"/>
                      <a:pt x="215" y="433"/>
                    </a:cubicBezTo>
                    <a:cubicBezTo>
                      <a:pt x="334" y="433"/>
                      <a:pt x="430" y="337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1" name="Google Shape;1611;p35"/>
              <p:cNvSpPr/>
              <p:nvPr/>
            </p:nvSpPr>
            <p:spPr>
              <a:xfrm>
                <a:off x="21685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9" y="433"/>
                    </a:cubicBezTo>
                    <a:cubicBezTo>
                      <a:pt x="338" y="433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35"/>
              <p:cNvSpPr/>
              <p:nvPr/>
            </p:nvSpPr>
            <p:spPr>
              <a:xfrm>
                <a:off x="2150600" y="4571375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9"/>
                    </a:cubicBezTo>
                    <a:cubicBezTo>
                      <a:pt x="430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5"/>
              <p:cNvSpPr/>
              <p:nvPr/>
            </p:nvSpPr>
            <p:spPr>
              <a:xfrm>
                <a:off x="21685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9" y="433"/>
                    </a:cubicBezTo>
                    <a:cubicBezTo>
                      <a:pt x="338" y="433"/>
                      <a:pt x="433" y="334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5"/>
              <p:cNvSpPr/>
              <p:nvPr/>
            </p:nvSpPr>
            <p:spPr>
              <a:xfrm>
                <a:off x="2150600" y="4607400"/>
                <a:ext cx="107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4" extrusionOk="0">
                    <a:moveTo>
                      <a:pt x="215" y="1"/>
                    </a:moveTo>
                    <a:cubicBezTo>
                      <a:pt x="96" y="1"/>
                      <a:pt x="1" y="99"/>
                      <a:pt x="1" y="218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0" y="338"/>
                      <a:pt x="430" y="218"/>
                    </a:cubicBezTo>
                    <a:cubicBezTo>
                      <a:pt x="430" y="99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5"/>
              <p:cNvSpPr/>
              <p:nvPr/>
            </p:nvSpPr>
            <p:spPr>
              <a:xfrm>
                <a:off x="216857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9" y="434"/>
                    </a:cubicBezTo>
                    <a:cubicBezTo>
                      <a:pt x="338" y="434"/>
                      <a:pt x="433" y="335"/>
                      <a:pt x="433" y="215"/>
                    </a:cubicBezTo>
                    <a:cubicBezTo>
                      <a:pt x="433" y="96"/>
                      <a:pt x="338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5"/>
              <p:cNvSpPr/>
              <p:nvPr/>
            </p:nvSpPr>
            <p:spPr>
              <a:xfrm>
                <a:off x="216857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9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9" y="433"/>
                    </a:cubicBezTo>
                    <a:cubicBezTo>
                      <a:pt x="338" y="433"/>
                      <a:pt x="433" y="338"/>
                      <a:pt x="433" y="215"/>
                    </a:cubicBezTo>
                    <a:cubicBezTo>
                      <a:pt x="433" y="96"/>
                      <a:pt x="338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5"/>
              <p:cNvSpPr/>
              <p:nvPr/>
            </p:nvSpPr>
            <p:spPr>
              <a:xfrm>
                <a:off x="2150600" y="4643500"/>
                <a:ext cx="107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0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6"/>
                    </a:cubicBezTo>
                    <a:cubicBezTo>
                      <a:pt x="1" y="335"/>
                      <a:pt x="96" y="430"/>
                      <a:pt x="215" y="430"/>
                    </a:cubicBezTo>
                    <a:cubicBezTo>
                      <a:pt x="334" y="430"/>
                      <a:pt x="430" y="335"/>
                      <a:pt x="430" y="216"/>
                    </a:cubicBezTo>
                    <a:cubicBezTo>
                      <a:pt x="430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5"/>
              <p:cNvSpPr/>
              <p:nvPr/>
            </p:nvSpPr>
            <p:spPr>
              <a:xfrm>
                <a:off x="2150600" y="4679550"/>
                <a:ext cx="107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0" h="433" extrusionOk="0">
                    <a:moveTo>
                      <a:pt x="215" y="0"/>
                    </a:moveTo>
                    <a:cubicBezTo>
                      <a:pt x="96" y="0"/>
                      <a:pt x="1" y="95"/>
                      <a:pt x="1" y="214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0" y="334"/>
                      <a:pt x="430" y="214"/>
                    </a:cubicBezTo>
                    <a:cubicBezTo>
                      <a:pt x="430" y="95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5"/>
              <p:cNvSpPr/>
              <p:nvPr/>
            </p:nvSpPr>
            <p:spPr>
              <a:xfrm>
                <a:off x="2168575" y="4661475"/>
                <a:ext cx="10075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17" extrusionOk="0">
                    <a:moveTo>
                      <a:pt x="219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07"/>
                      <a:pt x="58" y="385"/>
                      <a:pt x="137" y="416"/>
                    </a:cubicBezTo>
                    <a:cubicBezTo>
                      <a:pt x="164" y="385"/>
                      <a:pt x="191" y="355"/>
                      <a:pt x="219" y="321"/>
                    </a:cubicBezTo>
                    <a:cubicBezTo>
                      <a:pt x="246" y="286"/>
                      <a:pt x="277" y="253"/>
                      <a:pt x="307" y="219"/>
                    </a:cubicBezTo>
                    <a:cubicBezTo>
                      <a:pt x="338" y="181"/>
                      <a:pt x="368" y="147"/>
                      <a:pt x="403" y="110"/>
                    </a:cubicBezTo>
                    <a:cubicBezTo>
                      <a:pt x="365" y="45"/>
                      <a:pt x="297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5"/>
              <p:cNvSpPr/>
              <p:nvPr/>
            </p:nvSpPr>
            <p:spPr>
              <a:xfrm>
                <a:off x="2150600" y="4896525"/>
                <a:ext cx="3450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138" h="383" extrusionOk="0">
                    <a:moveTo>
                      <a:pt x="103" y="1"/>
                    </a:moveTo>
                    <a:cubicBezTo>
                      <a:pt x="42" y="42"/>
                      <a:pt x="1" y="107"/>
                      <a:pt x="1" y="185"/>
                    </a:cubicBezTo>
                    <a:cubicBezTo>
                      <a:pt x="1" y="274"/>
                      <a:pt x="55" y="352"/>
                      <a:pt x="137" y="383"/>
                    </a:cubicBezTo>
                    <a:cubicBezTo>
                      <a:pt x="127" y="257"/>
                      <a:pt x="117" y="131"/>
                      <a:pt x="1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5"/>
              <p:cNvSpPr/>
              <p:nvPr/>
            </p:nvSpPr>
            <p:spPr>
              <a:xfrm>
                <a:off x="2150600" y="4932050"/>
                <a:ext cx="3850" cy="9975"/>
              </a:xfrm>
              <a:custGeom>
                <a:avLst/>
                <a:gdLst/>
                <a:ahLst/>
                <a:cxnLst/>
                <a:rect l="l" t="t" r="r" b="b"/>
                <a:pathLst>
                  <a:path w="154" h="399" extrusionOk="0">
                    <a:moveTo>
                      <a:pt x="154" y="1"/>
                    </a:moveTo>
                    <a:cubicBezTo>
                      <a:pt x="65" y="28"/>
                      <a:pt x="1" y="106"/>
                      <a:pt x="1" y="205"/>
                    </a:cubicBezTo>
                    <a:cubicBezTo>
                      <a:pt x="1" y="290"/>
                      <a:pt x="51" y="365"/>
                      <a:pt x="123" y="399"/>
                    </a:cubicBezTo>
                    <a:cubicBezTo>
                      <a:pt x="137" y="276"/>
                      <a:pt x="147" y="150"/>
                      <a:pt x="154" y="28"/>
                    </a:cubicBezTo>
                    <a:lnTo>
                      <a:pt x="15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5"/>
              <p:cNvSpPr/>
              <p:nvPr/>
            </p:nvSpPr>
            <p:spPr>
              <a:xfrm>
                <a:off x="2115700" y="4435800"/>
                <a:ext cx="8350" cy="230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92" extrusionOk="0">
                    <a:moveTo>
                      <a:pt x="0" y="0"/>
                    </a:moveTo>
                    <a:cubicBezTo>
                      <a:pt x="37" y="54"/>
                      <a:pt x="98" y="92"/>
                      <a:pt x="170" y="92"/>
                    </a:cubicBezTo>
                    <a:cubicBezTo>
                      <a:pt x="238" y="92"/>
                      <a:pt x="293" y="58"/>
                      <a:pt x="334" y="1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5"/>
              <p:cNvSpPr/>
              <p:nvPr/>
            </p:nvSpPr>
            <p:spPr>
              <a:xfrm>
                <a:off x="211447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5"/>
              <p:cNvSpPr/>
              <p:nvPr/>
            </p:nvSpPr>
            <p:spPr>
              <a:xfrm>
                <a:off x="213255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5"/>
              <p:cNvSpPr/>
              <p:nvPr/>
            </p:nvSpPr>
            <p:spPr>
              <a:xfrm>
                <a:off x="211447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5"/>
              <p:cNvSpPr/>
              <p:nvPr/>
            </p:nvSpPr>
            <p:spPr>
              <a:xfrm>
                <a:off x="213255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5"/>
              <p:cNvSpPr/>
              <p:nvPr/>
            </p:nvSpPr>
            <p:spPr>
              <a:xfrm>
                <a:off x="213255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5"/>
              <p:cNvSpPr/>
              <p:nvPr/>
            </p:nvSpPr>
            <p:spPr>
              <a:xfrm>
                <a:off x="211447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5"/>
              <p:cNvSpPr/>
              <p:nvPr/>
            </p:nvSpPr>
            <p:spPr>
              <a:xfrm>
                <a:off x="213255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5"/>
              <p:cNvSpPr/>
              <p:nvPr/>
            </p:nvSpPr>
            <p:spPr>
              <a:xfrm>
                <a:off x="211447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5"/>
              <p:cNvSpPr/>
              <p:nvPr/>
            </p:nvSpPr>
            <p:spPr>
              <a:xfrm>
                <a:off x="213255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5"/>
              <p:cNvSpPr/>
              <p:nvPr/>
            </p:nvSpPr>
            <p:spPr>
              <a:xfrm>
                <a:off x="211447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5"/>
              <p:cNvSpPr/>
              <p:nvPr/>
            </p:nvSpPr>
            <p:spPr>
              <a:xfrm>
                <a:off x="211447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5"/>
              <p:cNvSpPr/>
              <p:nvPr/>
            </p:nvSpPr>
            <p:spPr>
              <a:xfrm>
                <a:off x="213255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6"/>
                      <a:pt x="1" y="215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5"/>
              <p:cNvSpPr/>
              <p:nvPr/>
            </p:nvSpPr>
            <p:spPr>
              <a:xfrm>
                <a:off x="213255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5"/>
              <p:cNvSpPr/>
              <p:nvPr/>
            </p:nvSpPr>
            <p:spPr>
              <a:xfrm>
                <a:off x="211447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5"/>
              <p:cNvSpPr/>
              <p:nvPr/>
            </p:nvSpPr>
            <p:spPr>
              <a:xfrm>
                <a:off x="211447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5"/>
              <p:cNvSpPr/>
              <p:nvPr/>
            </p:nvSpPr>
            <p:spPr>
              <a:xfrm>
                <a:off x="213255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100"/>
                      <a:pt x="1" y="219"/>
                    </a:cubicBezTo>
                    <a:cubicBezTo>
                      <a:pt x="1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5"/>
              <p:cNvSpPr/>
              <p:nvPr/>
            </p:nvSpPr>
            <p:spPr>
              <a:xfrm>
                <a:off x="211447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5"/>
              <p:cNvSpPr/>
              <p:nvPr/>
            </p:nvSpPr>
            <p:spPr>
              <a:xfrm>
                <a:off x="2132550" y="4733525"/>
                <a:ext cx="87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39" y="434"/>
                      <a:pt x="259" y="426"/>
                      <a:pt x="280" y="420"/>
                    </a:cubicBezTo>
                    <a:cubicBezTo>
                      <a:pt x="290" y="355"/>
                      <a:pt x="297" y="287"/>
                      <a:pt x="311" y="219"/>
                    </a:cubicBezTo>
                    <a:cubicBezTo>
                      <a:pt x="311" y="209"/>
                      <a:pt x="314" y="198"/>
                      <a:pt x="314" y="192"/>
                    </a:cubicBezTo>
                    <a:cubicBezTo>
                      <a:pt x="324" y="143"/>
                      <a:pt x="338" y="96"/>
                      <a:pt x="348" y="49"/>
                    </a:cubicBezTo>
                    <a:cubicBezTo>
                      <a:pt x="311" y="21"/>
                      <a:pt x="266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5"/>
              <p:cNvSpPr/>
              <p:nvPr/>
            </p:nvSpPr>
            <p:spPr>
              <a:xfrm>
                <a:off x="211447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132550" y="4769725"/>
                <a:ext cx="50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4" extrusionOk="0">
                    <a:moveTo>
                      <a:pt x="198" y="0"/>
                    </a:moveTo>
                    <a:lnTo>
                      <a:pt x="198" y="0"/>
                    </a:lnTo>
                    <a:cubicBezTo>
                      <a:pt x="86" y="11"/>
                      <a:pt x="1" y="99"/>
                      <a:pt x="1" y="212"/>
                    </a:cubicBezTo>
                    <a:cubicBezTo>
                      <a:pt x="1" y="324"/>
                      <a:pt x="89" y="416"/>
                      <a:pt x="201" y="423"/>
                    </a:cubicBezTo>
                    <a:cubicBezTo>
                      <a:pt x="198" y="355"/>
                      <a:pt x="194" y="283"/>
                      <a:pt x="194" y="212"/>
                    </a:cubicBezTo>
                    <a:cubicBezTo>
                      <a:pt x="194" y="140"/>
                      <a:pt x="194" y="69"/>
                      <a:pt x="1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132550" y="4805575"/>
                <a:ext cx="8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32" h="434" extrusionOk="0">
                    <a:moveTo>
                      <a:pt x="215" y="0"/>
                    </a:moveTo>
                    <a:cubicBezTo>
                      <a:pt x="96" y="0"/>
                      <a:pt x="1" y="99"/>
                      <a:pt x="1" y="219"/>
                    </a:cubicBezTo>
                    <a:cubicBezTo>
                      <a:pt x="1" y="338"/>
                      <a:pt x="96" y="434"/>
                      <a:pt x="215" y="434"/>
                    </a:cubicBezTo>
                    <a:cubicBezTo>
                      <a:pt x="259" y="434"/>
                      <a:pt x="297" y="420"/>
                      <a:pt x="331" y="396"/>
                    </a:cubicBezTo>
                    <a:cubicBezTo>
                      <a:pt x="320" y="338"/>
                      <a:pt x="314" y="277"/>
                      <a:pt x="303" y="219"/>
                    </a:cubicBezTo>
                    <a:cubicBezTo>
                      <a:pt x="297" y="151"/>
                      <a:pt x="290" y="82"/>
                      <a:pt x="283" y="14"/>
                    </a:cubicBezTo>
                    <a:cubicBezTo>
                      <a:pt x="259" y="8"/>
                      <a:pt x="239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5"/>
              <p:cNvSpPr/>
              <p:nvPr/>
            </p:nvSpPr>
            <p:spPr>
              <a:xfrm>
                <a:off x="211447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5"/>
              <p:cNvSpPr/>
              <p:nvPr/>
            </p:nvSpPr>
            <p:spPr>
              <a:xfrm>
                <a:off x="213255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5"/>
              <p:cNvSpPr/>
              <p:nvPr/>
            </p:nvSpPr>
            <p:spPr>
              <a:xfrm>
                <a:off x="211447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5"/>
              <p:cNvSpPr/>
              <p:nvPr/>
            </p:nvSpPr>
            <p:spPr>
              <a:xfrm>
                <a:off x="211447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213255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211447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213255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211447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213255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6" y="1"/>
                      <a:pt x="1" y="95"/>
                      <a:pt x="1" y="215"/>
                    </a:cubicBezTo>
                    <a:cubicBezTo>
                      <a:pt x="1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5"/>
              <p:cNvSpPr/>
              <p:nvPr/>
            </p:nvSpPr>
            <p:spPr>
              <a:xfrm>
                <a:off x="2132550" y="4985800"/>
                <a:ext cx="940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76" h="430" extrusionOk="0">
                    <a:moveTo>
                      <a:pt x="215" y="0"/>
                    </a:moveTo>
                    <a:cubicBezTo>
                      <a:pt x="96" y="0"/>
                      <a:pt x="1" y="96"/>
                      <a:pt x="1" y="215"/>
                    </a:cubicBezTo>
                    <a:cubicBezTo>
                      <a:pt x="1" y="327"/>
                      <a:pt x="86" y="420"/>
                      <a:pt x="198" y="430"/>
                    </a:cubicBezTo>
                    <a:cubicBezTo>
                      <a:pt x="205" y="416"/>
                      <a:pt x="212" y="406"/>
                      <a:pt x="215" y="395"/>
                    </a:cubicBezTo>
                    <a:cubicBezTo>
                      <a:pt x="249" y="334"/>
                      <a:pt x="283" y="277"/>
                      <a:pt x="314" y="215"/>
                    </a:cubicBezTo>
                    <a:cubicBezTo>
                      <a:pt x="338" y="170"/>
                      <a:pt x="355" y="120"/>
                      <a:pt x="375" y="72"/>
                    </a:cubicBezTo>
                    <a:cubicBezTo>
                      <a:pt x="338" y="27"/>
                      <a:pt x="280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5"/>
              <p:cNvSpPr/>
              <p:nvPr/>
            </p:nvSpPr>
            <p:spPr>
              <a:xfrm>
                <a:off x="211447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5"/>
              <p:cNvSpPr/>
              <p:nvPr/>
            </p:nvSpPr>
            <p:spPr>
              <a:xfrm>
                <a:off x="2078900" y="4434675"/>
                <a:ext cx="9900" cy="3425"/>
              </a:xfrm>
              <a:custGeom>
                <a:avLst/>
                <a:gdLst/>
                <a:ahLst/>
                <a:cxnLst/>
                <a:rect l="l" t="t" r="r" b="b"/>
                <a:pathLst>
                  <a:path w="396" h="137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34" y="79"/>
                      <a:pt x="109" y="137"/>
                      <a:pt x="201" y="137"/>
                    </a:cubicBezTo>
                    <a:cubicBezTo>
                      <a:pt x="287" y="137"/>
                      <a:pt x="358" y="86"/>
                      <a:pt x="395" y="14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078475" y="44633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09652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078475" y="449932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09652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09652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078475" y="4535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078475" y="4571375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09652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078475" y="4607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9"/>
                      <a:pt x="0" y="218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8"/>
                    </a:cubicBezTo>
                    <a:cubicBezTo>
                      <a:pt x="433" y="99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096525" y="45894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096525" y="46254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078475" y="46435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0"/>
                      <a:pt x="218" y="430"/>
                    </a:cubicBezTo>
                    <a:cubicBezTo>
                      <a:pt x="337" y="430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078475" y="46795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096525" y="46614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5"/>
              <p:cNvSpPr/>
              <p:nvPr/>
            </p:nvSpPr>
            <p:spPr>
              <a:xfrm>
                <a:off x="2096525" y="46975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5"/>
              <p:cNvSpPr/>
              <p:nvPr/>
            </p:nvSpPr>
            <p:spPr>
              <a:xfrm>
                <a:off x="2078475" y="4715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2078475" y="47516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4"/>
                      <a:pt x="99" y="433"/>
                      <a:pt x="218" y="433"/>
                    </a:cubicBezTo>
                    <a:cubicBezTo>
                      <a:pt x="337" y="433"/>
                      <a:pt x="433" y="334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5"/>
              <p:cNvSpPr/>
              <p:nvPr/>
            </p:nvSpPr>
            <p:spPr>
              <a:xfrm>
                <a:off x="2096525" y="47335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5"/>
              <p:cNvSpPr/>
              <p:nvPr/>
            </p:nvSpPr>
            <p:spPr>
              <a:xfrm>
                <a:off x="2096525" y="47695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100"/>
                      <a:pt x="0" y="219"/>
                    </a:cubicBezTo>
                    <a:cubicBezTo>
                      <a:pt x="0" y="338"/>
                      <a:pt x="96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78475" y="47876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6"/>
                    </a:cubicBezTo>
                    <a:cubicBezTo>
                      <a:pt x="0" y="335"/>
                      <a:pt x="99" y="433"/>
                      <a:pt x="218" y="433"/>
                    </a:cubicBezTo>
                    <a:cubicBezTo>
                      <a:pt x="337" y="433"/>
                      <a:pt x="433" y="335"/>
                      <a:pt x="433" y="216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5"/>
              <p:cNvSpPr/>
              <p:nvPr/>
            </p:nvSpPr>
            <p:spPr>
              <a:xfrm>
                <a:off x="2096525" y="48055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9"/>
                      <a:pt x="0" y="219"/>
                    </a:cubicBezTo>
                    <a:cubicBezTo>
                      <a:pt x="0" y="338"/>
                      <a:pt x="96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5"/>
              <p:cNvSpPr/>
              <p:nvPr/>
            </p:nvSpPr>
            <p:spPr>
              <a:xfrm>
                <a:off x="2078475" y="48236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5"/>
                      <a:pt x="0" y="214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4"/>
                    </a:cubicBezTo>
                    <a:cubicBezTo>
                      <a:pt x="433" y="95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2096525" y="4841700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5"/>
              <p:cNvSpPr/>
              <p:nvPr/>
            </p:nvSpPr>
            <p:spPr>
              <a:xfrm>
                <a:off x="2078475" y="48596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96"/>
                      <a:pt x="0" y="219"/>
                    </a:cubicBezTo>
                    <a:cubicBezTo>
                      <a:pt x="0" y="338"/>
                      <a:pt x="99" y="433"/>
                      <a:pt x="218" y="433"/>
                    </a:cubicBezTo>
                    <a:cubicBezTo>
                      <a:pt x="337" y="433"/>
                      <a:pt x="433" y="338"/>
                      <a:pt x="433" y="219"/>
                    </a:cubicBezTo>
                    <a:cubicBezTo>
                      <a:pt x="433" y="96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5"/>
              <p:cNvSpPr/>
              <p:nvPr/>
            </p:nvSpPr>
            <p:spPr>
              <a:xfrm>
                <a:off x="2096525" y="48777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5"/>
              <p:cNvSpPr/>
              <p:nvPr/>
            </p:nvSpPr>
            <p:spPr>
              <a:xfrm>
                <a:off x="2078475" y="48957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5"/>
              <p:cNvSpPr/>
              <p:nvPr/>
            </p:nvSpPr>
            <p:spPr>
              <a:xfrm>
                <a:off x="2096525" y="4913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5"/>
              <p:cNvSpPr/>
              <p:nvPr/>
            </p:nvSpPr>
            <p:spPr>
              <a:xfrm>
                <a:off x="2078475" y="49317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5"/>
              <p:cNvSpPr/>
              <p:nvPr/>
            </p:nvSpPr>
            <p:spPr>
              <a:xfrm>
                <a:off x="2096525" y="49497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5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5"/>
              <p:cNvSpPr/>
              <p:nvPr/>
            </p:nvSpPr>
            <p:spPr>
              <a:xfrm>
                <a:off x="2078475" y="496775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18"/>
                    </a:cubicBezTo>
                    <a:cubicBezTo>
                      <a:pt x="0" y="337"/>
                      <a:pt x="99" y="433"/>
                      <a:pt x="218" y="433"/>
                    </a:cubicBezTo>
                    <a:cubicBezTo>
                      <a:pt x="337" y="433"/>
                      <a:pt x="433" y="337"/>
                      <a:pt x="433" y="218"/>
                    </a:cubicBezTo>
                    <a:cubicBezTo>
                      <a:pt x="433" y="99"/>
                      <a:pt x="337" y="0"/>
                      <a:pt x="2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5"/>
              <p:cNvSpPr/>
              <p:nvPr/>
            </p:nvSpPr>
            <p:spPr>
              <a:xfrm>
                <a:off x="2096525" y="4985800"/>
                <a:ext cx="1082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3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5"/>
              <p:cNvSpPr/>
              <p:nvPr/>
            </p:nvSpPr>
            <p:spPr>
              <a:xfrm>
                <a:off x="2078475" y="50037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8" y="1"/>
                    </a:moveTo>
                    <a:cubicBezTo>
                      <a:pt x="99" y="1"/>
                      <a:pt x="0" y="100"/>
                      <a:pt x="0" y="219"/>
                    </a:cubicBezTo>
                    <a:cubicBezTo>
                      <a:pt x="0" y="339"/>
                      <a:pt x="99" y="433"/>
                      <a:pt x="218" y="433"/>
                    </a:cubicBezTo>
                    <a:cubicBezTo>
                      <a:pt x="337" y="433"/>
                      <a:pt x="433" y="339"/>
                      <a:pt x="433" y="219"/>
                    </a:cubicBezTo>
                    <a:cubicBezTo>
                      <a:pt x="433" y="100"/>
                      <a:pt x="337" y="1"/>
                      <a:pt x="2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5"/>
              <p:cNvSpPr/>
              <p:nvPr/>
            </p:nvSpPr>
            <p:spPr>
              <a:xfrm>
                <a:off x="2080950" y="5039875"/>
                <a:ext cx="3500" cy="975"/>
              </a:xfrm>
              <a:custGeom>
                <a:avLst/>
                <a:gdLst/>
                <a:ahLst/>
                <a:cxnLst/>
                <a:rect l="l" t="t" r="r" b="b"/>
                <a:pathLst>
                  <a:path w="140" h="39" extrusionOk="0">
                    <a:moveTo>
                      <a:pt x="119" y="1"/>
                    </a:moveTo>
                    <a:cubicBezTo>
                      <a:pt x="75" y="1"/>
                      <a:pt x="34" y="15"/>
                      <a:pt x="0" y="38"/>
                    </a:cubicBezTo>
                    <a:cubicBezTo>
                      <a:pt x="48" y="28"/>
                      <a:pt x="92" y="15"/>
                      <a:pt x="139" y="4"/>
                    </a:cubicBezTo>
                    <a:cubicBezTo>
                      <a:pt x="133" y="1"/>
                      <a:pt x="126" y="1"/>
                      <a:pt x="1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5"/>
              <p:cNvSpPr/>
              <p:nvPr/>
            </p:nvSpPr>
            <p:spPr>
              <a:xfrm>
                <a:off x="2096525" y="502182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228" y="433"/>
                      <a:pt x="242" y="426"/>
                      <a:pt x="252" y="426"/>
                    </a:cubicBezTo>
                    <a:cubicBezTo>
                      <a:pt x="297" y="399"/>
                      <a:pt x="341" y="375"/>
                      <a:pt x="382" y="348"/>
                    </a:cubicBezTo>
                    <a:cubicBezTo>
                      <a:pt x="412" y="311"/>
                      <a:pt x="433" y="266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5"/>
              <p:cNvSpPr/>
              <p:nvPr/>
            </p:nvSpPr>
            <p:spPr>
              <a:xfrm>
                <a:off x="2042625" y="4433550"/>
                <a:ext cx="10400" cy="4550"/>
              </a:xfrm>
              <a:custGeom>
                <a:avLst/>
                <a:gdLst/>
                <a:ahLst/>
                <a:cxnLst/>
                <a:rect l="l" t="t" r="r" b="b"/>
                <a:pathLst>
                  <a:path w="416" h="182" extrusionOk="0">
                    <a:moveTo>
                      <a:pt x="0" y="1"/>
                    </a:moveTo>
                    <a:cubicBezTo>
                      <a:pt x="21" y="103"/>
                      <a:pt x="102" y="182"/>
                      <a:pt x="211" y="182"/>
                    </a:cubicBezTo>
                    <a:cubicBezTo>
                      <a:pt x="313" y="182"/>
                      <a:pt x="395" y="110"/>
                      <a:pt x="416" y="15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5"/>
              <p:cNvSpPr/>
              <p:nvPr/>
            </p:nvSpPr>
            <p:spPr>
              <a:xfrm>
                <a:off x="2042425" y="44633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5"/>
              <p:cNvSpPr/>
              <p:nvPr/>
            </p:nvSpPr>
            <p:spPr>
              <a:xfrm>
                <a:off x="2060500" y="4445325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5"/>
              <p:cNvSpPr/>
              <p:nvPr/>
            </p:nvSpPr>
            <p:spPr>
              <a:xfrm>
                <a:off x="2042425" y="449932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5"/>
              <p:cNvSpPr/>
              <p:nvPr/>
            </p:nvSpPr>
            <p:spPr>
              <a:xfrm>
                <a:off x="2060500" y="4481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5"/>
              <p:cNvSpPr/>
              <p:nvPr/>
            </p:nvSpPr>
            <p:spPr>
              <a:xfrm>
                <a:off x="2042425" y="45353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5"/>
              <p:cNvSpPr/>
              <p:nvPr/>
            </p:nvSpPr>
            <p:spPr>
              <a:xfrm>
                <a:off x="2060500" y="45173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5"/>
              <p:cNvSpPr/>
              <p:nvPr/>
            </p:nvSpPr>
            <p:spPr>
              <a:xfrm>
                <a:off x="2060500" y="4553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5"/>
              <p:cNvSpPr/>
              <p:nvPr/>
            </p:nvSpPr>
            <p:spPr>
              <a:xfrm>
                <a:off x="2024725" y="4589425"/>
                <a:ext cx="105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23" h="434" extrusionOk="0">
                    <a:moveTo>
                      <a:pt x="205" y="0"/>
                    </a:moveTo>
                    <a:cubicBezTo>
                      <a:pt x="106" y="0"/>
                      <a:pt x="28" y="69"/>
                      <a:pt x="1" y="157"/>
                    </a:cubicBezTo>
                    <a:lnTo>
                      <a:pt x="1" y="215"/>
                    </a:lnTo>
                    <a:cubicBezTo>
                      <a:pt x="1" y="239"/>
                      <a:pt x="1" y="259"/>
                      <a:pt x="4" y="280"/>
                    </a:cubicBezTo>
                    <a:cubicBezTo>
                      <a:pt x="31" y="368"/>
                      <a:pt x="110" y="434"/>
                      <a:pt x="205" y="434"/>
                    </a:cubicBezTo>
                    <a:cubicBezTo>
                      <a:pt x="324" y="434"/>
                      <a:pt x="423" y="335"/>
                      <a:pt x="423" y="215"/>
                    </a:cubicBezTo>
                    <a:cubicBezTo>
                      <a:pt x="423" y="96"/>
                      <a:pt x="324" y="0"/>
                      <a:pt x="2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5"/>
              <p:cNvSpPr/>
              <p:nvPr/>
            </p:nvSpPr>
            <p:spPr>
              <a:xfrm>
                <a:off x="2042425" y="4571375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5"/>
              <p:cNvSpPr/>
              <p:nvPr/>
            </p:nvSpPr>
            <p:spPr>
              <a:xfrm>
                <a:off x="2042425" y="46074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9"/>
                      <a:pt x="1" y="218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8"/>
                    </a:cubicBezTo>
                    <a:cubicBezTo>
                      <a:pt x="433" y="99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5"/>
              <p:cNvSpPr/>
              <p:nvPr/>
            </p:nvSpPr>
            <p:spPr>
              <a:xfrm>
                <a:off x="2060500" y="45894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5"/>
                      <a:pt x="95" y="434"/>
                      <a:pt x="215" y="434"/>
                    </a:cubicBezTo>
                    <a:cubicBezTo>
                      <a:pt x="334" y="434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5"/>
              <p:cNvSpPr/>
              <p:nvPr/>
            </p:nvSpPr>
            <p:spPr>
              <a:xfrm>
                <a:off x="2025050" y="4625450"/>
                <a:ext cx="102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10" h="434" extrusionOk="0">
                    <a:moveTo>
                      <a:pt x="192" y="1"/>
                    </a:moveTo>
                    <a:cubicBezTo>
                      <a:pt x="106" y="1"/>
                      <a:pt x="35" y="51"/>
                      <a:pt x="1" y="123"/>
                    </a:cubicBezTo>
                    <a:lnTo>
                      <a:pt x="1" y="215"/>
                    </a:lnTo>
                    <a:lnTo>
                      <a:pt x="1" y="314"/>
                    </a:lnTo>
                    <a:cubicBezTo>
                      <a:pt x="39" y="382"/>
                      <a:pt x="110" y="433"/>
                      <a:pt x="192" y="433"/>
                    </a:cubicBezTo>
                    <a:cubicBezTo>
                      <a:pt x="311" y="433"/>
                      <a:pt x="410" y="338"/>
                      <a:pt x="410" y="215"/>
                    </a:cubicBezTo>
                    <a:cubicBezTo>
                      <a:pt x="410" y="96"/>
                      <a:pt x="311" y="1"/>
                      <a:pt x="1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5"/>
              <p:cNvSpPr/>
              <p:nvPr/>
            </p:nvSpPr>
            <p:spPr>
              <a:xfrm>
                <a:off x="2042425" y="46435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0"/>
                      <a:pt x="219" y="430"/>
                    </a:cubicBezTo>
                    <a:cubicBezTo>
                      <a:pt x="339" y="430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5"/>
              <p:cNvSpPr/>
              <p:nvPr/>
            </p:nvSpPr>
            <p:spPr>
              <a:xfrm>
                <a:off x="2060500" y="46254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5"/>
              <p:cNvSpPr/>
              <p:nvPr/>
            </p:nvSpPr>
            <p:spPr>
              <a:xfrm>
                <a:off x="2025325" y="4661475"/>
                <a:ext cx="99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99" h="434" extrusionOk="0">
                    <a:moveTo>
                      <a:pt x="181" y="0"/>
                    </a:moveTo>
                    <a:cubicBezTo>
                      <a:pt x="106" y="0"/>
                      <a:pt x="41" y="45"/>
                      <a:pt x="1" y="102"/>
                    </a:cubicBezTo>
                    <a:cubicBezTo>
                      <a:pt x="1" y="140"/>
                      <a:pt x="4" y="181"/>
                      <a:pt x="4" y="219"/>
                    </a:cubicBezTo>
                    <a:lnTo>
                      <a:pt x="4" y="331"/>
                    </a:lnTo>
                    <a:cubicBezTo>
                      <a:pt x="41" y="393"/>
                      <a:pt x="106" y="434"/>
                      <a:pt x="181" y="434"/>
                    </a:cubicBezTo>
                    <a:cubicBezTo>
                      <a:pt x="300" y="434"/>
                      <a:pt x="399" y="338"/>
                      <a:pt x="399" y="219"/>
                    </a:cubicBezTo>
                    <a:cubicBezTo>
                      <a:pt x="399" y="96"/>
                      <a:pt x="300" y="0"/>
                      <a:pt x="1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5"/>
              <p:cNvSpPr/>
              <p:nvPr/>
            </p:nvSpPr>
            <p:spPr>
              <a:xfrm>
                <a:off x="2060500" y="46614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5"/>
              <p:cNvSpPr/>
              <p:nvPr/>
            </p:nvSpPr>
            <p:spPr>
              <a:xfrm>
                <a:off x="2025650" y="4697500"/>
                <a:ext cx="96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86" h="434" extrusionOk="0">
                    <a:moveTo>
                      <a:pt x="168" y="1"/>
                    </a:moveTo>
                    <a:cubicBezTo>
                      <a:pt x="100" y="1"/>
                      <a:pt x="42" y="35"/>
                      <a:pt x="1" y="86"/>
                    </a:cubicBezTo>
                    <a:lnTo>
                      <a:pt x="1" y="219"/>
                    </a:lnTo>
                    <a:cubicBezTo>
                      <a:pt x="1" y="263"/>
                      <a:pt x="5" y="307"/>
                      <a:pt x="5" y="351"/>
                    </a:cubicBezTo>
                    <a:cubicBezTo>
                      <a:pt x="42" y="399"/>
                      <a:pt x="100" y="433"/>
                      <a:pt x="168" y="433"/>
                    </a:cubicBezTo>
                    <a:cubicBezTo>
                      <a:pt x="287" y="433"/>
                      <a:pt x="386" y="338"/>
                      <a:pt x="386" y="219"/>
                    </a:cubicBezTo>
                    <a:cubicBezTo>
                      <a:pt x="386" y="100"/>
                      <a:pt x="287" y="1"/>
                      <a:pt x="1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5"/>
              <p:cNvSpPr/>
              <p:nvPr/>
            </p:nvSpPr>
            <p:spPr>
              <a:xfrm>
                <a:off x="2042425" y="46795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5"/>
              <p:cNvSpPr/>
              <p:nvPr/>
            </p:nvSpPr>
            <p:spPr>
              <a:xfrm>
                <a:off x="2060500" y="46975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5"/>
              <p:cNvSpPr/>
              <p:nvPr/>
            </p:nvSpPr>
            <p:spPr>
              <a:xfrm>
                <a:off x="2026000" y="4733525"/>
                <a:ext cx="93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434" extrusionOk="0">
                    <a:moveTo>
                      <a:pt x="154" y="0"/>
                    </a:moveTo>
                    <a:cubicBezTo>
                      <a:pt x="93" y="0"/>
                      <a:pt x="38" y="28"/>
                      <a:pt x="1" y="69"/>
                    </a:cubicBezTo>
                    <a:lnTo>
                      <a:pt x="1" y="219"/>
                    </a:lnTo>
                    <a:lnTo>
                      <a:pt x="1" y="372"/>
                    </a:lnTo>
                    <a:cubicBezTo>
                      <a:pt x="41" y="409"/>
                      <a:pt x="96" y="434"/>
                      <a:pt x="154" y="434"/>
                    </a:cubicBezTo>
                    <a:cubicBezTo>
                      <a:pt x="273" y="434"/>
                      <a:pt x="372" y="338"/>
                      <a:pt x="372" y="219"/>
                    </a:cubicBezTo>
                    <a:cubicBezTo>
                      <a:pt x="372" y="99"/>
                      <a:pt x="273" y="0"/>
                      <a:pt x="1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5"/>
              <p:cNvSpPr/>
              <p:nvPr/>
            </p:nvSpPr>
            <p:spPr>
              <a:xfrm>
                <a:off x="2042425" y="4715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5"/>
              <p:cNvSpPr/>
              <p:nvPr/>
            </p:nvSpPr>
            <p:spPr>
              <a:xfrm>
                <a:off x="2042425" y="47516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4"/>
                      <a:pt x="100" y="433"/>
                      <a:pt x="219" y="433"/>
                    </a:cubicBezTo>
                    <a:cubicBezTo>
                      <a:pt x="339" y="433"/>
                      <a:pt x="433" y="334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5"/>
              <p:cNvSpPr/>
              <p:nvPr/>
            </p:nvSpPr>
            <p:spPr>
              <a:xfrm>
                <a:off x="2026275" y="4769550"/>
                <a:ext cx="90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61" h="434" extrusionOk="0">
                    <a:moveTo>
                      <a:pt x="143" y="1"/>
                    </a:moveTo>
                    <a:cubicBezTo>
                      <a:pt x="88" y="1"/>
                      <a:pt x="37" y="25"/>
                      <a:pt x="0" y="59"/>
                    </a:cubicBezTo>
                    <a:cubicBezTo>
                      <a:pt x="0" y="113"/>
                      <a:pt x="0" y="164"/>
                      <a:pt x="3" y="219"/>
                    </a:cubicBezTo>
                    <a:lnTo>
                      <a:pt x="3" y="379"/>
                    </a:lnTo>
                    <a:cubicBezTo>
                      <a:pt x="41" y="413"/>
                      <a:pt x="88" y="433"/>
                      <a:pt x="143" y="433"/>
                    </a:cubicBezTo>
                    <a:cubicBezTo>
                      <a:pt x="262" y="433"/>
                      <a:pt x="361" y="338"/>
                      <a:pt x="361" y="219"/>
                    </a:cubicBezTo>
                    <a:cubicBezTo>
                      <a:pt x="361" y="100"/>
                      <a:pt x="262" y="1"/>
                      <a:pt x="1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5"/>
              <p:cNvSpPr/>
              <p:nvPr/>
            </p:nvSpPr>
            <p:spPr>
              <a:xfrm>
                <a:off x="2060500" y="47335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5"/>
              <p:cNvSpPr/>
              <p:nvPr/>
            </p:nvSpPr>
            <p:spPr>
              <a:xfrm>
                <a:off x="2042425" y="47876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6"/>
                    </a:cubicBezTo>
                    <a:cubicBezTo>
                      <a:pt x="1" y="335"/>
                      <a:pt x="100" y="433"/>
                      <a:pt x="219" y="433"/>
                    </a:cubicBezTo>
                    <a:cubicBezTo>
                      <a:pt x="339" y="433"/>
                      <a:pt x="433" y="335"/>
                      <a:pt x="433" y="216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5"/>
              <p:cNvSpPr/>
              <p:nvPr/>
            </p:nvSpPr>
            <p:spPr>
              <a:xfrm>
                <a:off x="2060500" y="47695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100"/>
                      <a:pt x="1" y="219"/>
                    </a:cubicBezTo>
                    <a:cubicBezTo>
                      <a:pt x="1" y="338"/>
                      <a:pt x="95" y="433"/>
                      <a:pt x="215" y="433"/>
                    </a:cubicBezTo>
                    <a:cubicBezTo>
                      <a:pt x="334" y="433"/>
                      <a:pt x="433" y="338"/>
                      <a:pt x="433" y="219"/>
                    </a:cubicBezTo>
                    <a:cubicBezTo>
                      <a:pt x="433" y="100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5"/>
              <p:cNvSpPr/>
              <p:nvPr/>
            </p:nvSpPr>
            <p:spPr>
              <a:xfrm>
                <a:off x="2026600" y="4805575"/>
                <a:ext cx="87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48" h="434" extrusionOk="0">
                    <a:moveTo>
                      <a:pt x="130" y="0"/>
                    </a:moveTo>
                    <a:cubicBezTo>
                      <a:pt x="79" y="0"/>
                      <a:pt x="38" y="21"/>
                      <a:pt x="0" y="52"/>
                    </a:cubicBezTo>
                    <a:lnTo>
                      <a:pt x="0" y="219"/>
                    </a:lnTo>
                    <a:cubicBezTo>
                      <a:pt x="0" y="277"/>
                      <a:pt x="4" y="332"/>
                      <a:pt x="4" y="389"/>
                    </a:cubicBezTo>
                    <a:cubicBezTo>
                      <a:pt x="38" y="417"/>
                      <a:pt x="82" y="434"/>
                      <a:pt x="130" y="434"/>
                    </a:cubicBezTo>
                    <a:cubicBezTo>
                      <a:pt x="249" y="434"/>
                      <a:pt x="348" y="338"/>
                      <a:pt x="348" y="219"/>
                    </a:cubicBezTo>
                    <a:cubicBezTo>
                      <a:pt x="348" y="99"/>
                      <a:pt x="249" y="0"/>
                      <a:pt x="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5"/>
              <p:cNvSpPr/>
              <p:nvPr/>
            </p:nvSpPr>
            <p:spPr>
              <a:xfrm>
                <a:off x="2060500" y="48055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0"/>
                    </a:moveTo>
                    <a:cubicBezTo>
                      <a:pt x="95" y="0"/>
                      <a:pt x="1" y="99"/>
                      <a:pt x="1" y="219"/>
                    </a:cubicBezTo>
                    <a:cubicBezTo>
                      <a:pt x="1" y="338"/>
                      <a:pt x="95" y="434"/>
                      <a:pt x="215" y="434"/>
                    </a:cubicBezTo>
                    <a:cubicBezTo>
                      <a:pt x="334" y="434"/>
                      <a:pt x="433" y="338"/>
                      <a:pt x="433" y="219"/>
                    </a:cubicBezTo>
                    <a:cubicBezTo>
                      <a:pt x="433" y="99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5"/>
              <p:cNvSpPr/>
              <p:nvPr/>
            </p:nvSpPr>
            <p:spPr>
              <a:xfrm>
                <a:off x="2026850" y="4841700"/>
                <a:ext cx="84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338" h="430" extrusionOk="0">
                    <a:moveTo>
                      <a:pt x="120" y="0"/>
                    </a:moveTo>
                    <a:cubicBezTo>
                      <a:pt x="75" y="0"/>
                      <a:pt x="38" y="14"/>
                      <a:pt x="1" y="38"/>
                    </a:cubicBezTo>
                    <a:cubicBezTo>
                      <a:pt x="4" y="96"/>
                      <a:pt x="4" y="157"/>
                      <a:pt x="4" y="215"/>
                    </a:cubicBezTo>
                    <a:lnTo>
                      <a:pt x="4" y="392"/>
                    </a:lnTo>
                    <a:cubicBezTo>
                      <a:pt x="38" y="415"/>
                      <a:pt x="75" y="429"/>
                      <a:pt x="120" y="429"/>
                    </a:cubicBezTo>
                    <a:cubicBezTo>
                      <a:pt x="239" y="429"/>
                      <a:pt x="338" y="334"/>
                      <a:pt x="338" y="215"/>
                    </a:cubicBezTo>
                    <a:cubicBezTo>
                      <a:pt x="338" y="96"/>
                      <a:pt x="239" y="0"/>
                      <a:pt x="1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5"/>
              <p:cNvSpPr/>
              <p:nvPr/>
            </p:nvSpPr>
            <p:spPr>
              <a:xfrm>
                <a:off x="2042425" y="48236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5"/>
                      <a:pt x="1" y="214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4"/>
                    </a:cubicBezTo>
                    <a:cubicBezTo>
                      <a:pt x="433" y="95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5"/>
              <p:cNvSpPr/>
              <p:nvPr/>
            </p:nvSpPr>
            <p:spPr>
              <a:xfrm>
                <a:off x="2027175" y="4877725"/>
                <a:ext cx="81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25" h="434" extrusionOk="0">
                    <a:moveTo>
                      <a:pt x="107" y="1"/>
                    </a:moveTo>
                    <a:cubicBezTo>
                      <a:pt x="70" y="1"/>
                      <a:pt x="32" y="14"/>
                      <a:pt x="1" y="31"/>
                    </a:cubicBezTo>
                    <a:cubicBezTo>
                      <a:pt x="1" y="92"/>
                      <a:pt x="1" y="153"/>
                      <a:pt x="5" y="215"/>
                    </a:cubicBezTo>
                    <a:lnTo>
                      <a:pt x="5" y="402"/>
                    </a:lnTo>
                    <a:cubicBezTo>
                      <a:pt x="35" y="419"/>
                      <a:pt x="70" y="433"/>
                      <a:pt x="107" y="433"/>
                    </a:cubicBezTo>
                    <a:cubicBezTo>
                      <a:pt x="226" y="433"/>
                      <a:pt x="325" y="334"/>
                      <a:pt x="325" y="215"/>
                    </a:cubicBezTo>
                    <a:cubicBezTo>
                      <a:pt x="325" y="95"/>
                      <a:pt x="226" y="1"/>
                      <a:pt x="1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5"/>
              <p:cNvSpPr/>
              <p:nvPr/>
            </p:nvSpPr>
            <p:spPr>
              <a:xfrm>
                <a:off x="2042425" y="48596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96"/>
                      <a:pt x="1" y="219"/>
                    </a:cubicBezTo>
                    <a:cubicBezTo>
                      <a:pt x="1" y="338"/>
                      <a:pt x="100" y="433"/>
                      <a:pt x="219" y="433"/>
                    </a:cubicBezTo>
                    <a:cubicBezTo>
                      <a:pt x="339" y="433"/>
                      <a:pt x="433" y="338"/>
                      <a:pt x="433" y="219"/>
                    </a:cubicBezTo>
                    <a:cubicBezTo>
                      <a:pt x="433" y="96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5"/>
              <p:cNvSpPr/>
              <p:nvPr/>
            </p:nvSpPr>
            <p:spPr>
              <a:xfrm>
                <a:off x="2060500" y="4841700"/>
                <a:ext cx="10850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0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5"/>
              <p:cNvSpPr/>
              <p:nvPr/>
            </p:nvSpPr>
            <p:spPr>
              <a:xfrm>
                <a:off x="2060500" y="48777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5"/>
              <p:cNvSpPr/>
              <p:nvPr/>
            </p:nvSpPr>
            <p:spPr>
              <a:xfrm>
                <a:off x="2027525" y="4913750"/>
                <a:ext cx="77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311" h="433" extrusionOk="0">
                    <a:moveTo>
                      <a:pt x="93" y="0"/>
                    </a:moveTo>
                    <a:cubicBezTo>
                      <a:pt x="59" y="0"/>
                      <a:pt x="28" y="7"/>
                      <a:pt x="1" y="24"/>
                    </a:cubicBezTo>
                    <a:lnTo>
                      <a:pt x="1" y="215"/>
                    </a:lnTo>
                    <a:cubicBezTo>
                      <a:pt x="1" y="280"/>
                      <a:pt x="4" y="344"/>
                      <a:pt x="4" y="409"/>
                    </a:cubicBezTo>
                    <a:cubicBezTo>
                      <a:pt x="32" y="423"/>
                      <a:pt x="62" y="433"/>
                      <a:pt x="93" y="433"/>
                    </a:cubicBezTo>
                    <a:cubicBezTo>
                      <a:pt x="212" y="433"/>
                      <a:pt x="311" y="334"/>
                      <a:pt x="311" y="215"/>
                    </a:cubicBezTo>
                    <a:cubicBezTo>
                      <a:pt x="311" y="96"/>
                      <a:pt x="212" y="0"/>
                      <a:pt x="9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5"/>
              <p:cNvSpPr/>
              <p:nvPr/>
            </p:nvSpPr>
            <p:spPr>
              <a:xfrm>
                <a:off x="2042425" y="48957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5"/>
              <p:cNvSpPr/>
              <p:nvPr/>
            </p:nvSpPr>
            <p:spPr>
              <a:xfrm>
                <a:off x="2027800" y="4949775"/>
                <a:ext cx="750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300" h="434" extrusionOk="0">
                    <a:moveTo>
                      <a:pt x="82" y="1"/>
                    </a:moveTo>
                    <a:cubicBezTo>
                      <a:pt x="54" y="1"/>
                      <a:pt x="27" y="7"/>
                      <a:pt x="0" y="17"/>
                    </a:cubicBezTo>
                    <a:cubicBezTo>
                      <a:pt x="4" y="82"/>
                      <a:pt x="4" y="150"/>
                      <a:pt x="4" y="215"/>
                    </a:cubicBezTo>
                    <a:lnTo>
                      <a:pt x="4" y="416"/>
                    </a:lnTo>
                    <a:cubicBezTo>
                      <a:pt x="31" y="426"/>
                      <a:pt x="54" y="433"/>
                      <a:pt x="82" y="433"/>
                    </a:cubicBezTo>
                    <a:cubicBezTo>
                      <a:pt x="201" y="433"/>
                      <a:pt x="300" y="334"/>
                      <a:pt x="300" y="215"/>
                    </a:cubicBezTo>
                    <a:cubicBezTo>
                      <a:pt x="300" y="95"/>
                      <a:pt x="201" y="1"/>
                      <a:pt x="8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5"/>
              <p:cNvSpPr/>
              <p:nvPr/>
            </p:nvSpPr>
            <p:spPr>
              <a:xfrm>
                <a:off x="2042425" y="493170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5"/>
              <p:cNvSpPr/>
              <p:nvPr/>
            </p:nvSpPr>
            <p:spPr>
              <a:xfrm>
                <a:off x="2060500" y="4913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5"/>
              <p:cNvSpPr/>
              <p:nvPr/>
            </p:nvSpPr>
            <p:spPr>
              <a:xfrm>
                <a:off x="2028125" y="4985800"/>
                <a:ext cx="7175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287" h="433" extrusionOk="0">
                    <a:moveTo>
                      <a:pt x="69" y="0"/>
                    </a:moveTo>
                    <a:cubicBezTo>
                      <a:pt x="45" y="0"/>
                      <a:pt x="21" y="7"/>
                      <a:pt x="1" y="14"/>
                    </a:cubicBezTo>
                    <a:cubicBezTo>
                      <a:pt x="1" y="82"/>
                      <a:pt x="1" y="150"/>
                      <a:pt x="4" y="215"/>
                    </a:cubicBezTo>
                    <a:lnTo>
                      <a:pt x="4" y="420"/>
                    </a:lnTo>
                    <a:cubicBezTo>
                      <a:pt x="24" y="426"/>
                      <a:pt x="45" y="433"/>
                      <a:pt x="69" y="433"/>
                    </a:cubicBezTo>
                    <a:cubicBezTo>
                      <a:pt x="188" y="433"/>
                      <a:pt x="287" y="334"/>
                      <a:pt x="287" y="215"/>
                    </a:cubicBezTo>
                    <a:cubicBezTo>
                      <a:pt x="287" y="96"/>
                      <a:pt x="188" y="0"/>
                      <a:pt x="6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5"/>
              <p:cNvSpPr/>
              <p:nvPr/>
            </p:nvSpPr>
            <p:spPr>
              <a:xfrm>
                <a:off x="2060500" y="494977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5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5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5"/>
              <p:cNvSpPr/>
              <p:nvPr/>
            </p:nvSpPr>
            <p:spPr>
              <a:xfrm>
                <a:off x="2042425" y="496775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9" y="0"/>
                    </a:moveTo>
                    <a:cubicBezTo>
                      <a:pt x="100" y="0"/>
                      <a:pt x="1" y="99"/>
                      <a:pt x="1" y="218"/>
                    </a:cubicBezTo>
                    <a:cubicBezTo>
                      <a:pt x="1" y="337"/>
                      <a:pt x="100" y="433"/>
                      <a:pt x="219" y="433"/>
                    </a:cubicBezTo>
                    <a:cubicBezTo>
                      <a:pt x="339" y="433"/>
                      <a:pt x="433" y="337"/>
                      <a:pt x="433" y="218"/>
                    </a:cubicBezTo>
                    <a:cubicBezTo>
                      <a:pt x="433" y="99"/>
                      <a:pt x="339" y="0"/>
                      <a:pt x="21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5"/>
              <p:cNvSpPr/>
              <p:nvPr/>
            </p:nvSpPr>
            <p:spPr>
              <a:xfrm>
                <a:off x="2028475" y="5021825"/>
                <a:ext cx="6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273" h="434" extrusionOk="0">
                    <a:moveTo>
                      <a:pt x="55" y="1"/>
                    </a:moveTo>
                    <a:cubicBezTo>
                      <a:pt x="35" y="1"/>
                      <a:pt x="18" y="7"/>
                      <a:pt x="0" y="11"/>
                    </a:cubicBezTo>
                    <a:lnTo>
                      <a:pt x="0" y="215"/>
                    </a:lnTo>
                    <a:cubicBezTo>
                      <a:pt x="0" y="287"/>
                      <a:pt x="4" y="355"/>
                      <a:pt x="4" y="423"/>
                    </a:cubicBezTo>
                    <a:cubicBezTo>
                      <a:pt x="21" y="426"/>
                      <a:pt x="38" y="433"/>
                      <a:pt x="55" y="433"/>
                    </a:cubicBezTo>
                    <a:cubicBezTo>
                      <a:pt x="174" y="433"/>
                      <a:pt x="273" y="334"/>
                      <a:pt x="273" y="215"/>
                    </a:cubicBezTo>
                    <a:cubicBezTo>
                      <a:pt x="273" y="96"/>
                      <a:pt x="174" y="1"/>
                      <a:pt x="5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5"/>
              <p:cNvSpPr/>
              <p:nvPr/>
            </p:nvSpPr>
            <p:spPr>
              <a:xfrm>
                <a:off x="2042425" y="5003750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9" y="1"/>
                    </a:moveTo>
                    <a:cubicBezTo>
                      <a:pt x="100" y="1"/>
                      <a:pt x="1" y="100"/>
                      <a:pt x="1" y="219"/>
                    </a:cubicBezTo>
                    <a:cubicBezTo>
                      <a:pt x="1" y="339"/>
                      <a:pt x="100" y="433"/>
                      <a:pt x="219" y="433"/>
                    </a:cubicBezTo>
                    <a:cubicBezTo>
                      <a:pt x="339" y="433"/>
                      <a:pt x="433" y="339"/>
                      <a:pt x="433" y="219"/>
                    </a:cubicBezTo>
                    <a:cubicBezTo>
                      <a:pt x="433" y="100"/>
                      <a:pt x="339" y="1"/>
                      <a:pt x="21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5" name="Google Shape;1735;p35"/>
              <p:cNvSpPr/>
              <p:nvPr/>
            </p:nvSpPr>
            <p:spPr>
              <a:xfrm>
                <a:off x="2060500" y="4985800"/>
                <a:ext cx="10850" cy="108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3" extrusionOk="0">
                    <a:moveTo>
                      <a:pt x="215" y="0"/>
                    </a:moveTo>
                    <a:cubicBezTo>
                      <a:pt x="95" y="0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5"/>
              <p:cNvSpPr/>
              <p:nvPr/>
            </p:nvSpPr>
            <p:spPr>
              <a:xfrm>
                <a:off x="2045675" y="5039875"/>
                <a:ext cx="625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250" h="76" extrusionOk="0">
                    <a:moveTo>
                      <a:pt x="89" y="1"/>
                    </a:moveTo>
                    <a:cubicBezTo>
                      <a:pt x="55" y="1"/>
                      <a:pt x="28" y="7"/>
                      <a:pt x="1" y="18"/>
                    </a:cubicBezTo>
                    <a:cubicBezTo>
                      <a:pt x="83" y="42"/>
                      <a:pt x="164" y="62"/>
                      <a:pt x="249" y="76"/>
                    </a:cubicBezTo>
                    <a:cubicBezTo>
                      <a:pt x="212" y="28"/>
                      <a:pt x="154" y="1"/>
                      <a:pt x="8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7" name="Google Shape;1737;p35"/>
              <p:cNvSpPr/>
              <p:nvPr/>
            </p:nvSpPr>
            <p:spPr>
              <a:xfrm>
                <a:off x="2060500" y="5021825"/>
                <a:ext cx="10850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34" extrusionOk="0">
                    <a:moveTo>
                      <a:pt x="215" y="1"/>
                    </a:moveTo>
                    <a:cubicBezTo>
                      <a:pt x="95" y="1"/>
                      <a:pt x="1" y="96"/>
                      <a:pt x="1" y="215"/>
                    </a:cubicBezTo>
                    <a:cubicBezTo>
                      <a:pt x="1" y="334"/>
                      <a:pt x="95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8" name="Google Shape;1738;p35"/>
              <p:cNvSpPr/>
              <p:nvPr/>
            </p:nvSpPr>
            <p:spPr>
              <a:xfrm>
                <a:off x="2024475" y="4445325"/>
                <a:ext cx="10825" cy="107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0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4"/>
                      <a:pt x="96" y="429"/>
                      <a:pt x="215" y="429"/>
                    </a:cubicBezTo>
                    <a:cubicBezTo>
                      <a:pt x="334" y="429"/>
                      <a:pt x="433" y="334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5"/>
              <p:cNvSpPr/>
              <p:nvPr/>
            </p:nvSpPr>
            <p:spPr>
              <a:xfrm>
                <a:off x="2024475" y="448135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0" name="Google Shape;1740;p35"/>
              <p:cNvSpPr/>
              <p:nvPr/>
            </p:nvSpPr>
            <p:spPr>
              <a:xfrm>
                <a:off x="2024475" y="4517375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0"/>
                    </a:moveTo>
                    <a:cubicBezTo>
                      <a:pt x="96" y="0"/>
                      <a:pt x="0" y="96"/>
                      <a:pt x="0" y="215"/>
                    </a:cubicBezTo>
                    <a:cubicBezTo>
                      <a:pt x="0" y="335"/>
                      <a:pt x="96" y="433"/>
                      <a:pt x="215" y="433"/>
                    </a:cubicBezTo>
                    <a:cubicBezTo>
                      <a:pt x="334" y="433"/>
                      <a:pt x="433" y="335"/>
                      <a:pt x="433" y="215"/>
                    </a:cubicBezTo>
                    <a:cubicBezTo>
                      <a:pt x="433" y="96"/>
                      <a:pt x="334" y="0"/>
                      <a:pt x="2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1" name="Google Shape;1741;p35"/>
              <p:cNvSpPr/>
              <p:nvPr/>
            </p:nvSpPr>
            <p:spPr>
              <a:xfrm>
                <a:off x="2024475" y="4553400"/>
                <a:ext cx="1082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3" h="434" extrusionOk="0">
                    <a:moveTo>
                      <a:pt x="215" y="1"/>
                    </a:moveTo>
                    <a:cubicBezTo>
                      <a:pt x="96" y="1"/>
                      <a:pt x="0" y="96"/>
                      <a:pt x="0" y="215"/>
                    </a:cubicBezTo>
                    <a:cubicBezTo>
                      <a:pt x="0" y="334"/>
                      <a:pt x="96" y="433"/>
                      <a:pt x="215" y="433"/>
                    </a:cubicBezTo>
                    <a:cubicBezTo>
                      <a:pt x="334" y="433"/>
                      <a:pt x="433" y="334"/>
                      <a:pt x="433" y="215"/>
                    </a:cubicBezTo>
                    <a:cubicBezTo>
                      <a:pt x="433" y="96"/>
                      <a:pt x="334" y="1"/>
                      <a:pt x="21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42" name="Google Shape;1742;p35"/>
          <p:cNvSpPr/>
          <p:nvPr/>
        </p:nvSpPr>
        <p:spPr>
          <a:xfrm rot="-4421961">
            <a:off x="2756334" y="1581448"/>
            <a:ext cx="5541644" cy="273578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35"/>
          <p:cNvSpPr/>
          <p:nvPr/>
        </p:nvSpPr>
        <p:spPr>
          <a:xfrm rot="5400000">
            <a:off x="7067275" y="992343"/>
            <a:ext cx="3234092" cy="1126340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35"/>
          <p:cNvSpPr/>
          <p:nvPr/>
        </p:nvSpPr>
        <p:spPr>
          <a:xfrm rot="5400000">
            <a:off x="5122630" y="1355283"/>
            <a:ext cx="5541677" cy="270804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5" name="Google Shape;1745;p35"/>
          <p:cNvSpPr/>
          <p:nvPr/>
        </p:nvSpPr>
        <p:spPr>
          <a:xfrm rot="5400000">
            <a:off x="8312443" y="3758806"/>
            <a:ext cx="789976" cy="367355"/>
          </a:xfrm>
          <a:custGeom>
            <a:avLst/>
            <a:gdLst/>
            <a:ahLst/>
            <a:cxnLst/>
            <a:rect l="l" t="t" r="r" b="b"/>
            <a:pathLst>
              <a:path w="9871" h="5660" extrusionOk="0">
                <a:moveTo>
                  <a:pt x="9870" y="1"/>
                </a:moveTo>
                <a:cubicBezTo>
                  <a:pt x="6399" y="706"/>
                  <a:pt x="3053" y="2008"/>
                  <a:pt x="1" y="3807"/>
                </a:cubicBezTo>
                <a:cubicBezTo>
                  <a:pt x="621" y="4185"/>
                  <a:pt x="1258" y="4535"/>
                  <a:pt x="1922" y="4845"/>
                </a:cubicBezTo>
                <a:cubicBezTo>
                  <a:pt x="2913" y="5309"/>
                  <a:pt x="4048" y="5660"/>
                  <a:pt x="5141" y="5660"/>
                </a:cubicBezTo>
                <a:cubicBezTo>
                  <a:pt x="5826" y="5660"/>
                  <a:pt x="6498" y="5520"/>
                  <a:pt x="7103" y="5180"/>
                </a:cubicBezTo>
                <a:cubicBezTo>
                  <a:pt x="8194" y="4570"/>
                  <a:pt x="8848" y="3432"/>
                  <a:pt x="9267" y="2287"/>
                </a:cubicBezTo>
                <a:cubicBezTo>
                  <a:pt x="9543" y="1538"/>
                  <a:pt x="9737" y="774"/>
                  <a:pt x="987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6" name="Google Shape;1746;p35"/>
          <p:cNvSpPr/>
          <p:nvPr/>
        </p:nvSpPr>
        <p:spPr>
          <a:xfrm rot="5400000">
            <a:off x="8117401" y="2029636"/>
            <a:ext cx="1785149" cy="431675"/>
          </a:xfrm>
          <a:custGeom>
            <a:avLst/>
            <a:gdLst/>
            <a:ahLst/>
            <a:cxnLst/>
            <a:rect l="l" t="t" r="r" b="b"/>
            <a:pathLst>
              <a:path w="22306" h="6651" extrusionOk="0">
                <a:moveTo>
                  <a:pt x="1" y="0"/>
                </a:moveTo>
                <a:cubicBezTo>
                  <a:pt x="97" y="1758"/>
                  <a:pt x="877" y="3479"/>
                  <a:pt x="2185" y="4702"/>
                </a:cubicBezTo>
                <a:cubicBezTo>
                  <a:pt x="3531" y="5952"/>
                  <a:pt x="5405" y="6650"/>
                  <a:pt x="7274" y="6650"/>
                </a:cubicBezTo>
                <a:cubicBezTo>
                  <a:pt x="7350" y="6650"/>
                  <a:pt x="7425" y="6647"/>
                  <a:pt x="7496" y="6647"/>
                </a:cubicBezTo>
                <a:cubicBezTo>
                  <a:pt x="8947" y="5873"/>
                  <a:pt x="10491" y="5332"/>
                  <a:pt x="12115" y="5209"/>
                </a:cubicBezTo>
                <a:cubicBezTo>
                  <a:pt x="13083" y="4756"/>
                  <a:pt x="14054" y="4317"/>
                  <a:pt x="15103" y="4109"/>
                </a:cubicBezTo>
                <a:cubicBezTo>
                  <a:pt x="15587" y="4010"/>
                  <a:pt x="16078" y="3966"/>
                  <a:pt x="16565" y="3966"/>
                </a:cubicBezTo>
                <a:cubicBezTo>
                  <a:pt x="17849" y="3966"/>
                  <a:pt x="19130" y="4276"/>
                  <a:pt x="20346" y="4756"/>
                </a:cubicBezTo>
                <a:cubicBezTo>
                  <a:pt x="21586" y="3986"/>
                  <a:pt x="22305" y="2511"/>
                  <a:pt x="22305" y="1060"/>
                </a:cubicBezTo>
                <a:cubicBezTo>
                  <a:pt x="22305" y="702"/>
                  <a:pt x="22260" y="345"/>
                  <a:pt x="22172" y="0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35"/>
          <p:cNvSpPr/>
          <p:nvPr/>
        </p:nvSpPr>
        <p:spPr>
          <a:xfrm rot="5400000">
            <a:off x="7731024" y="2865742"/>
            <a:ext cx="2407783" cy="581797"/>
          </a:xfrm>
          <a:custGeom>
            <a:avLst/>
            <a:gdLst/>
            <a:ahLst/>
            <a:cxnLst/>
            <a:rect l="l" t="t" r="r" b="b"/>
            <a:pathLst>
              <a:path w="30086" h="8964" extrusionOk="0">
                <a:moveTo>
                  <a:pt x="4620" y="5209"/>
                </a:moveTo>
                <a:lnTo>
                  <a:pt x="4620" y="5209"/>
                </a:lnTo>
                <a:cubicBezTo>
                  <a:pt x="2996" y="5332"/>
                  <a:pt x="1452" y="5873"/>
                  <a:pt x="1" y="6647"/>
                </a:cubicBezTo>
                <a:cubicBezTo>
                  <a:pt x="478" y="6630"/>
                  <a:pt x="955" y="6572"/>
                  <a:pt x="1418" y="6466"/>
                </a:cubicBezTo>
                <a:cubicBezTo>
                  <a:pt x="2539" y="6208"/>
                  <a:pt x="3578" y="5700"/>
                  <a:pt x="4620" y="5209"/>
                </a:cubicBezTo>
                <a:close/>
                <a:moveTo>
                  <a:pt x="14677" y="0"/>
                </a:moveTo>
                <a:cubicBezTo>
                  <a:pt x="14765" y="345"/>
                  <a:pt x="14810" y="702"/>
                  <a:pt x="14810" y="1060"/>
                </a:cubicBezTo>
                <a:cubicBezTo>
                  <a:pt x="14810" y="2511"/>
                  <a:pt x="14091" y="3986"/>
                  <a:pt x="12851" y="4756"/>
                </a:cubicBezTo>
                <a:cubicBezTo>
                  <a:pt x="13652" y="5073"/>
                  <a:pt x="14422" y="5465"/>
                  <a:pt x="15154" y="5890"/>
                </a:cubicBezTo>
                <a:cubicBezTo>
                  <a:pt x="16789" y="6845"/>
                  <a:pt x="18309" y="7986"/>
                  <a:pt x="19927" y="8964"/>
                </a:cubicBezTo>
                <a:cubicBezTo>
                  <a:pt x="22979" y="7165"/>
                  <a:pt x="26325" y="5863"/>
                  <a:pt x="29796" y="5158"/>
                </a:cubicBezTo>
                <a:cubicBezTo>
                  <a:pt x="30086" y="3472"/>
                  <a:pt x="30086" y="1735"/>
                  <a:pt x="29987" y="0"/>
                </a:cubicBezTo>
                <a:close/>
              </a:path>
            </a:pathLst>
          </a:custGeom>
          <a:solidFill>
            <a:srgbClr val="B2E3F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8" name="Google Shape;1748;p35"/>
          <p:cNvGrpSpPr/>
          <p:nvPr/>
        </p:nvGrpSpPr>
        <p:grpSpPr>
          <a:xfrm flipH="1">
            <a:off x="7392065" y="-420339"/>
            <a:ext cx="2025515" cy="2254471"/>
            <a:chOff x="4895725" y="2485200"/>
            <a:chExt cx="464525" cy="744050"/>
          </a:xfrm>
        </p:grpSpPr>
        <p:sp>
          <p:nvSpPr>
            <p:cNvPr id="1749" name="Google Shape;1749;p35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35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35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35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5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5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5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5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5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5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5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5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8" name="Google Shape;1778;p35"/>
          <p:cNvGrpSpPr/>
          <p:nvPr/>
        </p:nvGrpSpPr>
        <p:grpSpPr>
          <a:xfrm>
            <a:off x="4340703" y="4855367"/>
            <a:ext cx="2740195" cy="335138"/>
            <a:chOff x="3731103" y="4808559"/>
            <a:chExt cx="2740195" cy="335138"/>
          </a:xfrm>
        </p:grpSpPr>
        <p:sp>
          <p:nvSpPr>
            <p:cNvPr id="1779" name="Google Shape;1779;p35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0065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35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35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7" name="Google Shape;1787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924057" y="0"/>
            <a:ext cx="721993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88" name="Google Shape;1788;p3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Montserrat"/>
              <a:buNone/>
              <a:defRPr sz="52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89" name="Google Shape;1789;p3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790" name="Google Shape;1790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91" name="Google Shape;1791;p37"/>
          <p:cNvSpPr>
            <a:spLocks noGrp="1"/>
          </p:cNvSpPr>
          <p:nvPr>
            <p:ph type="pic" idx="2"/>
          </p:nvPr>
        </p:nvSpPr>
        <p:spPr>
          <a:xfrm>
            <a:off x="5325900" y="897750"/>
            <a:ext cx="3348000" cy="3348000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3" name="Google Shape;1793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0" y="0"/>
            <a:ext cx="721992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3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Montserrat"/>
              <a:buNone/>
              <a:defRPr sz="3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95" name="Google Shape;1795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CT" type="tx">
  <p:cSld name="TITLE_AND_BODY"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7" name="Google Shape;179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08450"/>
            <a:ext cx="9144003" cy="1835051"/>
          </a:xfrm>
          <a:prstGeom prst="rect">
            <a:avLst/>
          </a:prstGeom>
          <a:noFill/>
          <a:ln>
            <a:noFill/>
          </a:ln>
        </p:spPr>
      </p:pic>
      <p:sp>
        <p:nvSpPr>
          <p:cNvPr id="1798" name="Google Shape;1798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99" name="Google Shape;1799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0" name="Google Shape;1800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_AND_BODY_1">
    <p:spTree>
      <p:nvGrpSpPr>
        <p:cNvPr id="1" name="Shape 1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" name="Google Shape;1802;p4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759088" y="1750988"/>
            <a:ext cx="5179976" cy="1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3" name="Google Shape;1803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4" name="Google Shape;1804;p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05" name="Google Shape;1805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">
  <p:cSld name="TITLE_AND_BODY_1_1"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7" name="Google Shape;1807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723112" y="1750988"/>
            <a:ext cx="5179976" cy="1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8" name="Google Shape;1808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9" name="Google Shape;1809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10" name="Google Shape;181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"/>
          <p:cNvSpPr txBox="1">
            <a:spLocks noGrp="1"/>
          </p:cNvSpPr>
          <p:nvPr>
            <p:ph type="ctrTitle"/>
          </p:nvPr>
        </p:nvSpPr>
        <p:spPr>
          <a:xfrm>
            <a:off x="6430548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subTitle" idx="1"/>
          </p:nvPr>
        </p:nvSpPr>
        <p:spPr>
          <a:xfrm>
            <a:off x="5042950" y="3122523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title" idx="2"/>
          </p:nvPr>
        </p:nvSpPr>
        <p:spPr>
          <a:xfrm>
            <a:off x="914238" y="507144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ctrTitle" idx="3"/>
          </p:nvPr>
        </p:nvSpPr>
        <p:spPr>
          <a:xfrm>
            <a:off x="1221943" y="2628993"/>
            <a:ext cx="1371600" cy="2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Font typeface="Comfortaa"/>
              <a:buNone/>
              <a:defRPr sz="1800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800"/>
              <a:buNone/>
              <a:defRPr sz="1800"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 txBox="1">
            <a:spLocks noGrp="1"/>
          </p:cNvSpPr>
          <p:nvPr>
            <p:ph type="subTitle" idx="4"/>
          </p:nvPr>
        </p:nvSpPr>
        <p:spPr>
          <a:xfrm>
            <a:off x="1359900" y="3118599"/>
            <a:ext cx="27432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200"/>
              <a:buFont typeface="Roboto Condensed Light"/>
              <a:buNone/>
              <a:defRPr sz="1200">
                <a:solidFill>
                  <a:srgbClr val="20124D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grpSp>
        <p:nvGrpSpPr>
          <p:cNvPr id="103" name="Google Shape;103;p5"/>
          <p:cNvGrpSpPr/>
          <p:nvPr/>
        </p:nvGrpSpPr>
        <p:grpSpPr>
          <a:xfrm>
            <a:off x="-720095" y="3263904"/>
            <a:ext cx="3539492" cy="2951122"/>
            <a:chOff x="-720095" y="3263904"/>
            <a:chExt cx="3539492" cy="2951122"/>
          </a:xfrm>
        </p:grpSpPr>
        <p:sp>
          <p:nvSpPr>
            <p:cNvPr id="104" name="Google Shape;104;p5"/>
            <p:cNvSpPr/>
            <p:nvPr/>
          </p:nvSpPr>
          <p:spPr>
            <a:xfrm rot="-4042627" flipH="1">
              <a:off x="-482993" y="3745959"/>
              <a:ext cx="1004486" cy="1183368"/>
            </a:xfrm>
            <a:custGeom>
              <a:avLst/>
              <a:gdLst/>
              <a:ahLst/>
              <a:cxnLst/>
              <a:rect l="l" t="t" r="r" b="b"/>
              <a:pathLst>
                <a:path w="10602" h="11832" extrusionOk="0">
                  <a:moveTo>
                    <a:pt x="5462" y="0"/>
                  </a:moveTo>
                  <a:cubicBezTo>
                    <a:pt x="2372" y="0"/>
                    <a:pt x="1" y="5907"/>
                    <a:pt x="1789" y="9382"/>
                  </a:cubicBezTo>
                  <a:cubicBezTo>
                    <a:pt x="2675" y="11106"/>
                    <a:pt x="4341" y="11832"/>
                    <a:pt x="5925" y="11832"/>
                  </a:cubicBezTo>
                  <a:cubicBezTo>
                    <a:pt x="7628" y="11832"/>
                    <a:pt x="9240" y="10997"/>
                    <a:pt x="9703" y="9654"/>
                  </a:cubicBezTo>
                  <a:cubicBezTo>
                    <a:pt x="10602" y="7063"/>
                    <a:pt x="9546" y="412"/>
                    <a:pt x="5713" y="14"/>
                  </a:cubicBezTo>
                  <a:cubicBezTo>
                    <a:pt x="5628" y="3"/>
                    <a:pt x="5547" y="0"/>
                    <a:pt x="5462" y="0"/>
                  </a:cubicBezTo>
                  <a:close/>
                </a:path>
              </a:pathLst>
            </a:custGeom>
            <a:solidFill>
              <a:srgbClr val="28C2E5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5"/>
            <p:cNvSpPr/>
            <p:nvPr/>
          </p:nvSpPr>
          <p:spPr>
            <a:xfrm rot="-1422298" flipH="1">
              <a:off x="-289786" y="3599993"/>
              <a:ext cx="2150190" cy="2278942"/>
            </a:xfrm>
            <a:custGeom>
              <a:avLst/>
              <a:gdLst/>
              <a:ahLst/>
              <a:cxnLst/>
              <a:rect l="l" t="t" r="r" b="b"/>
              <a:pathLst>
                <a:path w="37180" h="44554" extrusionOk="0">
                  <a:moveTo>
                    <a:pt x="27786" y="0"/>
                  </a:moveTo>
                  <a:cubicBezTo>
                    <a:pt x="24969" y="3347"/>
                    <a:pt x="24958" y="8209"/>
                    <a:pt x="23557" y="12382"/>
                  </a:cubicBezTo>
                  <a:cubicBezTo>
                    <a:pt x="21980" y="17084"/>
                    <a:pt x="18515" y="21019"/>
                    <a:pt x="14327" y="23676"/>
                  </a:cubicBezTo>
                  <a:cubicBezTo>
                    <a:pt x="10400" y="26173"/>
                    <a:pt x="5653" y="27775"/>
                    <a:pt x="2944" y="31561"/>
                  </a:cubicBezTo>
                  <a:cubicBezTo>
                    <a:pt x="1949" y="32947"/>
                    <a:pt x="1294" y="34553"/>
                    <a:pt x="798" y="36188"/>
                  </a:cubicBezTo>
                  <a:cubicBezTo>
                    <a:pt x="336" y="37712"/>
                    <a:pt x="0" y="39289"/>
                    <a:pt x="38" y="40880"/>
                  </a:cubicBezTo>
                  <a:cubicBezTo>
                    <a:pt x="71" y="42154"/>
                    <a:pt x="347" y="43387"/>
                    <a:pt x="817" y="44553"/>
                  </a:cubicBezTo>
                  <a:lnTo>
                    <a:pt x="37179" y="44553"/>
                  </a:lnTo>
                  <a:lnTo>
                    <a:pt x="37179" y="0"/>
                  </a:ln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6" name="Google Shape;106;p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408555" y="4129802"/>
              <a:ext cx="3227952" cy="18157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7" name="Google Shape;107;p5"/>
          <p:cNvGrpSpPr/>
          <p:nvPr/>
        </p:nvGrpSpPr>
        <p:grpSpPr>
          <a:xfrm>
            <a:off x="6779002" y="-295280"/>
            <a:ext cx="3020946" cy="1248196"/>
            <a:chOff x="6779002" y="-295280"/>
            <a:chExt cx="3020946" cy="1248196"/>
          </a:xfrm>
        </p:grpSpPr>
        <p:sp>
          <p:nvSpPr>
            <p:cNvPr id="108" name="Google Shape;108;p5"/>
            <p:cNvSpPr/>
            <p:nvPr/>
          </p:nvSpPr>
          <p:spPr>
            <a:xfrm rot="-10552813">
              <a:off x="7265370" y="25277"/>
              <a:ext cx="2293577" cy="846344"/>
            </a:xfrm>
            <a:custGeom>
              <a:avLst/>
              <a:gdLst/>
              <a:ahLst/>
              <a:cxnLst/>
              <a:rect l="l" t="t" r="r" b="b"/>
              <a:pathLst>
                <a:path w="21688" h="6095" extrusionOk="0">
                  <a:moveTo>
                    <a:pt x="6915" y="1"/>
                  </a:moveTo>
                  <a:cubicBezTo>
                    <a:pt x="5690" y="1"/>
                    <a:pt x="4466" y="306"/>
                    <a:pt x="3406" y="923"/>
                  </a:cubicBezTo>
                  <a:cubicBezTo>
                    <a:pt x="1557" y="2000"/>
                    <a:pt x="287" y="3982"/>
                    <a:pt x="0" y="6094"/>
                  </a:cubicBezTo>
                  <a:lnTo>
                    <a:pt x="21687" y="6094"/>
                  </a:lnTo>
                  <a:cubicBezTo>
                    <a:pt x="21561" y="5767"/>
                    <a:pt x="21367" y="5468"/>
                    <a:pt x="21112" y="5236"/>
                  </a:cubicBezTo>
                  <a:cubicBezTo>
                    <a:pt x="20315" y="4524"/>
                    <a:pt x="19180" y="4357"/>
                    <a:pt x="18114" y="4330"/>
                  </a:cubicBezTo>
                  <a:cubicBezTo>
                    <a:pt x="17047" y="4303"/>
                    <a:pt x="15954" y="4385"/>
                    <a:pt x="14939" y="4058"/>
                  </a:cubicBezTo>
                  <a:cubicBezTo>
                    <a:pt x="13300" y="3526"/>
                    <a:pt x="12179" y="2044"/>
                    <a:pt x="10735" y="1103"/>
                  </a:cubicBezTo>
                  <a:cubicBezTo>
                    <a:pt x="9607" y="370"/>
                    <a:pt x="8261" y="1"/>
                    <a:pt x="6915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5"/>
            <p:cNvGrpSpPr/>
            <p:nvPr/>
          </p:nvGrpSpPr>
          <p:grpSpPr>
            <a:xfrm rot="-10552854" flipH="1">
              <a:off x="6807262" y="-79993"/>
              <a:ext cx="2878776" cy="890349"/>
              <a:chOff x="3098100" y="3849750"/>
              <a:chExt cx="940775" cy="270425"/>
            </a:xfrm>
          </p:grpSpPr>
          <p:sp>
            <p:nvSpPr>
              <p:cNvPr id="110" name="Google Shape;110;p5"/>
              <p:cNvSpPr/>
              <p:nvPr/>
            </p:nvSpPr>
            <p:spPr>
              <a:xfrm>
                <a:off x="3098100" y="3849750"/>
                <a:ext cx="940775" cy="270425"/>
              </a:xfrm>
              <a:custGeom>
                <a:avLst/>
                <a:gdLst/>
                <a:ahLst/>
                <a:cxnLst/>
                <a:rect l="l" t="t" r="r" b="b"/>
                <a:pathLst>
                  <a:path w="37631" h="10817" extrusionOk="0">
                    <a:moveTo>
                      <a:pt x="7277" y="4167"/>
                    </a:moveTo>
                    <a:cubicBezTo>
                      <a:pt x="5403" y="4167"/>
                      <a:pt x="3533" y="4862"/>
                      <a:pt x="2187" y="6115"/>
                    </a:cubicBezTo>
                    <a:cubicBezTo>
                      <a:pt x="876" y="7338"/>
                      <a:pt x="99" y="9059"/>
                      <a:pt x="0" y="10817"/>
                    </a:cubicBezTo>
                    <a:lnTo>
                      <a:pt x="8269" y="10817"/>
                    </a:lnTo>
                    <a:cubicBezTo>
                      <a:pt x="8783" y="8742"/>
                      <a:pt x="9811" y="6796"/>
                      <a:pt x="11222" y="5189"/>
                    </a:cubicBezTo>
                    <a:cubicBezTo>
                      <a:pt x="10476" y="4848"/>
                      <a:pt x="9716" y="4535"/>
                      <a:pt x="8912" y="4351"/>
                    </a:cubicBezTo>
                    <a:cubicBezTo>
                      <a:pt x="8377" y="4228"/>
                      <a:pt x="7825" y="4167"/>
                      <a:pt x="7277" y="4167"/>
                    </a:cubicBezTo>
                    <a:close/>
                    <a:moveTo>
                      <a:pt x="32561" y="0"/>
                    </a:moveTo>
                    <a:cubicBezTo>
                      <a:pt x="31471" y="0"/>
                      <a:pt x="30337" y="351"/>
                      <a:pt x="29342" y="815"/>
                    </a:cubicBezTo>
                    <a:cubicBezTo>
                      <a:pt x="27159" y="1829"/>
                      <a:pt x="25264" y="3326"/>
                      <a:pt x="23220" y="4582"/>
                    </a:cubicBezTo>
                    <a:cubicBezTo>
                      <a:pt x="23813" y="5383"/>
                      <a:pt x="24433" y="6146"/>
                      <a:pt x="25285" y="6633"/>
                    </a:cubicBezTo>
                    <a:cubicBezTo>
                      <a:pt x="26818" y="7508"/>
                      <a:pt x="28705" y="7271"/>
                      <a:pt x="30470" y="7345"/>
                    </a:cubicBezTo>
                    <a:cubicBezTo>
                      <a:pt x="32231" y="7420"/>
                      <a:pt x="34275" y="8101"/>
                      <a:pt x="34766" y="9798"/>
                    </a:cubicBezTo>
                    <a:cubicBezTo>
                      <a:pt x="34861" y="10128"/>
                      <a:pt x="34885" y="10472"/>
                      <a:pt x="34888" y="10817"/>
                    </a:cubicBezTo>
                    <a:lnTo>
                      <a:pt x="37481" y="10817"/>
                    </a:lnTo>
                    <a:cubicBezTo>
                      <a:pt x="37631" y="8285"/>
                      <a:pt x="37559" y="5747"/>
                      <a:pt x="36690" y="3373"/>
                    </a:cubicBezTo>
                    <a:cubicBezTo>
                      <a:pt x="36272" y="2228"/>
                      <a:pt x="35613" y="1087"/>
                      <a:pt x="34524" y="477"/>
                    </a:cubicBezTo>
                    <a:cubicBezTo>
                      <a:pt x="33917" y="140"/>
                      <a:pt x="33250" y="0"/>
                      <a:pt x="32561" y="0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3304800" y="3964300"/>
                <a:ext cx="665525" cy="155875"/>
              </a:xfrm>
              <a:custGeom>
                <a:avLst/>
                <a:gdLst/>
                <a:ahLst/>
                <a:cxnLst/>
                <a:rect l="l" t="t" r="r" b="b"/>
                <a:pathLst>
                  <a:path w="26621" h="6235" extrusionOk="0">
                    <a:moveTo>
                      <a:pt x="14952" y="0"/>
                    </a:moveTo>
                    <a:cubicBezTo>
                      <a:pt x="14762" y="120"/>
                      <a:pt x="14570" y="232"/>
                      <a:pt x="14380" y="344"/>
                    </a:cubicBezTo>
                    <a:cubicBezTo>
                      <a:pt x="12537" y="1421"/>
                      <a:pt x="10425" y="2266"/>
                      <a:pt x="8299" y="2266"/>
                    </a:cubicBezTo>
                    <a:cubicBezTo>
                      <a:pt x="7812" y="2266"/>
                      <a:pt x="7321" y="2222"/>
                      <a:pt x="6834" y="2126"/>
                    </a:cubicBezTo>
                    <a:cubicBezTo>
                      <a:pt x="5465" y="1854"/>
                      <a:pt x="4224" y="1186"/>
                      <a:pt x="2954" y="607"/>
                    </a:cubicBezTo>
                    <a:cubicBezTo>
                      <a:pt x="1543" y="2214"/>
                      <a:pt x="515" y="4160"/>
                      <a:pt x="1" y="6235"/>
                    </a:cubicBezTo>
                    <a:lnTo>
                      <a:pt x="26620" y="6235"/>
                    </a:lnTo>
                    <a:cubicBezTo>
                      <a:pt x="26617" y="5890"/>
                      <a:pt x="26593" y="5546"/>
                      <a:pt x="26498" y="5216"/>
                    </a:cubicBezTo>
                    <a:cubicBezTo>
                      <a:pt x="26007" y="3519"/>
                      <a:pt x="23963" y="2838"/>
                      <a:pt x="22202" y="2763"/>
                    </a:cubicBezTo>
                    <a:cubicBezTo>
                      <a:pt x="20437" y="2689"/>
                      <a:pt x="18550" y="2926"/>
                      <a:pt x="17017" y="2051"/>
                    </a:cubicBezTo>
                    <a:cubicBezTo>
                      <a:pt x="16165" y="1564"/>
                      <a:pt x="15545" y="801"/>
                      <a:pt x="14952" y="0"/>
                    </a:cubicBezTo>
                    <a:close/>
                  </a:path>
                </a:pathLst>
              </a:custGeom>
              <a:solidFill>
                <a:srgbClr val="28C2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112" name="Google Shape;112;p5"/>
            <p:cNvPicPr preferRelativeResize="0"/>
            <p:nvPr/>
          </p:nvPicPr>
          <p:blipFill rotWithShape="1">
            <a:blip r:embed="rId2">
              <a:alphaModFix/>
            </a:blip>
            <a:srcRect r="67147"/>
            <a:stretch/>
          </p:blipFill>
          <p:spPr>
            <a:xfrm rot="-5400000">
              <a:off x="8361850" y="-672905"/>
              <a:ext cx="1060474" cy="1815723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2">
  <p:cSld name="TITLE_AND_BODY_1_2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1759088" y="1750988"/>
            <a:ext cx="5179976" cy="166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3" name="Google Shape;181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14" name="Google Shape;1814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-1742563" y="1734463"/>
            <a:ext cx="5163151" cy="1678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15" name="Google Shape;1815;p4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16" name="Google Shape;1816;p4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19" name="Google Shape;1819;p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0" name="Google Shape;1820;p4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21" name="Google Shape;182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 1 1">
  <p:cSld name="TITLE_AND_BODY_1_1_1"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" name="Google Shape;1823;p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4" name="Google Shape;1824;p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825" name="Google Shape;1825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6" name="Google Shape;1826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5731524" y="1734463"/>
            <a:ext cx="5163151" cy="167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8" name="Google Shape;1828;p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9" name="Google Shape;1829;p4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30" name="Google Shape;1830;p4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31" name="Google Shape;1831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32" name="Google Shape;1832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308450"/>
            <a:ext cx="9144003" cy="183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35" name="Google Shape;1835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36" name="Google Shape;1836;p46"/>
          <p:cNvSpPr/>
          <p:nvPr/>
        </p:nvSpPr>
        <p:spPr>
          <a:xfrm>
            <a:off x="5415075" y="1670125"/>
            <a:ext cx="7255200" cy="7254900"/>
          </a:xfrm>
          <a:prstGeom prst="ellipse">
            <a:avLst/>
          </a:pr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8" name="Google Shape;1838;p4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Montserrat"/>
              <a:buNone/>
              <a:defRPr sz="2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39" name="Google Shape;1839;p4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●"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○"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Font typeface="Montserrat"/>
              <a:buChar char="■"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40" name="Google Shape;184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41" name="Google Shape;1841;p47"/>
          <p:cNvSpPr/>
          <p:nvPr/>
        </p:nvSpPr>
        <p:spPr>
          <a:xfrm>
            <a:off x="5415075" y="1670125"/>
            <a:ext cx="7255200" cy="7254900"/>
          </a:xfrm>
          <a:prstGeom prst="ellipse">
            <a:avLst/>
          </a:pr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48"/>
          <p:cNvSpPr/>
          <p:nvPr/>
        </p:nvSpPr>
        <p:spPr>
          <a:xfrm>
            <a:off x="-3525375" y="-3820125"/>
            <a:ext cx="7255200" cy="7254900"/>
          </a:xfrm>
          <a:prstGeom prst="ellipse">
            <a:avLst/>
          </a:pr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4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Montserrat"/>
              <a:buNone/>
              <a:defRPr sz="4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845" name="Google Shape;1845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4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8" name="Google Shape;1848;p4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 b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4200"/>
              <a:buFont typeface="Montserrat"/>
              <a:buNone/>
              <a:defRPr sz="4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49" name="Google Shape;1849;p4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100"/>
              <a:buFont typeface="Montserrat"/>
              <a:buNone/>
              <a:defRPr sz="2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0" name="Google Shape;1850;p4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●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○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Char char="■"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1" name="Google Shape;1851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Google Shape;1853;p5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Montserrat"/>
              <a:buNone/>
              <a:defRPr b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</a:lstStyle>
          <a:p>
            <a:endParaRPr/>
          </a:p>
        </p:txBody>
      </p:sp>
      <p:sp>
        <p:nvSpPr>
          <p:cNvPr id="1854" name="Google Shape;1854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5" name="Google Shape;1855;p50"/>
          <p:cNvSpPr/>
          <p:nvPr/>
        </p:nvSpPr>
        <p:spPr>
          <a:xfrm>
            <a:off x="-3525375" y="-3820125"/>
            <a:ext cx="7255200" cy="7254900"/>
          </a:xfrm>
          <a:prstGeom prst="ellipse">
            <a:avLst/>
          </a:pr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 1">
  <p:cSld name="CAPTION_ONLY_1"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7" name="Google Shape;1857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58" name="Google Shape;1858;p51"/>
          <p:cNvSpPr/>
          <p:nvPr/>
        </p:nvSpPr>
        <p:spPr>
          <a:xfrm>
            <a:off x="-1851725" y="-1055700"/>
            <a:ext cx="7255200" cy="7254900"/>
          </a:xfrm>
          <a:prstGeom prst="ellipse">
            <a:avLst/>
          </a:pr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"/>
          <p:cNvSpPr txBox="1">
            <a:spLocks noGrp="1"/>
          </p:cNvSpPr>
          <p:nvPr>
            <p:ph type="title"/>
          </p:nvPr>
        </p:nvSpPr>
        <p:spPr>
          <a:xfrm>
            <a:off x="914400" y="511907"/>
            <a:ext cx="73152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None/>
              <a:defRPr>
                <a:solidFill>
                  <a:srgbClr val="20124D"/>
                </a:solidFill>
              </a:defRPr>
            </a:lvl9pPr>
          </a:lstStyle>
          <a:p>
            <a:endParaRPr/>
          </a:p>
        </p:txBody>
      </p:sp>
      <p:grpSp>
        <p:nvGrpSpPr>
          <p:cNvPr id="115" name="Google Shape;115;p6"/>
          <p:cNvGrpSpPr/>
          <p:nvPr/>
        </p:nvGrpSpPr>
        <p:grpSpPr>
          <a:xfrm>
            <a:off x="-65294" y="2635223"/>
            <a:ext cx="4507248" cy="2851719"/>
            <a:chOff x="-65294" y="2635223"/>
            <a:chExt cx="4507248" cy="2851719"/>
          </a:xfrm>
        </p:grpSpPr>
        <p:sp>
          <p:nvSpPr>
            <p:cNvPr id="116" name="Google Shape;116;p6"/>
            <p:cNvSpPr/>
            <p:nvPr/>
          </p:nvSpPr>
          <p:spPr>
            <a:xfrm>
              <a:off x="-37819" y="3229639"/>
              <a:ext cx="642082" cy="720274"/>
            </a:xfrm>
            <a:custGeom>
              <a:avLst/>
              <a:gdLst/>
              <a:ahLst/>
              <a:cxnLst/>
              <a:rect l="l" t="t" r="r" b="b"/>
              <a:pathLst>
                <a:path w="8249" h="13525" extrusionOk="0">
                  <a:moveTo>
                    <a:pt x="1" y="1"/>
                  </a:moveTo>
                  <a:lnTo>
                    <a:pt x="1" y="13149"/>
                  </a:lnTo>
                  <a:cubicBezTo>
                    <a:pt x="904" y="13390"/>
                    <a:pt x="1832" y="13525"/>
                    <a:pt x="2764" y="13525"/>
                  </a:cubicBezTo>
                  <a:cubicBezTo>
                    <a:pt x="2962" y="13525"/>
                    <a:pt x="3161" y="13519"/>
                    <a:pt x="3359" y="13506"/>
                  </a:cubicBezTo>
                  <a:cubicBezTo>
                    <a:pt x="4938" y="13408"/>
                    <a:pt x="6513" y="12870"/>
                    <a:pt x="7795" y="11950"/>
                  </a:cubicBezTo>
                  <a:cubicBezTo>
                    <a:pt x="8032" y="10960"/>
                    <a:pt x="8211" y="9965"/>
                    <a:pt x="8220" y="8961"/>
                  </a:cubicBezTo>
                  <a:cubicBezTo>
                    <a:pt x="8248" y="6263"/>
                    <a:pt x="6970" y="3580"/>
                    <a:pt x="4858" y="1896"/>
                  </a:cubicBezTo>
                  <a:cubicBezTo>
                    <a:pt x="3476" y="797"/>
                    <a:pt x="1760" y="147"/>
                    <a:pt x="1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6"/>
            <p:cNvSpPr/>
            <p:nvPr/>
          </p:nvSpPr>
          <p:spPr>
            <a:xfrm>
              <a:off x="-37819" y="3866020"/>
              <a:ext cx="2675353" cy="1620922"/>
            </a:xfrm>
            <a:custGeom>
              <a:avLst/>
              <a:gdLst/>
              <a:ahLst/>
              <a:cxnLst/>
              <a:rect l="l" t="t" r="r" b="b"/>
              <a:pathLst>
                <a:path w="34371" h="30437" extrusionOk="0">
                  <a:moveTo>
                    <a:pt x="7795" y="0"/>
                  </a:moveTo>
                  <a:lnTo>
                    <a:pt x="7795" y="0"/>
                  </a:lnTo>
                  <a:cubicBezTo>
                    <a:pt x="6513" y="920"/>
                    <a:pt x="4938" y="1458"/>
                    <a:pt x="3359" y="1556"/>
                  </a:cubicBezTo>
                  <a:cubicBezTo>
                    <a:pt x="3161" y="1569"/>
                    <a:pt x="2962" y="1575"/>
                    <a:pt x="2764" y="1575"/>
                  </a:cubicBezTo>
                  <a:cubicBezTo>
                    <a:pt x="1832" y="1575"/>
                    <a:pt x="904" y="1440"/>
                    <a:pt x="1" y="1199"/>
                  </a:cubicBezTo>
                  <a:lnTo>
                    <a:pt x="1" y="30437"/>
                  </a:lnTo>
                  <a:lnTo>
                    <a:pt x="33058" y="30437"/>
                  </a:lnTo>
                  <a:cubicBezTo>
                    <a:pt x="33441" y="29682"/>
                    <a:pt x="33737" y="28895"/>
                    <a:pt x="33874" y="28051"/>
                  </a:cubicBezTo>
                  <a:cubicBezTo>
                    <a:pt x="34370" y="24967"/>
                    <a:pt x="32507" y="21872"/>
                    <a:pt x="29965" y="20052"/>
                  </a:cubicBezTo>
                  <a:cubicBezTo>
                    <a:pt x="27419" y="18237"/>
                    <a:pt x="24297" y="17464"/>
                    <a:pt x="21231" y="16836"/>
                  </a:cubicBezTo>
                  <a:cubicBezTo>
                    <a:pt x="18166" y="16209"/>
                    <a:pt x="15030" y="15681"/>
                    <a:pt x="12248" y="14252"/>
                  </a:cubicBezTo>
                  <a:cubicBezTo>
                    <a:pt x="9465" y="12828"/>
                    <a:pt x="7037" y="10305"/>
                    <a:pt x="6622" y="7206"/>
                  </a:cubicBezTo>
                  <a:cubicBezTo>
                    <a:pt x="6296" y="4777"/>
                    <a:pt x="7216" y="2405"/>
                    <a:pt x="7795" y="0"/>
                  </a:cubicBez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8" name="Google Shape;118;p6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65294" y="2635223"/>
              <a:ext cx="429975" cy="12595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" name="Google Shape;119;p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716277" y="4757905"/>
              <a:ext cx="2725678" cy="43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" name="Google Shape;120;p6"/>
          <p:cNvGrpSpPr/>
          <p:nvPr/>
        </p:nvGrpSpPr>
        <p:grpSpPr>
          <a:xfrm>
            <a:off x="6920084" y="-349974"/>
            <a:ext cx="2501000" cy="1597424"/>
            <a:chOff x="6920084" y="-349974"/>
            <a:chExt cx="2501000" cy="1597424"/>
          </a:xfrm>
        </p:grpSpPr>
        <p:sp>
          <p:nvSpPr>
            <p:cNvPr id="121" name="Google Shape;121;p6"/>
            <p:cNvSpPr/>
            <p:nvPr/>
          </p:nvSpPr>
          <p:spPr>
            <a:xfrm>
              <a:off x="7667903" y="-136207"/>
              <a:ext cx="1600774" cy="1383657"/>
            </a:xfrm>
            <a:custGeom>
              <a:avLst/>
              <a:gdLst/>
              <a:ahLst/>
              <a:cxnLst/>
              <a:rect l="l" t="t" r="r" b="b"/>
              <a:pathLst>
                <a:path w="29956" h="25893" extrusionOk="0">
                  <a:moveTo>
                    <a:pt x="1594" y="1"/>
                  </a:moveTo>
                  <a:cubicBezTo>
                    <a:pt x="501" y="1468"/>
                    <a:pt x="0" y="3372"/>
                    <a:pt x="269" y="5183"/>
                  </a:cubicBezTo>
                  <a:cubicBezTo>
                    <a:pt x="566" y="7212"/>
                    <a:pt x="1811" y="9079"/>
                    <a:pt x="3570" y="10130"/>
                  </a:cubicBezTo>
                  <a:cubicBezTo>
                    <a:pt x="7155" y="12276"/>
                    <a:pt x="12261" y="11003"/>
                    <a:pt x="15412" y="13748"/>
                  </a:cubicBezTo>
                  <a:cubicBezTo>
                    <a:pt x="17755" y="15785"/>
                    <a:pt x="18105" y="19274"/>
                    <a:pt x="19798" y="21873"/>
                  </a:cubicBezTo>
                  <a:cubicBezTo>
                    <a:pt x="21137" y="23924"/>
                    <a:pt x="23357" y="25377"/>
                    <a:pt x="25773" y="25778"/>
                  </a:cubicBezTo>
                  <a:cubicBezTo>
                    <a:pt x="26239" y="25855"/>
                    <a:pt x="26710" y="25892"/>
                    <a:pt x="27182" y="25892"/>
                  </a:cubicBezTo>
                  <a:cubicBezTo>
                    <a:pt x="28121" y="25892"/>
                    <a:pt x="29060" y="25743"/>
                    <a:pt x="29956" y="25456"/>
                  </a:cubicBezTo>
                  <a:lnTo>
                    <a:pt x="29956" y="1"/>
                  </a:lnTo>
                  <a:close/>
                </a:path>
              </a:pathLst>
            </a:custGeom>
            <a:solidFill>
              <a:srgbClr val="28C2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2" name="Google Shape;122;p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920084" y="-349974"/>
              <a:ext cx="2501000" cy="13836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5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Font typeface="Montserrat"/>
              <a:buNone/>
              <a:defRPr sz="12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1861" name="Google Shape;1861;p5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62" name="Google Shape;1862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5" name="Google Shape;1865;p53"/>
          <p:cNvSpPr/>
          <p:nvPr/>
        </p:nvSpPr>
        <p:spPr>
          <a:xfrm>
            <a:off x="5941225" y="2432250"/>
            <a:ext cx="5841900" cy="5841600"/>
          </a:xfrm>
          <a:prstGeom prst="ellipse">
            <a:avLst/>
          </a:pr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6" name="Google Shape;1866;p53"/>
          <p:cNvSpPr/>
          <p:nvPr/>
        </p:nvSpPr>
        <p:spPr>
          <a:xfrm>
            <a:off x="-1652575" y="-1642575"/>
            <a:ext cx="3255900" cy="3255600"/>
          </a:xfrm>
          <a:prstGeom prst="ellipse">
            <a:avLst/>
          </a:pr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1">
    <p:spTree>
      <p:nvGrpSpPr>
        <p:cNvPr id="1" name="Shape 1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8" name="Google Shape;1868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69" name="Google Shape;1869;p54"/>
          <p:cNvSpPr/>
          <p:nvPr/>
        </p:nvSpPr>
        <p:spPr>
          <a:xfrm>
            <a:off x="7715425" y="-1809875"/>
            <a:ext cx="3123300" cy="3123300"/>
          </a:xfrm>
          <a:prstGeom prst="ellipse">
            <a:avLst/>
          </a:pr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54"/>
          <p:cNvSpPr/>
          <p:nvPr/>
        </p:nvSpPr>
        <p:spPr>
          <a:xfrm>
            <a:off x="-1300575" y="4120500"/>
            <a:ext cx="2239200" cy="2238900"/>
          </a:xfrm>
          <a:prstGeom prst="ellipse">
            <a:avLst/>
          </a:pr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5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6701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73" name="Google Shape;1873;p55"/>
          <p:cNvSpPr txBox="1">
            <a:spLocks noGrp="1"/>
          </p:cNvSpPr>
          <p:nvPr>
            <p:ph type="title" idx="2"/>
          </p:nvPr>
        </p:nvSpPr>
        <p:spPr>
          <a:xfrm>
            <a:off x="720011" y="2980575"/>
            <a:ext cx="2076000" cy="3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4" name="Google Shape;1874;p55"/>
          <p:cNvSpPr txBox="1">
            <a:spLocks noGrp="1"/>
          </p:cNvSpPr>
          <p:nvPr>
            <p:ph type="subTitle" idx="1"/>
          </p:nvPr>
        </p:nvSpPr>
        <p:spPr>
          <a:xfrm>
            <a:off x="720011" y="3272866"/>
            <a:ext cx="20760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5" name="Google Shape;1875;p55"/>
          <p:cNvSpPr txBox="1">
            <a:spLocks noGrp="1"/>
          </p:cNvSpPr>
          <p:nvPr>
            <p:ph type="title" idx="3"/>
          </p:nvPr>
        </p:nvSpPr>
        <p:spPr>
          <a:xfrm>
            <a:off x="4690801" y="1513580"/>
            <a:ext cx="2076000" cy="3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6" name="Google Shape;1876;p55"/>
          <p:cNvSpPr txBox="1">
            <a:spLocks noGrp="1"/>
          </p:cNvSpPr>
          <p:nvPr>
            <p:ph type="subTitle" idx="4"/>
          </p:nvPr>
        </p:nvSpPr>
        <p:spPr>
          <a:xfrm>
            <a:off x="1559724" y="1805875"/>
            <a:ext cx="52071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7" name="Google Shape;1877;p55"/>
          <p:cNvSpPr txBox="1">
            <a:spLocks noGrp="1"/>
          </p:cNvSpPr>
          <p:nvPr>
            <p:ph type="title" idx="5"/>
          </p:nvPr>
        </p:nvSpPr>
        <p:spPr>
          <a:xfrm>
            <a:off x="4690808" y="2977936"/>
            <a:ext cx="2076000" cy="3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78" name="Google Shape;1878;p55"/>
          <p:cNvSpPr txBox="1">
            <a:spLocks noGrp="1"/>
          </p:cNvSpPr>
          <p:nvPr>
            <p:ph type="subTitle" idx="6"/>
          </p:nvPr>
        </p:nvSpPr>
        <p:spPr>
          <a:xfrm>
            <a:off x="4690812" y="3270227"/>
            <a:ext cx="2076000" cy="6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879" name="Google Shape;1879;p55"/>
          <p:cNvCxnSpPr/>
          <p:nvPr/>
        </p:nvCxnSpPr>
        <p:spPr>
          <a:xfrm>
            <a:off x="4312550" y="808800"/>
            <a:ext cx="4112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80" name="Google Shape;1880;p55"/>
          <p:cNvSpPr/>
          <p:nvPr/>
        </p:nvSpPr>
        <p:spPr>
          <a:xfrm rot="5400802">
            <a:off x="6332600" y="2333850"/>
            <a:ext cx="5143500" cy="475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881" name="Google Shape;1881;p55"/>
          <p:cNvCxnSpPr/>
          <p:nvPr/>
        </p:nvCxnSpPr>
        <p:spPr>
          <a:xfrm>
            <a:off x="715250" y="4513500"/>
            <a:ext cx="7721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4572000" y="1697008"/>
            <a:ext cx="3660900" cy="8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None/>
              <a:defRPr b="1">
                <a:latin typeface="Comfortaa"/>
                <a:ea typeface="Comfortaa"/>
                <a:cs typeface="Comfortaa"/>
                <a:sym typeface="Comforta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subTitle" idx="1"/>
          </p:nvPr>
        </p:nvSpPr>
        <p:spPr>
          <a:xfrm>
            <a:off x="4573650" y="2589965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4153341" y="4476950"/>
            <a:ext cx="1156796" cy="708608"/>
          </a:xfrm>
          <a:custGeom>
            <a:avLst/>
            <a:gdLst/>
            <a:ahLst/>
            <a:cxnLst/>
            <a:rect l="l" t="t" r="r" b="b"/>
            <a:pathLst>
              <a:path w="15223" h="8282" extrusionOk="0">
                <a:moveTo>
                  <a:pt x="0" y="1"/>
                </a:moveTo>
                <a:cubicBezTo>
                  <a:pt x="1891" y="2425"/>
                  <a:pt x="4014" y="4641"/>
                  <a:pt x="6636" y="6221"/>
                </a:cubicBezTo>
                <a:cubicBezTo>
                  <a:pt x="8786" y="7515"/>
                  <a:pt x="11353" y="8281"/>
                  <a:pt x="13851" y="8281"/>
                </a:cubicBezTo>
                <a:cubicBezTo>
                  <a:pt x="14312" y="8281"/>
                  <a:pt x="14770" y="8255"/>
                  <a:pt x="15223" y="8202"/>
                </a:cubicBezTo>
                <a:cubicBezTo>
                  <a:pt x="14696" y="5500"/>
                  <a:pt x="14653" y="2713"/>
                  <a:pt x="15153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7"/>
          <p:cNvSpPr/>
          <p:nvPr/>
        </p:nvSpPr>
        <p:spPr>
          <a:xfrm rot="10800000">
            <a:off x="395212" y="361343"/>
            <a:ext cx="3758237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7"/>
          <p:cNvSpPr/>
          <p:nvPr/>
        </p:nvSpPr>
        <p:spPr>
          <a:xfrm rot="10800000">
            <a:off x="2128619" y="4341080"/>
            <a:ext cx="2068144" cy="844477"/>
          </a:xfrm>
          <a:custGeom>
            <a:avLst/>
            <a:gdLst/>
            <a:ahLst/>
            <a:cxnLst/>
            <a:rect l="l" t="t" r="r" b="b"/>
            <a:pathLst>
              <a:path w="27216" h="9870" extrusionOk="0">
                <a:moveTo>
                  <a:pt x="501" y="1"/>
                </a:moveTo>
                <a:cubicBezTo>
                  <a:pt x="1" y="2713"/>
                  <a:pt x="44" y="5500"/>
                  <a:pt x="571" y="8202"/>
                </a:cubicBezTo>
                <a:cubicBezTo>
                  <a:pt x="2179" y="8014"/>
                  <a:pt x="3726" y="7481"/>
                  <a:pt x="5065" y="6523"/>
                </a:cubicBezTo>
                <a:cubicBezTo>
                  <a:pt x="7127" y="5052"/>
                  <a:pt x="8871" y="2608"/>
                  <a:pt x="11387" y="2608"/>
                </a:cubicBezTo>
                <a:cubicBezTo>
                  <a:pt x="11421" y="2608"/>
                  <a:pt x="11454" y="2609"/>
                  <a:pt x="11488" y="2610"/>
                </a:cubicBezTo>
                <a:cubicBezTo>
                  <a:pt x="13516" y="2661"/>
                  <a:pt x="15082" y="4345"/>
                  <a:pt x="16313" y="5957"/>
                </a:cubicBezTo>
                <a:cubicBezTo>
                  <a:pt x="17548" y="7566"/>
                  <a:pt x="18888" y="9357"/>
                  <a:pt x="20869" y="9782"/>
                </a:cubicBezTo>
                <a:cubicBezTo>
                  <a:pt x="21144" y="9841"/>
                  <a:pt x="21419" y="9869"/>
                  <a:pt x="21690" y="9869"/>
                </a:cubicBezTo>
                <a:cubicBezTo>
                  <a:pt x="24152" y="9869"/>
                  <a:pt x="26358" y="7540"/>
                  <a:pt x="26872" y="5033"/>
                </a:cubicBezTo>
                <a:cubicBezTo>
                  <a:pt x="27216" y="3363"/>
                  <a:pt x="27022" y="1670"/>
                  <a:pt x="26622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7"/>
          <p:cNvSpPr/>
          <p:nvPr/>
        </p:nvSpPr>
        <p:spPr>
          <a:xfrm rot="10800000">
            <a:off x="2356486" y="-55043"/>
            <a:ext cx="2800232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7"/>
          <p:cNvSpPr/>
          <p:nvPr/>
        </p:nvSpPr>
        <p:spPr>
          <a:xfrm rot="10800000">
            <a:off x="-764693" y="248660"/>
            <a:ext cx="1969585" cy="4936898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rgbClr val="00A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"/>
          <p:cNvSpPr/>
          <p:nvPr/>
        </p:nvSpPr>
        <p:spPr>
          <a:xfrm rot="10800000">
            <a:off x="2068004" y="-55044"/>
            <a:ext cx="3958471" cy="1281175"/>
          </a:xfrm>
          <a:custGeom>
            <a:avLst/>
            <a:gdLst/>
            <a:ahLst/>
            <a:cxnLst/>
            <a:rect l="l" t="t" r="r" b="b"/>
            <a:pathLst>
              <a:path w="52092" h="14974" extrusionOk="0">
                <a:moveTo>
                  <a:pt x="10073" y="5769"/>
                </a:moveTo>
                <a:cubicBezTo>
                  <a:pt x="7479" y="5769"/>
                  <a:pt x="4891" y="6731"/>
                  <a:pt x="3028" y="8466"/>
                </a:cubicBezTo>
                <a:cubicBezTo>
                  <a:pt x="1213" y="10159"/>
                  <a:pt x="137" y="12540"/>
                  <a:pt x="0" y="14974"/>
                </a:cubicBezTo>
                <a:lnTo>
                  <a:pt x="11446" y="14974"/>
                </a:lnTo>
                <a:cubicBezTo>
                  <a:pt x="12158" y="12102"/>
                  <a:pt x="13582" y="9408"/>
                  <a:pt x="15534" y="7183"/>
                </a:cubicBezTo>
                <a:cubicBezTo>
                  <a:pt x="14502" y="6711"/>
                  <a:pt x="13450" y="6278"/>
                  <a:pt x="12337" y="6023"/>
                </a:cubicBezTo>
                <a:cubicBezTo>
                  <a:pt x="11597" y="5853"/>
                  <a:pt x="10833" y="5769"/>
                  <a:pt x="10073" y="5769"/>
                </a:cubicBezTo>
                <a:close/>
                <a:moveTo>
                  <a:pt x="45074" y="1"/>
                </a:moveTo>
                <a:cubicBezTo>
                  <a:pt x="43566" y="1"/>
                  <a:pt x="41995" y="486"/>
                  <a:pt x="40619" y="1128"/>
                </a:cubicBezTo>
                <a:cubicBezTo>
                  <a:pt x="37595" y="2533"/>
                  <a:pt x="34973" y="4604"/>
                  <a:pt x="32144" y="6344"/>
                </a:cubicBezTo>
                <a:cubicBezTo>
                  <a:pt x="32964" y="7452"/>
                  <a:pt x="33822" y="8509"/>
                  <a:pt x="35001" y="9182"/>
                </a:cubicBezTo>
                <a:cubicBezTo>
                  <a:pt x="37124" y="10394"/>
                  <a:pt x="39736" y="10065"/>
                  <a:pt x="42179" y="10168"/>
                </a:cubicBezTo>
                <a:cubicBezTo>
                  <a:pt x="44617" y="10272"/>
                  <a:pt x="47447" y="11215"/>
                  <a:pt x="48126" y="13563"/>
                </a:cubicBezTo>
                <a:cubicBezTo>
                  <a:pt x="48258" y="14021"/>
                  <a:pt x="48291" y="14497"/>
                  <a:pt x="48296" y="14974"/>
                </a:cubicBezTo>
                <a:lnTo>
                  <a:pt x="51884" y="14974"/>
                </a:lnTo>
                <a:cubicBezTo>
                  <a:pt x="52092" y="11470"/>
                  <a:pt x="51993" y="7956"/>
                  <a:pt x="50790" y="4670"/>
                </a:cubicBezTo>
                <a:cubicBezTo>
                  <a:pt x="50211" y="3085"/>
                  <a:pt x="49299" y="1505"/>
                  <a:pt x="47791" y="661"/>
                </a:cubicBezTo>
                <a:cubicBezTo>
                  <a:pt x="46951" y="194"/>
                  <a:pt x="46027" y="1"/>
                  <a:pt x="45074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7"/>
          <p:cNvSpPr/>
          <p:nvPr/>
        </p:nvSpPr>
        <p:spPr>
          <a:xfrm rot="10800000">
            <a:off x="2356486" y="-55039"/>
            <a:ext cx="2800232" cy="738468"/>
          </a:xfrm>
          <a:custGeom>
            <a:avLst/>
            <a:gdLst/>
            <a:ahLst/>
            <a:cxnLst/>
            <a:rect l="l" t="t" r="r" b="b"/>
            <a:pathLst>
              <a:path w="36850" h="8631" extrusionOk="0">
                <a:moveTo>
                  <a:pt x="20698" y="1"/>
                </a:moveTo>
                <a:cubicBezTo>
                  <a:pt x="20434" y="166"/>
                  <a:pt x="20169" y="321"/>
                  <a:pt x="19905" y="477"/>
                </a:cubicBezTo>
                <a:cubicBezTo>
                  <a:pt x="17354" y="1968"/>
                  <a:pt x="14431" y="3137"/>
                  <a:pt x="11488" y="3137"/>
                </a:cubicBezTo>
                <a:cubicBezTo>
                  <a:pt x="10814" y="3137"/>
                  <a:pt x="10134" y="3076"/>
                  <a:pt x="9460" y="2943"/>
                </a:cubicBezTo>
                <a:cubicBezTo>
                  <a:pt x="7564" y="2566"/>
                  <a:pt x="5847" y="1642"/>
                  <a:pt x="4088" y="840"/>
                </a:cubicBezTo>
                <a:cubicBezTo>
                  <a:pt x="2136" y="3065"/>
                  <a:pt x="712" y="5759"/>
                  <a:pt x="0" y="8631"/>
                </a:cubicBezTo>
                <a:lnTo>
                  <a:pt x="36850" y="8631"/>
                </a:lnTo>
                <a:cubicBezTo>
                  <a:pt x="36845" y="8154"/>
                  <a:pt x="36812" y="7678"/>
                  <a:pt x="36680" y="7220"/>
                </a:cubicBezTo>
                <a:cubicBezTo>
                  <a:pt x="36001" y="4872"/>
                  <a:pt x="33171" y="3929"/>
                  <a:pt x="30733" y="3825"/>
                </a:cubicBezTo>
                <a:cubicBezTo>
                  <a:pt x="28290" y="3722"/>
                  <a:pt x="25678" y="4051"/>
                  <a:pt x="23555" y="2839"/>
                </a:cubicBezTo>
                <a:cubicBezTo>
                  <a:pt x="22376" y="2166"/>
                  <a:pt x="21518" y="1109"/>
                  <a:pt x="20698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7"/>
          <p:cNvSpPr/>
          <p:nvPr/>
        </p:nvSpPr>
        <p:spPr>
          <a:xfrm rot="10800000">
            <a:off x="874085" y="729362"/>
            <a:ext cx="1115229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00A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"/>
          <p:cNvSpPr/>
          <p:nvPr/>
        </p:nvSpPr>
        <p:spPr>
          <a:xfrm rot="10800000">
            <a:off x="-764698" y="-55041"/>
            <a:ext cx="2149149" cy="904284"/>
          </a:xfrm>
          <a:custGeom>
            <a:avLst/>
            <a:gdLst/>
            <a:ahLst/>
            <a:cxnLst/>
            <a:rect l="l" t="t" r="r" b="b"/>
            <a:pathLst>
              <a:path w="28282" h="10569" extrusionOk="0">
                <a:moveTo>
                  <a:pt x="28282" y="1"/>
                </a:moveTo>
                <a:cubicBezTo>
                  <a:pt x="26674" y="1542"/>
                  <a:pt x="24867" y="2872"/>
                  <a:pt x="22906" y="3938"/>
                </a:cubicBezTo>
                <a:cubicBezTo>
                  <a:pt x="19143" y="5986"/>
                  <a:pt x="14860" y="7019"/>
                  <a:pt x="10578" y="7019"/>
                </a:cubicBezTo>
                <a:cubicBezTo>
                  <a:pt x="7792" y="7019"/>
                  <a:pt x="5005" y="6581"/>
                  <a:pt x="2364" y="5702"/>
                </a:cubicBezTo>
                <a:cubicBezTo>
                  <a:pt x="2170" y="5966"/>
                  <a:pt x="1986" y="6235"/>
                  <a:pt x="1807" y="6513"/>
                </a:cubicBezTo>
                <a:cubicBezTo>
                  <a:pt x="1005" y="7754"/>
                  <a:pt x="359" y="9135"/>
                  <a:pt x="0" y="10569"/>
                </a:cubicBezTo>
                <a:lnTo>
                  <a:pt x="28282" y="10569"/>
                </a:lnTo>
                <a:lnTo>
                  <a:pt x="28282" y="1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5" name="Google Shape;135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204808" y="1697000"/>
            <a:ext cx="4162461" cy="369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068798" y="-74100"/>
            <a:ext cx="4575068" cy="1281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48">
          <p15:clr>
            <a:srgbClr val="FA7B17"/>
          </p15:clr>
        </p15:guide>
        <p15:guide id="2" pos="2206">
          <p15:clr>
            <a:srgbClr val="FA7B17"/>
          </p15:clr>
        </p15:guide>
        <p15:guide id="3" pos="1765">
          <p15:clr>
            <a:srgbClr val="FA7B17"/>
          </p15:clr>
        </p15:guide>
        <p15:guide id="4" orient="horz" pos="1250">
          <p15:clr>
            <a:srgbClr val="FA7B17"/>
          </p15:clr>
        </p15:guide>
        <p15:guide id="5">
          <p15:clr>
            <a:srgbClr val="FA7B17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bg>
      <p:bgPr>
        <a:solidFill>
          <a:srgbClr val="28C2E5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8"/>
          <p:cNvSpPr/>
          <p:nvPr/>
        </p:nvSpPr>
        <p:spPr>
          <a:xfrm rot="10800000" flipH="1">
            <a:off x="4366399" y="335155"/>
            <a:ext cx="3758237" cy="4824215"/>
          </a:xfrm>
          <a:custGeom>
            <a:avLst/>
            <a:gdLst/>
            <a:ahLst/>
            <a:cxnLst/>
            <a:rect l="l" t="t" r="r" b="b"/>
            <a:pathLst>
              <a:path w="49457" h="56384" extrusionOk="0">
                <a:moveTo>
                  <a:pt x="26052" y="1"/>
                </a:moveTo>
                <a:cubicBezTo>
                  <a:pt x="26452" y="1670"/>
                  <a:pt x="26646" y="3363"/>
                  <a:pt x="26302" y="5033"/>
                </a:cubicBezTo>
                <a:cubicBezTo>
                  <a:pt x="25788" y="7540"/>
                  <a:pt x="23582" y="9869"/>
                  <a:pt x="21120" y="9869"/>
                </a:cubicBezTo>
                <a:cubicBezTo>
                  <a:pt x="20849" y="9869"/>
                  <a:pt x="20574" y="9841"/>
                  <a:pt x="20299" y="9782"/>
                </a:cubicBezTo>
                <a:cubicBezTo>
                  <a:pt x="18318" y="9357"/>
                  <a:pt x="16978" y="7566"/>
                  <a:pt x="15743" y="5957"/>
                </a:cubicBezTo>
                <a:cubicBezTo>
                  <a:pt x="14512" y="4345"/>
                  <a:pt x="12946" y="2661"/>
                  <a:pt x="10918" y="2610"/>
                </a:cubicBezTo>
                <a:cubicBezTo>
                  <a:pt x="10884" y="2609"/>
                  <a:pt x="10851" y="2608"/>
                  <a:pt x="10817" y="2608"/>
                </a:cubicBezTo>
                <a:cubicBezTo>
                  <a:pt x="8301" y="2608"/>
                  <a:pt x="6557" y="5052"/>
                  <a:pt x="4495" y="6523"/>
                </a:cubicBezTo>
                <a:cubicBezTo>
                  <a:pt x="3156" y="7481"/>
                  <a:pt x="1609" y="8014"/>
                  <a:pt x="1" y="8202"/>
                </a:cubicBezTo>
                <a:cubicBezTo>
                  <a:pt x="1307" y="14936"/>
                  <a:pt x="5566" y="21137"/>
                  <a:pt x="11645" y="24368"/>
                </a:cubicBezTo>
                <a:cubicBezTo>
                  <a:pt x="14611" y="25938"/>
                  <a:pt x="17888" y="26839"/>
                  <a:pt x="20906" y="28306"/>
                </a:cubicBezTo>
                <a:cubicBezTo>
                  <a:pt x="23929" y="29773"/>
                  <a:pt x="26816" y="31984"/>
                  <a:pt x="27952" y="35139"/>
                </a:cubicBezTo>
                <a:cubicBezTo>
                  <a:pt x="29456" y="39313"/>
                  <a:pt x="27580" y="44118"/>
                  <a:pt x="29014" y="48315"/>
                </a:cubicBezTo>
                <a:cubicBezTo>
                  <a:pt x="30163" y="51696"/>
                  <a:pt x="33276" y="54050"/>
                  <a:pt x="36534" y="55507"/>
                </a:cubicBezTo>
                <a:cubicBezTo>
                  <a:pt x="37276" y="55837"/>
                  <a:pt x="38034" y="56129"/>
                  <a:pt x="38804" y="56384"/>
                </a:cubicBezTo>
                <a:cubicBezTo>
                  <a:pt x="40256" y="54366"/>
                  <a:pt x="42058" y="52612"/>
                  <a:pt x="43741" y="50772"/>
                </a:cubicBezTo>
                <a:cubicBezTo>
                  <a:pt x="45645" y="48688"/>
                  <a:pt x="47443" y="46400"/>
                  <a:pt x="48277" y="43708"/>
                </a:cubicBezTo>
                <a:cubicBezTo>
                  <a:pt x="49456" y="39897"/>
                  <a:pt x="48551" y="35728"/>
                  <a:pt x="46985" y="32059"/>
                </a:cubicBezTo>
                <a:cubicBezTo>
                  <a:pt x="45419" y="28391"/>
                  <a:pt x="43207" y="25028"/>
                  <a:pt x="41614" y="21374"/>
                </a:cubicBezTo>
                <a:cubicBezTo>
                  <a:pt x="40015" y="17713"/>
                  <a:pt x="39048" y="13573"/>
                  <a:pt x="40138" y="9734"/>
                </a:cubicBezTo>
                <a:cubicBezTo>
                  <a:pt x="41397" y="5298"/>
                  <a:pt x="45151" y="2100"/>
                  <a:pt x="49343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8"/>
          <p:cNvSpPr/>
          <p:nvPr/>
        </p:nvSpPr>
        <p:spPr>
          <a:xfrm rot="10800000" flipH="1">
            <a:off x="4323086" y="4314893"/>
            <a:ext cx="2068144" cy="844477"/>
          </a:xfrm>
          <a:custGeom>
            <a:avLst/>
            <a:gdLst/>
            <a:ahLst/>
            <a:cxnLst/>
            <a:rect l="l" t="t" r="r" b="b"/>
            <a:pathLst>
              <a:path w="27216" h="9870" extrusionOk="0">
                <a:moveTo>
                  <a:pt x="501" y="1"/>
                </a:moveTo>
                <a:cubicBezTo>
                  <a:pt x="1" y="2713"/>
                  <a:pt x="44" y="5500"/>
                  <a:pt x="571" y="8202"/>
                </a:cubicBezTo>
                <a:cubicBezTo>
                  <a:pt x="2179" y="8014"/>
                  <a:pt x="3726" y="7481"/>
                  <a:pt x="5065" y="6523"/>
                </a:cubicBezTo>
                <a:cubicBezTo>
                  <a:pt x="7127" y="5052"/>
                  <a:pt x="8871" y="2608"/>
                  <a:pt x="11387" y="2608"/>
                </a:cubicBezTo>
                <a:cubicBezTo>
                  <a:pt x="11421" y="2608"/>
                  <a:pt x="11454" y="2609"/>
                  <a:pt x="11488" y="2610"/>
                </a:cubicBezTo>
                <a:cubicBezTo>
                  <a:pt x="13516" y="2661"/>
                  <a:pt x="15082" y="4345"/>
                  <a:pt x="16313" y="5957"/>
                </a:cubicBezTo>
                <a:cubicBezTo>
                  <a:pt x="17548" y="7566"/>
                  <a:pt x="18888" y="9357"/>
                  <a:pt x="20869" y="9782"/>
                </a:cubicBezTo>
                <a:cubicBezTo>
                  <a:pt x="21144" y="9841"/>
                  <a:pt x="21419" y="9869"/>
                  <a:pt x="21690" y="9869"/>
                </a:cubicBezTo>
                <a:cubicBezTo>
                  <a:pt x="24152" y="9869"/>
                  <a:pt x="26358" y="7540"/>
                  <a:pt x="26872" y="5033"/>
                </a:cubicBezTo>
                <a:cubicBezTo>
                  <a:pt x="27216" y="3363"/>
                  <a:pt x="27022" y="1670"/>
                  <a:pt x="26622" y="1"/>
                </a:cubicBezTo>
                <a:close/>
              </a:path>
            </a:pathLst>
          </a:custGeom>
          <a:solidFill>
            <a:srgbClr val="00A1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8"/>
          <p:cNvSpPr/>
          <p:nvPr/>
        </p:nvSpPr>
        <p:spPr>
          <a:xfrm rot="10800000" flipH="1">
            <a:off x="3363131" y="-81230"/>
            <a:ext cx="2800232" cy="1123659"/>
          </a:xfrm>
          <a:custGeom>
            <a:avLst/>
            <a:gdLst/>
            <a:ahLst/>
            <a:cxnLst/>
            <a:rect l="l" t="t" r="r" b="b"/>
            <a:pathLst>
              <a:path w="36850" h="13133" extrusionOk="0">
                <a:moveTo>
                  <a:pt x="14044" y="0"/>
                </a:moveTo>
                <a:cubicBezTo>
                  <a:pt x="12205" y="0"/>
                  <a:pt x="10289" y="657"/>
                  <a:pt x="8668" y="1584"/>
                </a:cubicBezTo>
                <a:cubicBezTo>
                  <a:pt x="4371" y="4041"/>
                  <a:pt x="1189" y="8337"/>
                  <a:pt x="0" y="13133"/>
                </a:cubicBezTo>
                <a:lnTo>
                  <a:pt x="36850" y="13133"/>
                </a:lnTo>
                <a:cubicBezTo>
                  <a:pt x="36845" y="12656"/>
                  <a:pt x="36812" y="12180"/>
                  <a:pt x="36680" y="11722"/>
                </a:cubicBezTo>
                <a:cubicBezTo>
                  <a:pt x="36001" y="9374"/>
                  <a:pt x="33171" y="8431"/>
                  <a:pt x="30733" y="8327"/>
                </a:cubicBezTo>
                <a:cubicBezTo>
                  <a:pt x="28290" y="8224"/>
                  <a:pt x="25678" y="8553"/>
                  <a:pt x="23555" y="7341"/>
                </a:cubicBezTo>
                <a:cubicBezTo>
                  <a:pt x="20919" y="5837"/>
                  <a:pt x="19882" y="2400"/>
                  <a:pt x="17278" y="843"/>
                </a:cubicBezTo>
                <a:cubicBezTo>
                  <a:pt x="16288" y="251"/>
                  <a:pt x="15181" y="0"/>
                  <a:pt x="14044" y="0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10800000" flipH="1">
            <a:off x="7314957" y="222473"/>
            <a:ext cx="1969585" cy="4936898"/>
          </a:xfrm>
          <a:custGeom>
            <a:avLst/>
            <a:gdLst/>
            <a:ahLst/>
            <a:cxnLst/>
            <a:rect l="l" t="t" r="r" b="b"/>
            <a:pathLst>
              <a:path w="25919" h="57701" extrusionOk="0">
                <a:moveTo>
                  <a:pt x="10540" y="1"/>
                </a:moveTo>
                <a:cubicBezTo>
                  <a:pt x="6348" y="2100"/>
                  <a:pt x="2594" y="5298"/>
                  <a:pt x="1335" y="9734"/>
                </a:cubicBezTo>
                <a:cubicBezTo>
                  <a:pt x="245" y="13573"/>
                  <a:pt x="1212" y="17713"/>
                  <a:pt x="2811" y="21374"/>
                </a:cubicBezTo>
                <a:cubicBezTo>
                  <a:pt x="4404" y="25028"/>
                  <a:pt x="6616" y="28391"/>
                  <a:pt x="8182" y="32059"/>
                </a:cubicBezTo>
                <a:cubicBezTo>
                  <a:pt x="9748" y="35728"/>
                  <a:pt x="10653" y="39897"/>
                  <a:pt x="9474" y="43708"/>
                </a:cubicBezTo>
                <a:cubicBezTo>
                  <a:pt x="8640" y="46400"/>
                  <a:pt x="6842" y="48688"/>
                  <a:pt x="4938" y="50772"/>
                </a:cubicBezTo>
                <a:cubicBezTo>
                  <a:pt x="3255" y="52612"/>
                  <a:pt x="1453" y="54366"/>
                  <a:pt x="1" y="56384"/>
                </a:cubicBezTo>
                <a:cubicBezTo>
                  <a:pt x="2642" y="57263"/>
                  <a:pt x="5429" y="57701"/>
                  <a:pt x="8215" y="57701"/>
                </a:cubicBezTo>
                <a:cubicBezTo>
                  <a:pt x="12497" y="57701"/>
                  <a:pt x="16780" y="56668"/>
                  <a:pt x="20543" y="54620"/>
                </a:cubicBezTo>
                <a:cubicBezTo>
                  <a:pt x="22504" y="53554"/>
                  <a:pt x="24311" y="52224"/>
                  <a:pt x="25919" y="50683"/>
                </a:cubicBezTo>
                <a:lnTo>
                  <a:pt x="25919" y="1"/>
                </a:lnTo>
                <a:close/>
              </a:path>
            </a:pathLst>
          </a:custGeom>
          <a:solidFill>
            <a:srgbClr val="0065B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2" name="Google Shape;142;p8"/>
          <p:cNvGrpSpPr/>
          <p:nvPr/>
        </p:nvGrpSpPr>
        <p:grpSpPr>
          <a:xfrm>
            <a:off x="2493374" y="-81232"/>
            <a:ext cx="3958471" cy="1281175"/>
            <a:chOff x="2493374" y="-81232"/>
            <a:chExt cx="3958471" cy="1281175"/>
          </a:xfrm>
        </p:grpSpPr>
        <p:sp>
          <p:nvSpPr>
            <p:cNvPr id="143" name="Google Shape;143;p8"/>
            <p:cNvSpPr/>
            <p:nvPr/>
          </p:nvSpPr>
          <p:spPr>
            <a:xfrm rot="10800000" flipH="1">
              <a:off x="2493374" y="-81232"/>
              <a:ext cx="3958471" cy="1281175"/>
            </a:xfrm>
            <a:custGeom>
              <a:avLst/>
              <a:gdLst/>
              <a:ahLst/>
              <a:cxnLst/>
              <a:rect l="l" t="t" r="r" b="b"/>
              <a:pathLst>
                <a:path w="52092" h="14974" extrusionOk="0">
                  <a:moveTo>
                    <a:pt x="10073" y="5769"/>
                  </a:moveTo>
                  <a:cubicBezTo>
                    <a:pt x="7479" y="5769"/>
                    <a:pt x="4891" y="6731"/>
                    <a:pt x="3028" y="8466"/>
                  </a:cubicBezTo>
                  <a:cubicBezTo>
                    <a:pt x="1213" y="10159"/>
                    <a:pt x="137" y="12540"/>
                    <a:pt x="0" y="14974"/>
                  </a:cubicBezTo>
                  <a:lnTo>
                    <a:pt x="11446" y="14974"/>
                  </a:lnTo>
                  <a:cubicBezTo>
                    <a:pt x="12158" y="12102"/>
                    <a:pt x="13582" y="9408"/>
                    <a:pt x="15534" y="7183"/>
                  </a:cubicBezTo>
                  <a:cubicBezTo>
                    <a:pt x="14502" y="6711"/>
                    <a:pt x="13450" y="6278"/>
                    <a:pt x="12337" y="6023"/>
                  </a:cubicBezTo>
                  <a:cubicBezTo>
                    <a:pt x="11597" y="5853"/>
                    <a:pt x="10833" y="5769"/>
                    <a:pt x="10073" y="5769"/>
                  </a:cubicBezTo>
                  <a:close/>
                  <a:moveTo>
                    <a:pt x="45074" y="1"/>
                  </a:moveTo>
                  <a:cubicBezTo>
                    <a:pt x="43566" y="1"/>
                    <a:pt x="41995" y="486"/>
                    <a:pt x="40619" y="1128"/>
                  </a:cubicBezTo>
                  <a:cubicBezTo>
                    <a:pt x="37595" y="2533"/>
                    <a:pt x="34973" y="4604"/>
                    <a:pt x="32144" y="6344"/>
                  </a:cubicBezTo>
                  <a:cubicBezTo>
                    <a:pt x="32964" y="7452"/>
                    <a:pt x="33822" y="8509"/>
                    <a:pt x="35001" y="9182"/>
                  </a:cubicBezTo>
                  <a:cubicBezTo>
                    <a:pt x="37124" y="10394"/>
                    <a:pt x="39736" y="10065"/>
                    <a:pt x="42179" y="10168"/>
                  </a:cubicBezTo>
                  <a:cubicBezTo>
                    <a:pt x="44617" y="10272"/>
                    <a:pt x="47447" y="11215"/>
                    <a:pt x="48126" y="13563"/>
                  </a:cubicBezTo>
                  <a:cubicBezTo>
                    <a:pt x="48258" y="14021"/>
                    <a:pt x="48291" y="14497"/>
                    <a:pt x="48296" y="14974"/>
                  </a:cubicBezTo>
                  <a:lnTo>
                    <a:pt x="51884" y="14974"/>
                  </a:lnTo>
                  <a:cubicBezTo>
                    <a:pt x="52092" y="11470"/>
                    <a:pt x="51993" y="7956"/>
                    <a:pt x="50790" y="4670"/>
                  </a:cubicBezTo>
                  <a:cubicBezTo>
                    <a:pt x="50211" y="3085"/>
                    <a:pt x="49299" y="1505"/>
                    <a:pt x="47791" y="661"/>
                  </a:cubicBezTo>
                  <a:cubicBezTo>
                    <a:pt x="46951" y="194"/>
                    <a:pt x="46027" y="1"/>
                    <a:pt x="45074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 rot="10800000" flipH="1">
              <a:off x="3363131" y="-81227"/>
              <a:ext cx="2800232" cy="738468"/>
            </a:xfrm>
            <a:custGeom>
              <a:avLst/>
              <a:gdLst/>
              <a:ahLst/>
              <a:cxnLst/>
              <a:rect l="l" t="t" r="r" b="b"/>
              <a:pathLst>
                <a:path w="36850" h="8631" extrusionOk="0">
                  <a:moveTo>
                    <a:pt x="20698" y="1"/>
                  </a:moveTo>
                  <a:cubicBezTo>
                    <a:pt x="20434" y="166"/>
                    <a:pt x="20169" y="321"/>
                    <a:pt x="19905" y="477"/>
                  </a:cubicBezTo>
                  <a:cubicBezTo>
                    <a:pt x="17354" y="1968"/>
                    <a:pt x="14431" y="3137"/>
                    <a:pt x="11488" y="3137"/>
                  </a:cubicBezTo>
                  <a:cubicBezTo>
                    <a:pt x="10814" y="3137"/>
                    <a:pt x="10134" y="3076"/>
                    <a:pt x="9460" y="2943"/>
                  </a:cubicBezTo>
                  <a:cubicBezTo>
                    <a:pt x="7564" y="2566"/>
                    <a:pt x="5847" y="1642"/>
                    <a:pt x="4088" y="840"/>
                  </a:cubicBezTo>
                  <a:cubicBezTo>
                    <a:pt x="2136" y="3065"/>
                    <a:pt x="712" y="5759"/>
                    <a:pt x="0" y="8631"/>
                  </a:cubicBezTo>
                  <a:lnTo>
                    <a:pt x="36850" y="8631"/>
                  </a:lnTo>
                  <a:cubicBezTo>
                    <a:pt x="36845" y="8154"/>
                    <a:pt x="36812" y="7678"/>
                    <a:pt x="36680" y="7220"/>
                  </a:cubicBezTo>
                  <a:cubicBezTo>
                    <a:pt x="36001" y="4872"/>
                    <a:pt x="33171" y="3929"/>
                    <a:pt x="30733" y="3825"/>
                  </a:cubicBezTo>
                  <a:cubicBezTo>
                    <a:pt x="28290" y="3722"/>
                    <a:pt x="25678" y="4051"/>
                    <a:pt x="23555" y="2839"/>
                  </a:cubicBezTo>
                  <a:cubicBezTo>
                    <a:pt x="22376" y="2166"/>
                    <a:pt x="21518" y="1109"/>
                    <a:pt x="20698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" name="Google Shape;145;p8"/>
          <p:cNvSpPr/>
          <p:nvPr/>
        </p:nvSpPr>
        <p:spPr>
          <a:xfrm rot="10800000" flipH="1">
            <a:off x="6530534" y="703175"/>
            <a:ext cx="1115229" cy="1401387"/>
          </a:xfrm>
          <a:custGeom>
            <a:avLst/>
            <a:gdLst/>
            <a:ahLst/>
            <a:cxnLst/>
            <a:rect l="l" t="t" r="r" b="b"/>
            <a:pathLst>
              <a:path w="14676" h="16379" extrusionOk="0">
                <a:moveTo>
                  <a:pt x="7560" y="1"/>
                </a:moveTo>
                <a:cubicBezTo>
                  <a:pt x="3283" y="1"/>
                  <a:pt x="0" y="8178"/>
                  <a:pt x="2476" y="12988"/>
                </a:cubicBezTo>
                <a:cubicBezTo>
                  <a:pt x="3703" y="15375"/>
                  <a:pt x="6008" y="16379"/>
                  <a:pt x="8201" y="16379"/>
                </a:cubicBezTo>
                <a:cubicBezTo>
                  <a:pt x="10559" y="16379"/>
                  <a:pt x="12790" y="15223"/>
                  <a:pt x="13430" y="13366"/>
                </a:cubicBezTo>
                <a:cubicBezTo>
                  <a:pt x="14675" y="9777"/>
                  <a:pt x="13214" y="571"/>
                  <a:pt x="7908" y="20"/>
                </a:cubicBezTo>
                <a:cubicBezTo>
                  <a:pt x="7791" y="5"/>
                  <a:pt x="7677" y="1"/>
                  <a:pt x="756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8"/>
          <p:cNvSpPr txBox="1">
            <a:spLocks noGrp="1"/>
          </p:cNvSpPr>
          <p:nvPr>
            <p:ph type="ctrTitle"/>
          </p:nvPr>
        </p:nvSpPr>
        <p:spPr>
          <a:xfrm>
            <a:off x="914400" y="2571750"/>
            <a:ext cx="3651600" cy="18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7" name="Google Shape;147;p8"/>
          <p:cNvSpPr txBox="1">
            <a:spLocks noGrp="1"/>
          </p:cNvSpPr>
          <p:nvPr>
            <p:ph type="subTitle" idx="1"/>
          </p:nvPr>
        </p:nvSpPr>
        <p:spPr>
          <a:xfrm>
            <a:off x="914400" y="1521300"/>
            <a:ext cx="3651600" cy="105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b="1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Condensed Light"/>
              <a:buNone/>
              <a:defRPr sz="2800"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pic>
        <p:nvPicPr>
          <p:cNvPr id="148" name="Google Shape;14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551674" y="-76200"/>
            <a:ext cx="4820928" cy="2711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8"/>
          <p:cNvPicPr preferRelativeResize="0"/>
          <p:nvPr/>
        </p:nvPicPr>
        <p:blipFill rotWithShape="1">
          <a:blip r:embed="rId3">
            <a:alphaModFix/>
          </a:blip>
          <a:srcRect l="29507"/>
          <a:stretch/>
        </p:blipFill>
        <p:spPr>
          <a:xfrm>
            <a:off x="5033275" y="1953450"/>
            <a:ext cx="4415530" cy="3523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FFFFFF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"/>
          <p:cNvSpPr txBox="1">
            <a:spLocks noGrp="1"/>
          </p:cNvSpPr>
          <p:nvPr>
            <p:ph type="subTitle" idx="1"/>
          </p:nvPr>
        </p:nvSpPr>
        <p:spPr>
          <a:xfrm flipH="1">
            <a:off x="2894200" y="3121150"/>
            <a:ext cx="3525600" cy="3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ctrTitle"/>
          </p:nvPr>
        </p:nvSpPr>
        <p:spPr>
          <a:xfrm flipH="1">
            <a:off x="668300" y="2732350"/>
            <a:ext cx="79773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ubTitle" idx="2"/>
          </p:nvPr>
        </p:nvSpPr>
        <p:spPr>
          <a:xfrm flipH="1">
            <a:off x="914550" y="3108302"/>
            <a:ext cx="7299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None/>
              <a:defRPr sz="1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9"/>
          <p:cNvSpPr txBox="1">
            <a:spLocks noGrp="1"/>
          </p:cNvSpPr>
          <p:nvPr>
            <p:ph type="ctrTitle" idx="3"/>
          </p:nvPr>
        </p:nvSpPr>
        <p:spPr>
          <a:xfrm flipH="1">
            <a:off x="914250" y="2579950"/>
            <a:ext cx="7299900" cy="5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9"/>
          <p:cNvSpPr txBox="1">
            <a:spLocks noGrp="1"/>
          </p:cNvSpPr>
          <p:nvPr>
            <p:ph type="title" idx="4" hasCustomPrompt="1"/>
          </p:nvPr>
        </p:nvSpPr>
        <p:spPr>
          <a:xfrm>
            <a:off x="2691300" y="1948575"/>
            <a:ext cx="3734100" cy="6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Font typeface="Comfortaa"/>
              <a:buNone/>
              <a:defRPr sz="4800" b="1">
                <a:solidFill>
                  <a:srgbClr val="20124D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4800"/>
              <a:buNone/>
              <a:defRPr sz="4800" b="1">
                <a:solidFill>
                  <a:srgbClr val="20124D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6" name="Google Shape;156;p9"/>
          <p:cNvSpPr/>
          <p:nvPr/>
        </p:nvSpPr>
        <p:spPr>
          <a:xfrm>
            <a:off x="0" y="-76200"/>
            <a:ext cx="2668237" cy="1145841"/>
          </a:xfrm>
          <a:custGeom>
            <a:avLst/>
            <a:gdLst/>
            <a:ahLst/>
            <a:cxnLst/>
            <a:rect l="l" t="t" r="r" b="b"/>
            <a:pathLst>
              <a:path w="40411" h="17354" extrusionOk="0">
                <a:moveTo>
                  <a:pt x="1" y="1"/>
                </a:moveTo>
                <a:lnTo>
                  <a:pt x="1" y="15907"/>
                </a:lnTo>
                <a:cubicBezTo>
                  <a:pt x="65" y="15937"/>
                  <a:pt x="126" y="15971"/>
                  <a:pt x="191" y="16002"/>
                </a:cubicBezTo>
                <a:cubicBezTo>
                  <a:pt x="2158" y="16904"/>
                  <a:pt x="4321" y="17353"/>
                  <a:pt x="6484" y="17353"/>
                </a:cubicBezTo>
                <a:cubicBezTo>
                  <a:pt x="8846" y="17353"/>
                  <a:pt x="11208" y="16818"/>
                  <a:pt x="13317" y="15753"/>
                </a:cubicBezTo>
                <a:cubicBezTo>
                  <a:pt x="16309" y="14240"/>
                  <a:pt x="18696" y="11792"/>
                  <a:pt x="21282" y="9658"/>
                </a:cubicBezTo>
                <a:cubicBezTo>
                  <a:pt x="23867" y="7523"/>
                  <a:pt x="26889" y="5608"/>
                  <a:pt x="30241" y="5523"/>
                </a:cubicBezTo>
                <a:cubicBezTo>
                  <a:pt x="30334" y="5520"/>
                  <a:pt x="30427" y="5519"/>
                  <a:pt x="30520" y="5519"/>
                </a:cubicBezTo>
                <a:cubicBezTo>
                  <a:pt x="31256" y="5519"/>
                  <a:pt x="32006" y="5597"/>
                  <a:pt x="32756" y="5673"/>
                </a:cubicBezTo>
                <a:cubicBezTo>
                  <a:pt x="33509" y="5749"/>
                  <a:pt x="34261" y="5826"/>
                  <a:pt x="34992" y="5826"/>
                </a:cubicBezTo>
                <a:cubicBezTo>
                  <a:pt x="36016" y="5826"/>
                  <a:pt x="37001" y="5676"/>
                  <a:pt x="37897" y="5165"/>
                </a:cubicBezTo>
                <a:cubicBezTo>
                  <a:pt x="39627" y="4177"/>
                  <a:pt x="40411" y="1858"/>
                  <a:pt x="3974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"/>
          <p:cNvSpPr/>
          <p:nvPr/>
        </p:nvSpPr>
        <p:spPr>
          <a:xfrm>
            <a:off x="0" y="-76200"/>
            <a:ext cx="4572074" cy="247402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" name="Google Shape;158;p9"/>
          <p:cNvGrpSpPr/>
          <p:nvPr/>
        </p:nvGrpSpPr>
        <p:grpSpPr>
          <a:xfrm>
            <a:off x="-40223" y="-142013"/>
            <a:ext cx="1291147" cy="2218459"/>
            <a:chOff x="4895725" y="2485200"/>
            <a:chExt cx="464525" cy="744050"/>
          </a:xfrm>
        </p:grpSpPr>
        <p:sp>
          <p:nvSpPr>
            <p:cNvPr id="159" name="Google Shape;159;p9"/>
            <p:cNvSpPr/>
            <p:nvPr/>
          </p:nvSpPr>
          <p:spPr>
            <a:xfrm>
              <a:off x="4896150" y="2564650"/>
              <a:ext cx="407475" cy="415225"/>
            </a:xfrm>
            <a:custGeom>
              <a:avLst/>
              <a:gdLst/>
              <a:ahLst/>
              <a:cxnLst/>
              <a:rect l="l" t="t" r="r" b="b"/>
              <a:pathLst>
                <a:path w="16299" h="16609" extrusionOk="0">
                  <a:moveTo>
                    <a:pt x="1" y="0"/>
                  </a:moveTo>
                  <a:lnTo>
                    <a:pt x="4" y="314"/>
                  </a:lnTo>
                  <a:lnTo>
                    <a:pt x="6817" y="7128"/>
                  </a:lnTo>
                  <a:lnTo>
                    <a:pt x="6845" y="7155"/>
                  </a:lnTo>
                  <a:lnTo>
                    <a:pt x="6872" y="7182"/>
                  </a:lnTo>
                  <a:lnTo>
                    <a:pt x="14619" y="14928"/>
                  </a:lnTo>
                  <a:lnTo>
                    <a:pt x="14646" y="14956"/>
                  </a:lnTo>
                  <a:lnTo>
                    <a:pt x="16298" y="16609"/>
                  </a:lnTo>
                  <a:cubicBezTo>
                    <a:pt x="16298" y="16506"/>
                    <a:pt x="16298" y="16400"/>
                    <a:pt x="16295" y="16295"/>
                  </a:cubicBezTo>
                  <a:lnTo>
                    <a:pt x="14826" y="14826"/>
                  </a:lnTo>
                  <a:lnTo>
                    <a:pt x="14799" y="14799"/>
                  </a:lnTo>
                  <a:lnTo>
                    <a:pt x="7029" y="7025"/>
                  </a:lnTo>
                  <a:lnTo>
                    <a:pt x="7001" y="6998"/>
                  </a:lnTo>
                  <a:lnTo>
                    <a:pt x="6974" y="697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4896675" y="2643100"/>
              <a:ext cx="398000" cy="404125"/>
            </a:xfrm>
            <a:custGeom>
              <a:avLst/>
              <a:gdLst/>
              <a:ahLst/>
              <a:cxnLst/>
              <a:rect l="l" t="t" r="r" b="b"/>
              <a:pathLst>
                <a:path w="15920" h="16165" extrusionOk="0">
                  <a:moveTo>
                    <a:pt x="0" y="0"/>
                  </a:moveTo>
                  <a:lnTo>
                    <a:pt x="0" y="314"/>
                  </a:lnTo>
                  <a:lnTo>
                    <a:pt x="5236" y="5550"/>
                  </a:lnTo>
                  <a:lnTo>
                    <a:pt x="5263" y="5577"/>
                  </a:lnTo>
                  <a:lnTo>
                    <a:pt x="5291" y="5604"/>
                  </a:lnTo>
                  <a:lnTo>
                    <a:pt x="13038" y="13351"/>
                  </a:lnTo>
                  <a:lnTo>
                    <a:pt x="13065" y="13378"/>
                  </a:lnTo>
                  <a:lnTo>
                    <a:pt x="13092" y="13405"/>
                  </a:lnTo>
                  <a:lnTo>
                    <a:pt x="15848" y="16165"/>
                  </a:lnTo>
                  <a:cubicBezTo>
                    <a:pt x="15875" y="16083"/>
                    <a:pt x="15899" y="16005"/>
                    <a:pt x="15920" y="15923"/>
                  </a:cubicBezTo>
                  <a:lnTo>
                    <a:pt x="13245" y="13249"/>
                  </a:lnTo>
                  <a:lnTo>
                    <a:pt x="13218" y="13221"/>
                  </a:lnTo>
                  <a:lnTo>
                    <a:pt x="13194" y="13194"/>
                  </a:lnTo>
                  <a:lnTo>
                    <a:pt x="5447" y="5447"/>
                  </a:lnTo>
                  <a:lnTo>
                    <a:pt x="5420" y="5420"/>
                  </a:lnTo>
                  <a:lnTo>
                    <a:pt x="5393" y="53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4896400" y="2603925"/>
              <a:ext cx="405100" cy="411800"/>
            </a:xfrm>
            <a:custGeom>
              <a:avLst/>
              <a:gdLst/>
              <a:ahLst/>
              <a:cxnLst/>
              <a:rect l="l" t="t" r="r" b="b"/>
              <a:pathLst>
                <a:path w="16204" h="16472" extrusionOk="0">
                  <a:moveTo>
                    <a:pt x="0" y="0"/>
                  </a:moveTo>
                  <a:lnTo>
                    <a:pt x="4" y="313"/>
                  </a:lnTo>
                  <a:lnTo>
                    <a:pt x="6054" y="6364"/>
                  </a:lnTo>
                  <a:lnTo>
                    <a:pt x="6082" y="6391"/>
                  </a:lnTo>
                  <a:lnTo>
                    <a:pt x="13829" y="14138"/>
                  </a:lnTo>
                  <a:lnTo>
                    <a:pt x="13856" y="14165"/>
                  </a:lnTo>
                  <a:lnTo>
                    <a:pt x="16162" y="16472"/>
                  </a:lnTo>
                  <a:cubicBezTo>
                    <a:pt x="16176" y="16383"/>
                    <a:pt x="16189" y="16291"/>
                    <a:pt x="16203" y="16199"/>
                  </a:cubicBezTo>
                  <a:lnTo>
                    <a:pt x="14036" y="14036"/>
                  </a:lnTo>
                  <a:lnTo>
                    <a:pt x="14009" y="14008"/>
                  </a:lnTo>
                  <a:lnTo>
                    <a:pt x="13982" y="13981"/>
                  </a:lnTo>
                  <a:lnTo>
                    <a:pt x="6211" y="6207"/>
                  </a:lnTo>
                  <a:lnTo>
                    <a:pt x="6184" y="61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4898950" y="3035450"/>
              <a:ext cx="189175" cy="190300"/>
            </a:xfrm>
            <a:custGeom>
              <a:avLst/>
              <a:gdLst/>
              <a:ahLst/>
              <a:cxnLst/>
              <a:rect l="l" t="t" r="r" b="b"/>
              <a:pathLst>
                <a:path w="7567" h="7612" extrusionOk="0">
                  <a:moveTo>
                    <a:pt x="1" y="0"/>
                  </a:moveTo>
                  <a:lnTo>
                    <a:pt x="1" y="314"/>
                  </a:lnTo>
                  <a:lnTo>
                    <a:pt x="5145" y="5458"/>
                  </a:lnTo>
                  <a:lnTo>
                    <a:pt x="5172" y="5486"/>
                  </a:lnTo>
                  <a:lnTo>
                    <a:pt x="5200" y="5513"/>
                  </a:lnTo>
                  <a:lnTo>
                    <a:pt x="7298" y="7612"/>
                  </a:lnTo>
                  <a:cubicBezTo>
                    <a:pt x="7390" y="7598"/>
                    <a:pt x="7479" y="7584"/>
                    <a:pt x="7567" y="7567"/>
                  </a:cubicBezTo>
                  <a:lnTo>
                    <a:pt x="5356" y="5356"/>
                  </a:lnTo>
                  <a:lnTo>
                    <a:pt x="5329" y="5329"/>
                  </a:lnTo>
                  <a:lnTo>
                    <a:pt x="5302" y="530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4898025" y="2878500"/>
              <a:ext cx="300475" cy="303725"/>
            </a:xfrm>
            <a:custGeom>
              <a:avLst/>
              <a:gdLst/>
              <a:ahLst/>
              <a:cxnLst/>
              <a:rect l="l" t="t" r="r" b="b"/>
              <a:pathLst>
                <a:path w="12019" h="12149" extrusionOk="0">
                  <a:moveTo>
                    <a:pt x="0" y="0"/>
                  </a:moveTo>
                  <a:lnTo>
                    <a:pt x="4" y="314"/>
                  </a:lnTo>
                  <a:lnTo>
                    <a:pt x="528" y="841"/>
                  </a:lnTo>
                  <a:lnTo>
                    <a:pt x="556" y="869"/>
                  </a:lnTo>
                  <a:lnTo>
                    <a:pt x="8303" y="8616"/>
                  </a:lnTo>
                  <a:lnTo>
                    <a:pt x="8330" y="8643"/>
                  </a:lnTo>
                  <a:lnTo>
                    <a:pt x="8357" y="8670"/>
                  </a:lnTo>
                  <a:lnTo>
                    <a:pt x="11835" y="12149"/>
                  </a:lnTo>
                  <a:cubicBezTo>
                    <a:pt x="11896" y="12108"/>
                    <a:pt x="11962" y="12063"/>
                    <a:pt x="12019" y="12022"/>
                  </a:cubicBezTo>
                  <a:lnTo>
                    <a:pt x="8514" y="8514"/>
                  </a:lnTo>
                  <a:lnTo>
                    <a:pt x="8487" y="8486"/>
                  </a:lnTo>
                  <a:lnTo>
                    <a:pt x="8459" y="8459"/>
                  </a:lnTo>
                  <a:lnTo>
                    <a:pt x="712" y="712"/>
                  </a:lnTo>
                  <a:lnTo>
                    <a:pt x="685" y="685"/>
                  </a:lnTo>
                  <a:lnTo>
                    <a:pt x="658" y="6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4897600" y="2800050"/>
              <a:ext cx="341900" cy="345975"/>
            </a:xfrm>
            <a:custGeom>
              <a:avLst/>
              <a:gdLst/>
              <a:ahLst/>
              <a:cxnLst/>
              <a:rect l="l" t="t" r="r" b="b"/>
              <a:pathLst>
                <a:path w="13676" h="13839" extrusionOk="0">
                  <a:moveTo>
                    <a:pt x="1" y="1"/>
                  </a:moveTo>
                  <a:lnTo>
                    <a:pt x="1" y="314"/>
                  </a:lnTo>
                  <a:lnTo>
                    <a:pt x="2078" y="2392"/>
                  </a:lnTo>
                  <a:lnTo>
                    <a:pt x="2106" y="2419"/>
                  </a:lnTo>
                  <a:lnTo>
                    <a:pt x="2133" y="2446"/>
                  </a:lnTo>
                  <a:lnTo>
                    <a:pt x="9880" y="10193"/>
                  </a:lnTo>
                  <a:lnTo>
                    <a:pt x="9907" y="10221"/>
                  </a:lnTo>
                  <a:lnTo>
                    <a:pt x="13525" y="13839"/>
                  </a:lnTo>
                  <a:cubicBezTo>
                    <a:pt x="13576" y="13787"/>
                    <a:pt x="13627" y="13733"/>
                    <a:pt x="13675" y="13679"/>
                  </a:cubicBezTo>
                  <a:lnTo>
                    <a:pt x="10091" y="10091"/>
                  </a:lnTo>
                  <a:lnTo>
                    <a:pt x="10064" y="10064"/>
                  </a:lnTo>
                  <a:lnTo>
                    <a:pt x="2290" y="2290"/>
                  </a:lnTo>
                  <a:lnTo>
                    <a:pt x="2262" y="2262"/>
                  </a:lnTo>
                  <a:lnTo>
                    <a:pt x="2235" y="223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4897100" y="2721600"/>
              <a:ext cx="374750" cy="379700"/>
            </a:xfrm>
            <a:custGeom>
              <a:avLst/>
              <a:gdLst/>
              <a:ahLst/>
              <a:cxnLst/>
              <a:rect l="l" t="t" r="r" b="b"/>
              <a:pathLst>
                <a:path w="14990" h="15188" extrusionOk="0">
                  <a:moveTo>
                    <a:pt x="0" y="1"/>
                  </a:moveTo>
                  <a:lnTo>
                    <a:pt x="4" y="315"/>
                  </a:lnTo>
                  <a:lnTo>
                    <a:pt x="3659" y="3970"/>
                  </a:lnTo>
                  <a:lnTo>
                    <a:pt x="3686" y="3997"/>
                  </a:lnTo>
                  <a:lnTo>
                    <a:pt x="11460" y="11771"/>
                  </a:lnTo>
                  <a:lnTo>
                    <a:pt x="11488" y="11798"/>
                  </a:lnTo>
                  <a:lnTo>
                    <a:pt x="11515" y="11826"/>
                  </a:lnTo>
                  <a:lnTo>
                    <a:pt x="14877" y="15188"/>
                  </a:lnTo>
                  <a:cubicBezTo>
                    <a:pt x="14914" y="15120"/>
                    <a:pt x="14952" y="15056"/>
                    <a:pt x="14990" y="14991"/>
                  </a:cubicBezTo>
                  <a:lnTo>
                    <a:pt x="11672" y="11669"/>
                  </a:lnTo>
                  <a:lnTo>
                    <a:pt x="11644" y="11642"/>
                  </a:lnTo>
                  <a:lnTo>
                    <a:pt x="11617" y="11614"/>
                  </a:lnTo>
                  <a:lnTo>
                    <a:pt x="3870" y="3867"/>
                  </a:lnTo>
                  <a:lnTo>
                    <a:pt x="3843" y="38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4898700" y="2996200"/>
              <a:ext cx="220950" cy="222650"/>
            </a:xfrm>
            <a:custGeom>
              <a:avLst/>
              <a:gdLst/>
              <a:ahLst/>
              <a:cxnLst/>
              <a:rect l="l" t="t" r="r" b="b"/>
              <a:pathLst>
                <a:path w="8838" h="8906" extrusionOk="0">
                  <a:moveTo>
                    <a:pt x="1" y="1"/>
                  </a:moveTo>
                  <a:lnTo>
                    <a:pt x="4" y="314"/>
                  </a:lnTo>
                  <a:lnTo>
                    <a:pt x="5935" y="6248"/>
                  </a:lnTo>
                  <a:lnTo>
                    <a:pt x="5962" y="6276"/>
                  </a:lnTo>
                  <a:lnTo>
                    <a:pt x="5990" y="6303"/>
                  </a:lnTo>
                  <a:lnTo>
                    <a:pt x="8592" y="8905"/>
                  </a:lnTo>
                  <a:cubicBezTo>
                    <a:pt x="8674" y="8882"/>
                    <a:pt x="8756" y="8861"/>
                    <a:pt x="8838" y="8837"/>
                  </a:cubicBezTo>
                  <a:lnTo>
                    <a:pt x="6146" y="6146"/>
                  </a:lnTo>
                  <a:lnTo>
                    <a:pt x="6119" y="6119"/>
                  </a:lnTo>
                  <a:lnTo>
                    <a:pt x="6092" y="60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4898275" y="2917750"/>
              <a:ext cx="276400" cy="279050"/>
            </a:xfrm>
            <a:custGeom>
              <a:avLst/>
              <a:gdLst/>
              <a:ahLst/>
              <a:cxnLst/>
              <a:rect l="l" t="t" r="r" b="b"/>
              <a:pathLst>
                <a:path w="11056" h="11162" extrusionOk="0">
                  <a:moveTo>
                    <a:pt x="1" y="1"/>
                  </a:moveTo>
                  <a:lnTo>
                    <a:pt x="1" y="314"/>
                  </a:lnTo>
                  <a:lnTo>
                    <a:pt x="7512" y="7826"/>
                  </a:lnTo>
                  <a:lnTo>
                    <a:pt x="7540" y="7853"/>
                  </a:lnTo>
                  <a:lnTo>
                    <a:pt x="7567" y="7881"/>
                  </a:lnTo>
                  <a:lnTo>
                    <a:pt x="10851" y="11161"/>
                  </a:lnTo>
                  <a:cubicBezTo>
                    <a:pt x="10919" y="11127"/>
                    <a:pt x="10987" y="11093"/>
                    <a:pt x="11056" y="11056"/>
                  </a:cubicBezTo>
                  <a:lnTo>
                    <a:pt x="7724" y="7724"/>
                  </a:lnTo>
                  <a:lnTo>
                    <a:pt x="7696" y="7697"/>
                  </a:lnTo>
                  <a:lnTo>
                    <a:pt x="7669" y="76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4897775" y="2839325"/>
              <a:ext cx="322375" cy="325950"/>
            </a:xfrm>
            <a:custGeom>
              <a:avLst/>
              <a:gdLst/>
              <a:ahLst/>
              <a:cxnLst/>
              <a:rect l="l" t="t" r="r" b="b"/>
              <a:pathLst>
                <a:path w="12895" h="13038" extrusionOk="0">
                  <a:moveTo>
                    <a:pt x="0" y="0"/>
                  </a:moveTo>
                  <a:lnTo>
                    <a:pt x="4" y="314"/>
                  </a:lnTo>
                  <a:lnTo>
                    <a:pt x="1291" y="1601"/>
                  </a:lnTo>
                  <a:lnTo>
                    <a:pt x="1318" y="1628"/>
                  </a:lnTo>
                  <a:lnTo>
                    <a:pt x="1346" y="1656"/>
                  </a:lnTo>
                  <a:lnTo>
                    <a:pt x="9093" y="9403"/>
                  </a:lnTo>
                  <a:lnTo>
                    <a:pt x="9120" y="9430"/>
                  </a:lnTo>
                  <a:lnTo>
                    <a:pt x="12728" y="13037"/>
                  </a:lnTo>
                  <a:cubicBezTo>
                    <a:pt x="12782" y="12990"/>
                    <a:pt x="12840" y="12939"/>
                    <a:pt x="12895" y="12891"/>
                  </a:cubicBezTo>
                  <a:lnTo>
                    <a:pt x="9304" y="9301"/>
                  </a:lnTo>
                  <a:lnTo>
                    <a:pt x="9277" y="9273"/>
                  </a:lnTo>
                  <a:lnTo>
                    <a:pt x="1475" y="1472"/>
                  </a:lnTo>
                  <a:lnTo>
                    <a:pt x="1448" y="14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4897350" y="2760800"/>
              <a:ext cx="359425" cy="363925"/>
            </a:xfrm>
            <a:custGeom>
              <a:avLst/>
              <a:gdLst/>
              <a:ahLst/>
              <a:cxnLst/>
              <a:rect l="l" t="t" r="r" b="b"/>
              <a:pathLst>
                <a:path w="14377" h="14557" extrusionOk="0">
                  <a:moveTo>
                    <a:pt x="0" y="0"/>
                  </a:moveTo>
                  <a:lnTo>
                    <a:pt x="0" y="313"/>
                  </a:lnTo>
                  <a:lnTo>
                    <a:pt x="2868" y="3182"/>
                  </a:lnTo>
                  <a:lnTo>
                    <a:pt x="2896" y="3209"/>
                  </a:lnTo>
                  <a:lnTo>
                    <a:pt x="2923" y="3236"/>
                  </a:lnTo>
                  <a:lnTo>
                    <a:pt x="10670" y="10983"/>
                  </a:lnTo>
                  <a:lnTo>
                    <a:pt x="10697" y="11011"/>
                  </a:lnTo>
                  <a:lnTo>
                    <a:pt x="10725" y="11038"/>
                  </a:lnTo>
                  <a:lnTo>
                    <a:pt x="14244" y="14557"/>
                  </a:lnTo>
                  <a:cubicBezTo>
                    <a:pt x="14288" y="14499"/>
                    <a:pt x="14332" y="14438"/>
                    <a:pt x="14376" y="14376"/>
                  </a:cubicBezTo>
                  <a:lnTo>
                    <a:pt x="10881" y="10881"/>
                  </a:lnTo>
                  <a:lnTo>
                    <a:pt x="10854" y="10854"/>
                  </a:lnTo>
                  <a:lnTo>
                    <a:pt x="10827" y="10827"/>
                  </a:lnTo>
                  <a:lnTo>
                    <a:pt x="3080" y="3080"/>
                  </a:lnTo>
                  <a:lnTo>
                    <a:pt x="3052" y="3052"/>
                  </a:lnTo>
                  <a:lnTo>
                    <a:pt x="3025" y="30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9"/>
            <p:cNvSpPr/>
            <p:nvPr/>
          </p:nvSpPr>
          <p:spPr>
            <a:xfrm>
              <a:off x="4899375" y="3113900"/>
              <a:ext cx="115000" cy="115000"/>
            </a:xfrm>
            <a:custGeom>
              <a:avLst/>
              <a:gdLst/>
              <a:ahLst/>
              <a:cxnLst/>
              <a:rect l="l" t="t" r="r" b="b"/>
              <a:pathLst>
                <a:path w="4600" h="4600" extrusionOk="0">
                  <a:moveTo>
                    <a:pt x="1" y="0"/>
                  </a:moveTo>
                  <a:lnTo>
                    <a:pt x="4" y="314"/>
                  </a:lnTo>
                  <a:lnTo>
                    <a:pt x="3568" y="3878"/>
                  </a:lnTo>
                  <a:lnTo>
                    <a:pt x="3595" y="3905"/>
                  </a:lnTo>
                  <a:lnTo>
                    <a:pt x="3622" y="3931"/>
                  </a:lnTo>
                  <a:lnTo>
                    <a:pt x="4266" y="4576"/>
                  </a:lnTo>
                  <a:cubicBezTo>
                    <a:pt x="4378" y="4586"/>
                    <a:pt x="4491" y="4593"/>
                    <a:pt x="4600" y="4599"/>
                  </a:cubicBezTo>
                  <a:lnTo>
                    <a:pt x="3779" y="3779"/>
                  </a:lnTo>
                  <a:lnTo>
                    <a:pt x="3752" y="3751"/>
                  </a:lnTo>
                  <a:lnTo>
                    <a:pt x="3724" y="372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9"/>
            <p:cNvSpPr/>
            <p:nvPr/>
          </p:nvSpPr>
          <p:spPr>
            <a:xfrm>
              <a:off x="4899225" y="3074625"/>
              <a:ext cx="154075" cy="154625"/>
            </a:xfrm>
            <a:custGeom>
              <a:avLst/>
              <a:gdLst/>
              <a:ahLst/>
              <a:cxnLst/>
              <a:rect l="l" t="t" r="r" b="b"/>
              <a:pathLst>
                <a:path w="6163" h="6185" extrusionOk="0">
                  <a:moveTo>
                    <a:pt x="0" y="1"/>
                  </a:moveTo>
                  <a:lnTo>
                    <a:pt x="0" y="318"/>
                  </a:lnTo>
                  <a:lnTo>
                    <a:pt x="4354" y="4672"/>
                  </a:lnTo>
                  <a:lnTo>
                    <a:pt x="4381" y="4699"/>
                  </a:lnTo>
                  <a:lnTo>
                    <a:pt x="5870" y="6184"/>
                  </a:lnTo>
                  <a:cubicBezTo>
                    <a:pt x="5969" y="6180"/>
                    <a:pt x="6064" y="6174"/>
                    <a:pt x="6163" y="6167"/>
                  </a:cubicBezTo>
                  <a:lnTo>
                    <a:pt x="4565" y="4570"/>
                  </a:lnTo>
                  <a:lnTo>
                    <a:pt x="4538" y="454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5198925" y="2485200"/>
              <a:ext cx="135175" cy="131750"/>
            </a:xfrm>
            <a:custGeom>
              <a:avLst/>
              <a:gdLst/>
              <a:ahLst/>
              <a:cxnLst/>
              <a:rect l="l" t="t" r="r" b="b"/>
              <a:pathLst>
                <a:path w="5407" h="5270" extrusionOk="0">
                  <a:moveTo>
                    <a:pt x="0" y="0"/>
                  </a:moveTo>
                  <a:lnTo>
                    <a:pt x="2508" y="2507"/>
                  </a:lnTo>
                  <a:lnTo>
                    <a:pt x="2535" y="2535"/>
                  </a:lnTo>
                  <a:lnTo>
                    <a:pt x="2562" y="2562"/>
                  </a:lnTo>
                  <a:lnTo>
                    <a:pt x="5270" y="5270"/>
                  </a:lnTo>
                  <a:cubicBezTo>
                    <a:pt x="5315" y="5213"/>
                    <a:pt x="5363" y="5155"/>
                    <a:pt x="5407" y="5093"/>
                  </a:cubicBezTo>
                  <a:lnTo>
                    <a:pt x="2715" y="2405"/>
                  </a:lnTo>
                  <a:lnTo>
                    <a:pt x="2688" y="2378"/>
                  </a:lnTo>
                  <a:lnTo>
                    <a:pt x="2661" y="235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5159925" y="2485200"/>
              <a:ext cx="156300" cy="152550"/>
            </a:xfrm>
            <a:custGeom>
              <a:avLst/>
              <a:gdLst/>
              <a:ahLst/>
              <a:cxnLst/>
              <a:rect l="l" t="t" r="r" b="b"/>
              <a:pathLst>
                <a:path w="6252" h="6102" extrusionOk="0">
                  <a:moveTo>
                    <a:pt x="0" y="0"/>
                  </a:moveTo>
                  <a:lnTo>
                    <a:pt x="3288" y="3287"/>
                  </a:lnTo>
                  <a:lnTo>
                    <a:pt x="3315" y="3315"/>
                  </a:lnTo>
                  <a:lnTo>
                    <a:pt x="6101" y="6101"/>
                  </a:lnTo>
                  <a:cubicBezTo>
                    <a:pt x="6153" y="6047"/>
                    <a:pt x="6203" y="5996"/>
                    <a:pt x="6252" y="5941"/>
                  </a:cubicBezTo>
                  <a:lnTo>
                    <a:pt x="3495" y="3185"/>
                  </a:lnTo>
                  <a:lnTo>
                    <a:pt x="3468" y="3158"/>
                  </a:lnTo>
                  <a:lnTo>
                    <a:pt x="3441" y="313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5003900" y="2485200"/>
              <a:ext cx="246225" cy="244175"/>
            </a:xfrm>
            <a:custGeom>
              <a:avLst/>
              <a:gdLst/>
              <a:ahLst/>
              <a:cxnLst/>
              <a:rect l="l" t="t" r="r" b="b"/>
              <a:pathLst>
                <a:path w="9849" h="9767" extrusionOk="0">
                  <a:moveTo>
                    <a:pt x="0" y="0"/>
                  </a:moveTo>
                  <a:lnTo>
                    <a:pt x="6435" y="6432"/>
                  </a:lnTo>
                  <a:lnTo>
                    <a:pt x="6463" y="6460"/>
                  </a:lnTo>
                  <a:lnTo>
                    <a:pt x="9771" y="9767"/>
                  </a:lnTo>
                  <a:cubicBezTo>
                    <a:pt x="9791" y="9689"/>
                    <a:pt x="9821" y="9611"/>
                    <a:pt x="9848" y="9535"/>
                  </a:cubicBezTo>
                  <a:lnTo>
                    <a:pt x="6592" y="6279"/>
                  </a:lnTo>
                  <a:lnTo>
                    <a:pt x="6565" y="625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4898450" y="2956950"/>
              <a:ext cx="249900" cy="252175"/>
            </a:xfrm>
            <a:custGeom>
              <a:avLst/>
              <a:gdLst/>
              <a:ahLst/>
              <a:cxnLst/>
              <a:rect l="l" t="t" r="r" b="b"/>
              <a:pathLst>
                <a:path w="9996" h="10087" extrusionOk="0">
                  <a:moveTo>
                    <a:pt x="0" y="0"/>
                  </a:moveTo>
                  <a:lnTo>
                    <a:pt x="4" y="316"/>
                  </a:lnTo>
                  <a:lnTo>
                    <a:pt x="6753" y="7065"/>
                  </a:lnTo>
                  <a:lnTo>
                    <a:pt x="6780" y="7093"/>
                  </a:lnTo>
                  <a:lnTo>
                    <a:pt x="9774" y="10087"/>
                  </a:lnTo>
                  <a:cubicBezTo>
                    <a:pt x="9849" y="10057"/>
                    <a:pt x="9921" y="10026"/>
                    <a:pt x="9996" y="9995"/>
                  </a:cubicBezTo>
                  <a:lnTo>
                    <a:pt x="6909" y="6909"/>
                  </a:lnTo>
                  <a:lnTo>
                    <a:pt x="6882" y="68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4896825" y="2682350"/>
              <a:ext cx="387800" cy="393175"/>
            </a:xfrm>
            <a:custGeom>
              <a:avLst/>
              <a:gdLst/>
              <a:ahLst/>
              <a:cxnLst/>
              <a:rect l="l" t="t" r="r" b="b"/>
              <a:pathLst>
                <a:path w="15512" h="15727" extrusionOk="0">
                  <a:moveTo>
                    <a:pt x="1" y="0"/>
                  </a:moveTo>
                  <a:lnTo>
                    <a:pt x="4" y="314"/>
                  </a:lnTo>
                  <a:lnTo>
                    <a:pt x="4450" y="4760"/>
                  </a:lnTo>
                  <a:lnTo>
                    <a:pt x="4477" y="4787"/>
                  </a:lnTo>
                  <a:lnTo>
                    <a:pt x="12279" y="12588"/>
                  </a:lnTo>
                  <a:lnTo>
                    <a:pt x="12306" y="12616"/>
                  </a:lnTo>
                  <a:lnTo>
                    <a:pt x="15416" y="15726"/>
                  </a:lnTo>
                  <a:cubicBezTo>
                    <a:pt x="15450" y="15654"/>
                    <a:pt x="15480" y="15583"/>
                    <a:pt x="15512" y="15511"/>
                  </a:cubicBezTo>
                  <a:lnTo>
                    <a:pt x="12435" y="12432"/>
                  </a:lnTo>
                  <a:lnTo>
                    <a:pt x="12408" y="12404"/>
                  </a:lnTo>
                  <a:lnTo>
                    <a:pt x="4661" y="4657"/>
                  </a:lnTo>
                  <a:lnTo>
                    <a:pt x="4634" y="46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4899900" y="3192325"/>
              <a:ext cx="14925" cy="15025"/>
            </a:xfrm>
            <a:custGeom>
              <a:avLst/>
              <a:gdLst/>
              <a:ahLst/>
              <a:cxnLst/>
              <a:rect l="l" t="t" r="r" b="b"/>
              <a:pathLst>
                <a:path w="597" h="601" extrusionOk="0">
                  <a:moveTo>
                    <a:pt x="0" y="1"/>
                  </a:moveTo>
                  <a:lnTo>
                    <a:pt x="0" y="315"/>
                  </a:lnTo>
                  <a:lnTo>
                    <a:pt x="65" y="382"/>
                  </a:lnTo>
                  <a:cubicBezTo>
                    <a:pt x="242" y="458"/>
                    <a:pt x="420" y="532"/>
                    <a:pt x="596" y="601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4899650" y="3153175"/>
              <a:ext cx="70125" cy="70100"/>
            </a:xfrm>
            <a:custGeom>
              <a:avLst/>
              <a:gdLst/>
              <a:ahLst/>
              <a:cxnLst/>
              <a:rect l="l" t="t" r="r" b="b"/>
              <a:pathLst>
                <a:path w="2805" h="2804" extrusionOk="0">
                  <a:moveTo>
                    <a:pt x="0" y="0"/>
                  </a:moveTo>
                  <a:lnTo>
                    <a:pt x="0" y="313"/>
                  </a:lnTo>
                  <a:lnTo>
                    <a:pt x="2405" y="2715"/>
                  </a:lnTo>
                  <a:cubicBezTo>
                    <a:pt x="2538" y="2746"/>
                    <a:pt x="2671" y="2777"/>
                    <a:pt x="2804" y="280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5276925" y="2485200"/>
              <a:ext cx="83325" cy="81775"/>
            </a:xfrm>
            <a:custGeom>
              <a:avLst/>
              <a:gdLst/>
              <a:ahLst/>
              <a:cxnLst/>
              <a:rect l="l" t="t" r="r" b="b"/>
              <a:pathLst>
                <a:path w="3333" h="3271" extrusionOk="0">
                  <a:moveTo>
                    <a:pt x="1" y="0"/>
                  </a:moveTo>
                  <a:lnTo>
                    <a:pt x="975" y="974"/>
                  </a:lnTo>
                  <a:lnTo>
                    <a:pt x="1002" y="1002"/>
                  </a:lnTo>
                  <a:lnTo>
                    <a:pt x="3271" y="3271"/>
                  </a:lnTo>
                  <a:cubicBezTo>
                    <a:pt x="3295" y="3189"/>
                    <a:pt x="3315" y="3103"/>
                    <a:pt x="3333" y="3021"/>
                  </a:cubicBezTo>
                  <a:lnTo>
                    <a:pt x="1128" y="818"/>
                  </a:lnTo>
                  <a:lnTo>
                    <a:pt x="1101" y="79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237925" y="2485200"/>
              <a:ext cx="111600" cy="108875"/>
            </a:xfrm>
            <a:custGeom>
              <a:avLst/>
              <a:gdLst/>
              <a:ahLst/>
              <a:cxnLst/>
              <a:rect l="l" t="t" r="r" b="b"/>
              <a:pathLst>
                <a:path w="4464" h="4355" extrusionOk="0">
                  <a:moveTo>
                    <a:pt x="1" y="0"/>
                  </a:moveTo>
                  <a:lnTo>
                    <a:pt x="1755" y="1754"/>
                  </a:lnTo>
                  <a:lnTo>
                    <a:pt x="1782" y="1782"/>
                  </a:lnTo>
                  <a:lnTo>
                    <a:pt x="4355" y="4354"/>
                  </a:lnTo>
                  <a:cubicBezTo>
                    <a:pt x="4391" y="4285"/>
                    <a:pt x="4426" y="4218"/>
                    <a:pt x="4463" y="4150"/>
                  </a:cubicBezTo>
                  <a:lnTo>
                    <a:pt x="1908" y="1598"/>
                  </a:lnTo>
                  <a:lnTo>
                    <a:pt x="1885" y="1570"/>
                  </a:lnTo>
                  <a:lnTo>
                    <a:pt x="1881" y="1570"/>
                  </a:lnTo>
                  <a:lnTo>
                    <a:pt x="31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5120925" y="2485200"/>
              <a:ext cx="176475" cy="172750"/>
            </a:xfrm>
            <a:custGeom>
              <a:avLst/>
              <a:gdLst/>
              <a:ahLst/>
              <a:cxnLst/>
              <a:rect l="l" t="t" r="r" b="b"/>
              <a:pathLst>
                <a:path w="7059" h="6910" extrusionOk="0">
                  <a:moveTo>
                    <a:pt x="0" y="0"/>
                  </a:moveTo>
                  <a:lnTo>
                    <a:pt x="4068" y="4068"/>
                  </a:lnTo>
                  <a:lnTo>
                    <a:pt x="4095" y="4092"/>
                  </a:lnTo>
                  <a:lnTo>
                    <a:pt x="4122" y="4119"/>
                  </a:lnTo>
                  <a:lnTo>
                    <a:pt x="6909" y="6909"/>
                  </a:lnTo>
                  <a:cubicBezTo>
                    <a:pt x="6960" y="6854"/>
                    <a:pt x="7011" y="6800"/>
                    <a:pt x="7059" y="6746"/>
                  </a:cubicBezTo>
                  <a:lnTo>
                    <a:pt x="4275" y="3966"/>
                  </a:lnTo>
                  <a:lnTo>
                    <a:pt x="4248" y="3938"/>
                  </a:lnTo>
                  <a:lnTo>
                    <a:pt x="4224" y="391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4964875" y="2485200"/>
              <a:ext cx="279450" cy="279450"/>
            </a:xfrm>
            <a:custGeom>
              <a:avLst/>
              <a:gdLst/>
              <a:ahLst/>
              <a:cxnLst/>
              <a:rect l="l" t="t" r="r" b="b"/>
              <a:pathLst>
                <a:path w="11178" h="11178" extrusionOk="0">
                  <a:moveTo>
                    <a:pt x="0" y="0"/>
                  </a:moveTo>
                  <a:lnTo>
                    <a:pt x="7189" y="7185"/>
                  </a:lnTo>
                  <a:lnTo>
                    <a:pt x="7216" y="7212"/>
                  </a:lnTo>
                  <a:lnTo>
                    <a:pt x="7244" y="7240"/>
                  </a:lnTo>
                  <a:lnTo>
                    <a:pt x="11178" y="11177"/>
                  </a:lnTo>
                  <a:cubicBezTo>
                    <a:pt x="11175" y="11072"/>
                    <a:pt x="11175" y="10966"/>
                    <a:pt x="11178" y="10861"/>
                  </a:cubicBezTo>
                  <a:lnTo>
                    <a:pt x="7400" y="7086"/>
                  </a:lnTo>
                  <a:lnTo>
                    <a:pt x="7373" y="7059"/>
                  </a:lnTo>
                  <a:lnTo>
                    <a:pt x="7346" y="7032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5042900" y="2485200"/>
              <a:ext cx="219750" cy="216850"/>
            </a:xfrm>
            <a:custGeom>
              <a:avLst/>
              <a:gdLst/>
              <a:ahLst/>
              <a:cxnLst/>
              <a:rect l="l" t="t" r="r" b="b"/>
              <a:pathLst>
                <a:path w="8790" h="8674" extrusionOk="0">
                  <a:moveTo>
                    <a:pt x="0" y="0"/>
                  </a:moveTo>
                  <a:lnTo>
                    <a:pt x="5628" y="5625"/>
                  </a:lnTo>
                  <a:lnTo>
                    <a:pt x="5656" y="5652"/>
                  </a:lnTo>
                  <a:lnTo>
                    <a:pt x="5683" y="5679"/>
                  </a:lnTo>
                  <a:lnTo>
                    <a:pt x="8677" y="8674"/>
                  </a:lnTo>
                  <a:cubicBezTo>
                    <a:pt x="8714" y="8609"/>
                    <a:pt x="8749" y="8540"/>
                    <a:pt x="8790" y="8476"/>
                  </a:cubicBezTo>
                  <a:lnTo>
                    <a:pt x="5840" y="5526"/>
                  </a:lnTo>
                  <a:lnTo>
                    <a:pt x="5812" y="5499"/>
                  </a:lnTo>
                  <a:lnTo>
                    <a:pt x="5785" y="5471"/>
                  </a:lnTo>
                  <a:lnTo>
                    <a:pt x="31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>
              <a:off x="4895975" y="2525375"/>
              <a:ext cx="403625" cy="411475"/>
            </a:xfrm>
            <a:custGeom>
              <a:avLst/>
              <a:gdLst/>
              <a:ahLst/>
              <a:cxnLst/>
              <a:rect l="l" t="t" r="r" b="b"/>
              <a:pathLst>
                <a:path w="16145" h="16459" extrusionOk="0">
                  <a:moveTo>
                    <a:pt x="0" y="1"/>
                  </a:moveTo>
                  <a:lnTo>
                    <a:pt x="0" y="32"/>
                  </a:lnTo>
                  <a:lnTo>
                    <a:pt x="0" y="318"/>
                  </a:lnTo>
                  <a:lnTo>
                    <a:pt x="7604" y="7919"/>
                  </a:lnTo>
                  <a:lnTo>
                    <a:pt x="7632" y="7946"/>
                  </a:lnTo>
                  <a:lnTo>
                    <a:pt x="7659" y="7973"/>
                  </a:lnTo>
                  <a:lnTo>
                    <a:pt x="15406" y="15719"/>
                  </a:lnTo>
                  <a:lnTo>
                    <a:pt x="15433" y="15747"/>
                  </a:lnTo>
                  <a:lnTo>
                    <a:pt x="15460" y="15774"/>
                  </a:lnTo>
                  <a:lnTo>
                    <a:pt x="16145" y="16458"/>
                  </a:lnTo>
                  <a:cubicBezTo>
                    <a:pt x="16118" y="16326"/>
                    <a:pt x="16087" y="16189"/>
                    <a:pt x="16053" y="16057"/>
                  </a:cubicBezTo>
                  <a:lnTo>
                    <a:pt x="15613" y="15617"/>
                  </a:lnTo>
                  <a:lnTo>
                    <a:pt x="15586" y="15590"/>
                  </a:lnTo>
                  <a:lnTo>
                    <a:pt x="15559" y="15563"/>
                  </a:lnTo>
                  <a:lnTo>
                    <a:pt x="7816" y="7816"/>
                  </a:lnTo>
                  <a:lnTo>
                    <a:pt x="7788" y="7789"/>
                  </a:lnTo>
                  <a:lnTo>
                    <a:pt x="7761" y="7762"/>
                  </a:lnTo>
                  <a:lnTo>
                    <a:pt x="14" y="1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5081900" y="2485200"/>
              <a:ext cx="197175" cy="193700"/>
            </a:xfrm>
            <a:custGeom>
              <a:avLst/>
              <a:gdLst/>
              <a:ahLst/>
              <a:cxnLst/>
              <a:rect l="l" t="t" r="r" b="b"/>
              <a:pathLst>
                <a:path w="7887" h="7748" extrusionOk="0">
                  <a:moveTo>
                    <a:pt x="0" y="0"/>
                  </a:moveTo>
                  <a:lnTo>
                    <a:pt x="4848" y="4845"/>
                  </a:lnTo>
                  <a:lnTo>
                    <a:pt x="4876" y="4872"/>
                  </a:lnTo>
                  <a:lnTo>
                    <a:pt x="4903" y="4899"/>
                  </a:lnTo>
                  <a:lnTo>
                    <a:pt x="7747" y="7747"/>
                  </a:lnTo>
                  <a:cubicBezTo>
                    <a:pt x="7795" y="7689"/>
                    <a:pt x="7840" y="7631"/>
                    <a:pt x="7887" y="7573"/>
                  </a:cubicBezTo>
                  <a:lnTo>
                    <a:pt x="5056" y="4746"/>
                  </a:lnTo>
                  <a:lnTo>
                    <a:pt x="5032" y="4718"/>
                  </a:lnTo>
                  <a:lnTo>
                    <a:pt x="5005" y="4691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4895725" y="2486225"/>
              <a:ext cx="384475" cy="392300"/>
            </a:xfrm>
            <a:custGeom>
              <a:avLst/>
              <a:gdLst/>
              <a:ahLst/>
              <a:cxnLst/>
              <a:rect l="l" t="t" r="r" b="b"/>
              <a:pathLst>
                <a:path w="15379" h="15692" extrusionOk="0">
                  <a:moveTo>
                    <a:pt x="1" y="0"/>
                  </a:moveTo>
                  <a:lnTo>
                    <a:pt x="4" y="313"/>
                  </a:lnTo>
                  <a:lnTo>
                    <a:pt x="620" y="933"/>
                  </a:lnTo>
                  <a:lnTo>
                    <a:pt x="648" y="961"/>
                  </a:lnTo>
                  <a:lnTo>
                    <a:pt x="8395" y="8704"/>
                  </a:lnTo>
                  <a:lnTo>
                    <a:pt x="8422" y="8732"/>
                  </a:lnTo>
                  <a:lnTo>
                    <a:pt x="8449" y="8759"/>
                  </a:lnTo>
                  <a:lnTo>
                    <a:pt x="15378" y="15691"/>
                  </a:lnTo>
                  <a:cubicBezTo>
                    <a:pt x="15300" y="15507"/>
                    <a:pt x="15222" y="15323"/>
                    <a:pt x="15140" y="15139"/>
                  </a:cubicBezTo>
                  <a:lnTo>
                    <a:pt x="8606" y="8602"/>
                  </a:lnTo>
                  <a:lnTo>
                    <a:pt x="8579" y="8578"/>
                  </a:lnTo>
                  <a:lnTo>
                    <a:pt x="8551" y="8551"/>
                  </a:lnTo>
                  <a:lnTo>
                    <a:pt x="804" y="804"/>
                  </a:lnTo>
                  <a:lnTo>
                    <a:pt x="777" y="777"/>
                  </a:lnTo>
                  <a:lnTo>
                    <a:pt x="750" y="74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4925875" y="2485200"/>
              <a:ext cx="327650" cy="327575"/>
            </a:xfrm>
            <a:custGeom>
              <a:avLst/>
              <a:gdLst/>
              <a:ahLst/>
              <a:cxnLst/>
              <a:rect l="l" t="t" r="r" b="b"/>
              <a:pathLst>
                <a:path w="13106" h="13103" extrusionOk="0">
                  <a:moveTo>
                    <a:pt x="0" y="0"/>
                  </a:moveTo>
                  <a:lnTo>
                    <a:pt x="167" y="167"/>
                  </a:lnTo>
                  <a:lnTo>
                    <a:pt x="194" y="194"/>
                  </a:lnTo>
                  <a:lnTo>
                    <a:pt x="222" y="221"/>
                  </a:lnTo>
                  <a:lnTo>
                    <a:pt x="7969" y="7965"/>
                  </a:lnTo>
                  <a:lnTo>
                    <a:pt x="7996" y="7993"/>
                  </a:lnTo>
                  <a:lnTo>
                    <a:pt x="13106" y="13103"/>
                  </a:lnTo>
                  <a:cubicBezTo>
                    <a:pt x="13059" y="12955"/>
                    <a:pt x="13018" y="12809"/>
                    <a:pt x="12977" y="12663"/>
                  </a:cubicBezTo>
                  <a:lnTo>
                    <a:pt x="8180" y="7866"/>
                  </a:lnTo>
                  <a:lnTo>
                    <a:pt x="8153" y="7839"/>
                  </a:lnTo>
                  <a:lnTo>
                    <a:pt x="378" y="65"/>
                  </a:lnTo>
                  <a:lnTo>
                    <a:pt x="351" y="37"/>
                  </a:lnTo>
                  <a:lnTo>
                    <a:pt x="324" y="10"/>
                  </a:lnTo>
                  <a:lnTo>
                    <a:pt x="314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8" name="Google Shape;188;p9"/>
          <p:cNvSpPr/>
          <p:nvPr/>
        </p:nvSpPr>
        <p:spPr>
          <a:xfrm>
            <a:off x="5861375" y="4178175"/>
            <a:ext cx="3351600" cy="1021698"/>
          </a:xfrm>
          <a:custGeom>
            <a:avLst/>
            <a:gdLst/>
            <a:ahLst/>
            <a:cxnLst/>
            <a:rect l="l" t="t" r="r" b="b"/>
            <a:pathLst>
              <a:path w="44285" h="14312" extrusionOk="0">
                <a:moveTo>
                  <a:pt x="44285" y="0"/>
                </a:moveTo>
                <a:cubicBezTo>
                  <a:pt x="42694" y="290"/>
                  <a:pt x="41153" y="1067"/>
                  <a:pt x="39825" y="2024"/>
                </a:cubicBezTo>
                <a:cubicBezTo>
                  <a:pt x="37795" y="3485"/>
                  <a:pt x="36088" y="5359"/>
                  <a:pt x="34068" y="6834"/>
                </a:cubicBezTo>
                <a:cubicBezTo>
                  <a:pt x="30950" y="9117"/>
                  <a:pt x="27108" y="10394"/>
                  <a:pt x="23245" y="10435"/>
                </a:cubicBezTo>
                <a:cubicBezTo>
                  <a:pt x="23175" y="10436"/>
                  <a:pt x="23106" y="10436"/>
                  <a:pt x="23037" y="10436"/>
                </a:cubicBezTo>
                <a:cubicBezTo>
                  <a:pt x="19957" y="10436"/>
                  <a:pt x="16925" y="9699"/>
                  <a:pt x="13873" y="9252"/>
                </a:cubicBezTo>
                <a:cubicBezTo>
                  <a:pt x="12567" y="9062"/>
                  <a:pt x="11230" y="8928"/>
                  <a:pt x="9904" y="8928"/>
                </a:cubicBezTo>
                <a:cubicBezTo>
                  <a:pt x="8063" y="8928"/>
                  <a:pt x="6243" y="9185"/>
                  <a:pt x="4556" y="9900"/>
                </a:cubicBezTo>
                <a:cubicBezTo>
                  <a:pt x="2570" y="10741"/>
                  <a:pt x="825" y="12363"/>
                  <a:pt x="1" y="14312"/>
                </a:cubicBezTo>
                <a:lnTo>
                  <a:pt x="44285" y="14312"/>
                </a:lnTo>
                <a:lnTo>
                  <a:pt x="44285" y="0"/>
                </a:lnTo>
                <a:close/>
              </a:path>
            </a:pathLst>
          </a:custGeom>
          <a:solidFill>
            <a:srgbClr val="28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9"/>
          <p:cNvGrpSpPr/>
          <p:nvPr/>
        </p:nvGrpSpPr>
        <p:grpSpPr>
          <a:xfrm>
            <a:off x="6290393" y="4651784"/>
            <a:ext cx="3005329" cy="548185"/>
            <a:chOff x="6290110" y="4651689"/>
            <a:chExt cx="2765556" cy="548185"/>
          </a:xfrm>
        </p:grpSpPr>
        <p:sp>
          <p:nvSpPr>
            <p:cNvPr id="190" name="Google Shape;190;p9"/>
            <p:cNvSpPr/>
            <p:nvPr/>
          </p:nvSpPr>
          <p:spPr>
            <a:xfrm>
              <a:off x="8707752" y="4709513"/>
              <a:ext cx="347912" cy="331809"/>
            </a:xfrm>
            <a:custGeom>
              <a:avLst/>
              <a:gdLst/>
              <a:ahLst/>
              <a:cxnLst/>
              <a:rect l="l" t="t" r="r" b="b"/>
              <a:pathLst>
                <a:path w="4597" h="4648" extrusionOk="0">
                  <a:moveTo>
                    <a:pt x="263" y="1"/>
                  </a:moveTo>
                  <a:cubicBezTo>
                    <a:pt x="175" y="18"/>
                    <a:pt x="89" y="31"/>
                    <a:pt x="1" y="52"/>
                  </a:cubicBezTo>
                  <a:lnTo>
                    <a:pt x="4249" y="4300"/>
                  </a:lnTo>
                  <a:lnTo>
                    <a:pt x="4276" y="4328"/>
                  </a:lnTo>
                  <a:lnTo>
                    <a:pt x="4596" y="4647"/>
                  </a:lnTo>
                  <a:lnTo>
                    <a:pt x="4596" y="4334"/>
                  </a:lnTo>
                  <a:lnTo>
                    <a:pt x="4460" y="4198"/>
                  </a:lnTo>
                  <a:lnTo>
                    <a:pt x="4433" y="417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8536031" y="4766481"/>
              <a:ext cx="475286" cy="433394"/>
            </a:xfrm>
            <a:custGeom>
              <a:avLst/>
              <a:gdLst/>
              <a:ahLst/>
              <a:cxnLst/>
              <a:rect l="l" t="t" r="r" b="b"/>
              <a:pathLst>
                <a:path w="6280" h="6071" extrusionOk="0">
                  <a:moveTo>
                    <a:pt x="209" y="0"/>
                  </a:moveTo>
                  <a:cubicBezTo>
                    <a:pt x="141" y="34"/>
                    <a:pt x="69" y="68"/>
                    <a:pt x="1" y="102"/>
                  </a:cubicBezTo>
                  <a:lnTo>
                    <a:pt x="4958" y="5063"/>
                  </a:lnTo>
                  <a:lnTo>
                    <a:pt x="4985" y="5090"/>
                  </a:lnTo>
                  <a:lnTo>
                    <a:pt x="5012" y="5117"/>
                  </a:lnTo>
                  <a:lnTo>
                    <a:pt x="5966" y="6071"/>
                  </a:lnTo>
                  <a:lnTo>
                    <a:pt x="6279" y="6071"/>
                  </a:lnTo>
                  <a:lnTo>
                    <a:pt x="5169" y="4961"/>
                  </a:lnTo>
                  <a:lnTo>
                    <a:pt x="5142" y="4933"/>
                  </a:lnTo>
                  <a:lnTo>
                    <a:pt x="5114" y="4906"/>
                  </a:lnTo>
                  <a:lnTo>
                    <a:pt x="209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8458457" y="4804173"/>
              <a:ext cx="434493" cy="395487"/>
            </a:xfrm>
            <a:custGeom>
              <a:avLst/>
              <a:gdLst/>
              <a:ahLst/>
              <a:cxnLst/>
              <a:rect l="l" t="t" r="r" b="b"/>
              <a:pathLst>
                <a:path w="5741" h="5540" extrusionOk="0">
                  <a:moveTo>
                    <a:pt x="202" y="0"/>
                  </a:moveTo>
                  <a:cubicBezTo>
                    <a:pt x="137" y="38"/>
                    <a:pt x="68" y="75"/>
                    <a:pt x="1" y="112"/>
                  </a:cubicBezTo>
                  <a:lnTo>
                    <a:pt x="5202" y="5315"/>
                  </a:lnTo>
                  <a:lnTo>
                    <a:pt x="5230" y="5342"/>
                  </a:lnTo>
                  <a:lnTo>
                    <a:pt x="5257" y="5369"/>
                  </a:lnTo>
                  <a:lnTo>
                    <a:pt x="5427" y="5536"/>
                  </a:lnTo>
                  <a:lnTo>
                    <a:pt x="5741" y="5540"/>
                  </a:lnTo>
                  <a:lnTo>
                    <a:pt x="5414" y="5213"/>
                  </a:lnTo>
                  <a:lnTo>
                    <a:pt x="5386" y="5185"/>
                  </a:lnTo>
                  <a:lnTo>
                    <a:pt x="5359" y="5158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9"/>
            <p:cNvSpPr/>
            <p:nvPr/>
          </p:nvSpPr>
          <p:spPr>
            <a:xfrm>
              <a:off x="8617767" y="4733856"/>
              <a:ext cx="437899" cy="418902"/>
            </a:xfrm>
            <a:custGeom>
              <a:avLst/>
              <a:gdLst/>
              <a:ahLst/>
              <a:cxnLst/>
              <a:rect l="l" t="t" r="r" b="b"/>
              <a:pathLst>
                <a:path w="5786" h="5868" extrusionOk="0">
                  <a:moveTo>
                    <a:pt x="229" y="1"/>
                  </a:moveTo>
                  <a:cubicBezTo>
                    <a:pt x="154" y="28"/>
                    <a:pt x="76" y="52"/>
                    <a:pt x="1" y="83"/>
                  </a:cubicBezTo>
                  <a:lnTo>
                    <a:pt x="4658" y="4739"/>
                  </a:lnTo>
                  <a:lnTo>
                    <a:pt x="4685" y="4767"/>
                  </a:lnTo>
                  <a:lnTo>
                    <a:pt x="4712" y="4794"/>
                  </a:lnTo>
                  <a:lnTo>
                    <a:pt x="5785" y="5867"/>
                  </a:lnTo>
                  <a:lnTo>
                    <a:pt x="5785" y="5553"/>
                  </a:lnTo>
                  <a:lnTo>
                    <a:pt x="4869" y="4637"/>
                  </a:lnTo>
                  <a:lnTo>
                    <a:pt x="4842" y="4610"/>
                  </a:lnTo>
                  <a:lnTo>
                    <a:pt x="4814" y="4583"/>
                  </a:lnTo>
                  <a:lnTo>
                    <a:pt x="22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9"/>
            <p:cNvSpPr/>
            <p:nvPr/>
          </p:nvSpPr>
          <p:spPr>
            <a:xfrm>
              <a:off x="8950916" y="4719793"/>
              <a:ext cx="104745" cy="98800"/>
            </a:xfrm>
            <a:custGeom>
              <a:avLst/>
              <a:gdLst/>
              <a:ahLst/>
              <a:cxnLst/>
              <a:rect l="l" t="t" r="r" b="b"/>
              <a:pathLst>
                <a:path w="1384" h="1384" extrusionOk="0">
                  <a:moveTo>
                    <a:pt x="0" y="0"/>
                  </a:moveTo>
                  <a:lnTo>
                    <a:pt x="1383" y="1383"/>
                  </a:lnTo>
                  <a:lnTo>
                    <a:pt x="1383" y="1073"/>
                  </a:lnTo>
                  <a:lnTo>
                    <a:pt x="525" y="211"/>
                  </a:lnTo>
                  <a:cubicBezTo>
                    <a:pt x="358" y="129"/>
                    <a:pt x="181" y="61"/>
                    <a:pt x="0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9"/>
            <p:cNvSpPr/>
            <p:nvPr/>
          </p:nvSpPr>
          <p:spPr>
            <a:xfrm>
              <a:off x="8812949" y="4700947"/>
              <a:ext cx="242714" cy="229011"/>
            </a:xfrm>
            <a:custGeom>
              <a:avLst/>
              <a:gdLst/>
              <a:ahLst/>
              <a:cxnLst/>
              <a:rect l="l" t="t" r="r" b="b"/>
              <a:pathLst>
                <a:path w="3207" h="3208" extrusionOk="0">
                  <a:moveTo>
                    <a:pt x="93" y="0"/>
                  </a:moveTo>
                  <a:cubicBezTo>
                    <a:pt x="62" y="0"/>
                    <a:pt x="32" y="1"/>
                    <a:pt x="1" y="2"/>
                  </a:cubicBezTo>
                  <a:lnTo>
                    <a:pt x="3206" y="3207"/>
                  </a:lnTo>
                  <a:lnTo>
                    <a:pt x="3206" y="2894"/>
                  </a:lnTo>
                  <a:lnTo>
                    <a:pt x="318" y="5"/>
                  </a:lnTo>
                  <a:cubicBezTo>
                    <a:pt x="243" y="3"/>
                    <a:pt x="168" y="0"/>
                    <a:pt x="93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8050308" y="4980501"/>
              <a:ext cx="250433" cy="217161"/>
            </a:xfrm>
            <a:custGeom>
              <a:avLst/>
              <a:gdLst/>
              <a:ahLst/>
              <a:cxnLst/>
              <a:rect l="l" t="t" r="r" b="b"/>
              <a:pathLst>
                <a:path w="3309" h="3042" extrusionOk="0">
                  <a:moveTo>
                    <a:pt x="263" y="0"/>
                  </a:moveTo>
                  <a:cubicBezTo>
                    <a:pt x="175" y="17"/>
                    <a:pt x="89" y="34"/>
                    <a:pt x="1" y="48"/>
                  </a:cubicBezTo>
                  <a:lnTo>
                    <a:pt x="2996" y="3042"/>
                  </a:lnTo>
                  <a:lnTo>
                    <a:pt x="3309" y="3042"/>
                  </a:lnTo>
                  <a:lnTo>
                    <a:pt x="263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8228689" y="4922320"/>
              <a:ext cx="308709" cy="276127"/>
            </a:xfrm>
            <a:custGeom>
              <a:avLst/>
              <a:gdLst/>
              <a:ahLst/>
              <a:cxnLst/>
              <a:rect l="l" t="t" r="r" b="b"/>
              <a:pathLst>
                <a:path w="4079" h="3868" extrusionOk="0">
                  <a:moveTo>
                    <a:pt x="213" y="1"/>
                  </a:moveTo>
                  <a:cubicBezTo>
                    <a:pt x="141" y="34"/>
                    <a:pt x="73" y="66"/>
                    <a:pt x="1" y="100"/>
                  </a:cubicBezTo>
                  <a:lnTo>
                    <a:pt x="3769" y="3867"/>
                  </a:lnTo>
                  <a:lnTo>
                    <a:pt x="4079" y="3867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8383154" y="4844222"/>
              <a:ext cx="391203" cy="354939"/>
            </a:xfrm>
            <a:custGeom>
              <a:avLst/>
              <a:gdLst/>
              <a:ahLst/>
              <a:cxnLst/>
              <a:rect l="l" t="t" r="r" b="b"/>
              <a:pathLst>
                <a:path w="5169" h="4972" extrusionOk="0">
                  <a:moveTo>
                    <a:pt x="198" y="1"/>
                  </a:moveTo>
                  <a:cubicBezTo>
                    <a:pt x="134" y="39"/>
                    <a:pt x="65" y="76"/>
                    <a:pt x="1" y="114"/>
                  </a:cubicBezTo>
                  <a:lnTo>
                    <a:pt x="4855" y="4971"/>
                  </a:lnTo>
                  <a:lnTo>
                    <a:pt x="5169" y="4971"/>
                  </a:lnTo>
                  <a:lnTo>
                    <a:pt x="19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7938905" y="4990209"/>
              <a:ext cx="243244" cy="207238"/>
            </a:xfrm>
            <a:custGeom>
              <a:avLst/>
              <a:gdLst/>
              <a:ahLst/>
              <a:cxnLst/>
              <a:rect l="l" t="t" r="r" b="b"/>
              <a:pathLst>
                <a:path w="3214" h="2903" extrusionOk="0">
                  <a:moveTo>
                    <a:pt x="1" y="0"/>
                  </a:moveTo>
                  <a:lnTo>
                    <a:pt x="2900" y="2899"/>
                  </a:lnTo>
                  <a:lnTo>
                    <a:pt x="3213" y="2903"/>
                  </a:lnTo>
                  <a:lnTo>
                    <a:pt x="325" y="14"/>
                  </a:lnTo>
                  <a:cubicBezTo>
                    <a:pt x="216" y="11"/>
                    <a:pt x="106" y="7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8144153" y="4955372"/>
              <a:ext cx="274879" cy="242860"/>
            </a:xfrm>
            <a:custGeom>
              <a:avLst/>
              <a:gdLst/>
              <a:ahLst/>
              <a:cxnLst/>
              <a:rect l="l" t="t" r="r" b="b"/>
              <a:pathLst>
                <a:path w="3632" h="3402" extrusionOk="0">
                  <a:moveTo>
                    <a:pt x="232" y="1"/>
                  </a:moveTo>
                  <a:cubicBezTo>
                    <a:pt x="154" y="29"/>
                    <a:pt x="79" y="55"/>
                    <a:pt x="1" y="79"/>
                  </a:cubicBezTo>
                  <a:lnTo>
                    <a:pt x="3319" y="3398"/>
                  </a:lnTo>
                  <a:lnTo>
                    <a:pt x="3632" y="3401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9"/>
            <p:cNvSpPr/>
            <p:nvPr/>
          </p:nvSpPr>
          <p:spPr>
            <a:xfrm>
              <a:off x="8307322" y="4884413"/>
              <a:ext cx="348745" cy="314462"/>
            </a:xfrm>
            <a:custGeom>
              <a:avLst/>
              <a:gdLst/>
              <a:ahLst/>
              <a:cxnLst/>
              <a:rect l="l" t="t" r="r" b="b"/>
              <a:pathLst>
                <a:path w="4608" h="4405" extrusionOk="0">
                  <a:moveTo>
                    <a:pt x="202" y="0"/>
                  </a:moveTo>
                  <a:cubicBezTo>
                    <a:pt x="134" y="38"/>
                    <a:pt x="66" y="72"/>
                    <a:pt x="1" y="109"/>
                  </a:cubicBezTo>
                  <a:lnTo>
                    <a:pt x="4293" y="4402"/>
                  </a:lnTo>
                  <a:lnTo>
                    <a:pt x="4607" y="4405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9"/>
            <p:cNvSpPr/>
            <p:nvPr/>
          </p:nvSpPr>
          <p:spPr>
            <a:xfrm>
              <a:off x="7772103" y="4944236"/>
              <a:ext cx="291756" cy="252712"/>
            </a:xfrm>
            <a:custGeom>
              <a:avLst/>
              <a:gdLst/>
              <a:ahLst/>
              <a:cxnLst/>
              <a:rect l="l" t="t" r="r" b="b"/>
              <a:pathLst>
                <a:path w="3855" h="3540" extrusionOk="0">
                  <a:moveTo>
                    <a:pt x="1" y="1"/>
                  </a:moveTo>
                  <a:lnTo>
                    <a:pt x="1013" y="1012"/>
                  </a:lnTo>
                  <a:lnTo>
                    <a:pt x="1040" y="1040"/>
                  </a:lnTo>
                  <a:lnTo>
                    <a:pt x="1067" y="1067"/>
                  </a:lnTo>
                  <a:lnTo>
                    <a:pt x="3540" y="3540"/>
                  </a:lnTo>
                  <a:lnTo>
                    <a:pt x="3854" y="3540"/>
                  </a:lnTo>
                  <a:lnTo>
                    <a:pt x="1224" y="910"/>
                  </a:lnTo>
                  <a:lnTo>
                    <a:pt x="1197" y="883"/>
                  </a:lnTo>
                  <a:lnTo>
                    <a:pt x="1169" y="856"/>
                  </a:lnTo>
                  <a:lnTo>
                    <a:pt x="576" y="266"/>
                  </a:lnTo>
                  <a:cubicBezTo>
                    <a:pt x="382" y="188"/>
                    <a:pt x="188" y="95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7409362" y="4713440"/>
              <a:ext cx="535832" cy="483293"/>
            </a:xfrm>
            <a:custGeom>
              <a:avLst/>
              <a:gdLst/>
              <a:ahLst/>
              <a:cxnLst/>
              <a:rect l="l" t="t" r="r" b="b"/>
              <a:pathLst>
                <a:path w="7080" h="6770" extrusionOk="0">
                  <a:moveTo>
                    <a:pt x="1" y="1"/>
                  </a:moveTo>
                  <a:lnTo>
                    <a:pt x="5026" y="5025"/>
                  </a:lnTo>
                  <a:lnTo>
                    <a:pt x="5053" y="5053"/>
                  </a:lnTo>
                  <a:lnTo>
                    <a:pt x="5080" y="5080"/>
                  </a:lnTo>
                  <a:lnTo>
                    <a:pt x="6767" y="6770"/>
                  </a:lnTo>
                  <a:lnTo>
                    <a:pt x="7080" y="6770"/>
                  </a:lnTo>
                  <a:lnTo>
                    <a:pt x="5237" y="4923"/>
                  </a:lnTo>
                  <a:lnTo>
                    <a:pt x="5210" y="4896"/>
                  </a:lnTo>
                  <a:lnTo>
                    <a:pt x="5182" y="4869"/>
                  </a:lnTo>
                  <a:lnTo>
                    <a:pt x="726" y="413"/>
                  </a:lnTo>
                  <a:cubicBezTo>
                    <a:pt x="495" y="270"/>
                    <a:pt x="256" y="130"/>
                    <a:pt x="11" y="4"/>
                  </a:cubicBezTo>
                  <a:cubicBezTo>
                    <a:pt x="7" y="4"/>
                    <a:pt x="4" y="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7235068" y="4660399"/>
              <a:ext cx="591837" cy="535835"/>
            </a:xfrm>
            <a:custGeom>
              <a:avLst/>
              <a:gdLst/>
              <a:ahLst/>
              <a:cxnLst/>
              <a:rect l="l" t="t" r="r" b="b"/>
              <a:pathLst>
                <a:path w="7820" h="7506" extrusionOk="0">
                  <a:moveTo>
                    <a:pt x="1" y="1"/>
                  </a:moveTo>
                  <a:lnTo>
                    <a:pt x="6548" y="6549"/>
                  </a:lnTo>
                  <a:lnTo>
                    <a:pt x="6576" y="6576"/>
                  </a:lnTo>
                  <a:lnTo>
                    <a:pt x="7505" y="7505"/>
                  </a:lnTo>
                  <a:lnTo>
                    <a:pt x="7819" y="7505"/>
                  </a:lnTo>
                  <a:lnTo>
                    <a:pt x="6760" y="6447"/>
                  </a:lnTo>
                  <a:lnTo>
                    <a:pt x="6732" y="6419"/>
                  </a:lnTo>
                  <a:lnTo>
                    <a:pt x="389" y="76"/>
                  </a:lnTo>
                  <a:cubicBezTo>
                    <a:pt x="260" y="49"/>
                    <a:pt x="130" y="21"/>
                    <a:pt x="1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7107999" y="4651689"/>
              <a:ext cx="600541" cy="544330"/>
            </a:xfrm>
            <a:custGeom>
              <a:avLst/>
              <a:gdLst/>
              <a:ahLst/>
              <a:cxnLst/>
              <a:rect l="l" t="t" r="r" b="b"/>
              <a:pathLst>
                <a:path w="7935" h="7625" extrusionOk="0">
                  <a:moveTo>
                    <a:pt x="156" y="1"/>
                  </a:moveTo>
                  <a:cubicBezTo>
                    <a:pt x="103" y="1"/>
                    <a:pt x="51" y="2"/>
                    <a:pt x="0" y="3"/>
                  </a:cubicBezTo>
                  <a:lnTo>
                    <a:pt x="7447" y="7451"/>
                  </a:lnTo>
                  <a:lnTo>
                    <a:pt x="7475" y="7478"/>
                  </a:lnTo>
                  <a:lnTo>
                    <a:pt x="7502" y="7505"/>
                  </a:lnTo>
                  <a:lnTo>
                    <a:pt x="7621" y="7624"/>
                  </a:lnTo>
                  <a:lnTo>
                    <a:pt x="7934" y="7624"/>
                  </a:lnTo>
                  <a:lnTo>
                    <a:pt x="7659" y="7349"/>
                  </a:lnTo>
                  <a:lnTo>
                    <a:pt x="7631" y="7321"/>
                  </a:lnTo>
                  <a:lnTo>
                    <a:pt x="7604" y="7294"/>
                  </a:lnTo>
                  <a:lnTo>
                    <a:pt x="313" y="3"/>
                  </a:lnTo>
                  <a:cubicBezTo>
                    <a:pt x="261" y="2"/>
                    <a:pt x="208" y="1"/>
                    <a:pt x="156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6522452" y="4869065"/>
              <a:ext cx="356919" cy="324528"/>
            </a:xfrm>
            <a:custGeom>
              <a:avLst/>
              <a:gdLst/>
              <a:ahLst/>
              <a:cxnLst/>
              <a:rect l="l" t="t" r="r" b="b"/>
              <a:pathLst>
                <a:path w="4716" h="4546" extrusionOk="0">
                  <a:moveTo>
                    <a:pt x="171" y="0"/>
                  </a:moveTo>
                  <a:cubicBezTo>
                    <a:pt x="113" y="49"/>
                    <a:pt x="58" y="96"/>
                    <a:pt x="0" y="140"/>
                  </a:cubicBezTo>
                  <a:lnTo>
                    <a:pt x="1926" y="2065"/>
                  </a:lnTo>
                  <a:lnTo>
                    <a:pt x="1953" y="2093"/>
                  </a:lnTo>
                  <a:lnTo>
                    <a:pt x="1980" y="2120"/>
                  </a:lnTo>
                  <a:lnTo>
                    <a:pt x="4402" y="4541"/>
                  </a:lnTo>
                  <a:lnTo>
                    <a:pt x="4715" y="4546"/>
                  </a:lnTo>
                  <a:lnTo>
                    <a:pt x="4715" y="4546"/>
                  </a:lnTo>
                  <a:lnTo>
                    <a:pt x="2133" y="1963"/>
                  </a:lnTo>
                  <a:lnTo>
                    <a:pt x="2106" y="1936"/>
                  </a:lnTo>
                  <a:lnTo>
                    <a:pt x="2079" y="1909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6658527" y="4776403"/>
              <a:ext cx="457728" cy="417902"/>
            </a:xfrm>
            <a:custGeom>
              <a:avLst/>
              <a:gdLst/>
              <a:ahLst/>
              <a:cxnLst/>
              <a:rect l="l" t="t" r="r" b="b"/>
              <a:pathLst>
                <a:path w="6048" h="5854" extrusionOk="0">
                  <a:moveTo>
                    <a:pt x="196" y="1"/>
                  </a:moveTo>
                  <a:cubicBezTo>
                    <a:pt x="131" y="39"/>
                    <a:pt x="66" y="79"/>
                    <a:pt x="1" y="116"/>
                  </a:cubicBezTo>
                  <a:lnTo>
                    <a:pt x="1688" y="1803"/>
                  </a:lnTo>
                  <a:lnTo>
                    <a:pt x="1715" y="1830"/>
                  </a:lnTo>
                  <a:lnTo>
                    <a:pt x="1742" y="1858"/>
                  </a:lnTo>
                  <a:lnTo>
                    <a:pt x="5735" y="5850"/>
                  </a:lnTo>
                  <a:lnTo>
                    <a:pt x="6048" y="5853"/>
                  </a:lnTo>
                  <a:lnTo>
                    <a:pt x="1868" y="1674"/>
                  </a:lnTo>
                  <a:lnTo>
                    <a:pt x="196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6814582" y="4703231"/>
              <a:ext cx="538405" cy="491788"/>
            </a:xfrm>
            <a:custGeom>
              <a:avLst/>
              <a:gdLst/>
              <a:ahLst/>
              <a:cxnLst/>
              <a:rect l="l" t="t" r="r" b="b"/>
              <a:pathLst>
                <a:path w="7114" h="6889" extrusionOk="0">
                  <a:moveTo>
                    <a:pt x="225" y="1"/>
                  </a:moveTo>
                  <a:cubicBezTo>
                    <a:pt x="151" y="28"/>
                    <a:pt x="75" y="55"/>
                    <a:pt x="0" y="82"/>
                  </a:cubicBezTo>
                  <a:lnTo>
                    <a:pt x="1209" y="1295"/>
                  </a:lnTo>
                  <a:lnTo>
                    <a:pt x="6800" y="6885"/>
                  </a:lnTo>
                  <a:lnTo>
                    <a:pt x="7113" y="6889"/>
                  </a:lnTo>
                  <a:lnTo>
                    <a:pt x="1393" y="1166"/>
                  </a:lnTo>
                  <a:lnTo>
                    <a:pt x="1366" y="1138"/>
                  </a:lnTo>
                  <a:lnTo>
                    <a:pt x="1339" y="1111"/>
                  </a:lnTo>
                  <a:lnTo>
                    <a:pt x="225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6999699" y="4657971"/>
              <a:ext cx="590172" cy="537548"/>
            </a:xfrm>
            <a:custGeom>
              <a:avLst/>
              <a:gdLst/>
              <a:ahLst/>
              <a:cxnLst/>
              <a:rect l="l" t="t" r="r" b="b"/>
              <a:pathLst>
                <a:path w="7798" h="7530" extrusionOk="0">
                  <a:moveTo>
                    <a:pt x="269" y="1"/>
                  </a:moveTo>
                  <a:cubicBezTo>
                    <a:pt x="181" y="14"/>
                    <a:pt x="89" y="28"/>
                    <a:pt x="0" y="42"/>
                  </a:cubicBezTo>
                  <a:lnTo>
                    <a:pt x="296" y="341"/>
                  </a:lnTo>
                  <a:lnTo>
                    <a:pt x="324" y="369"/>
                  </a:lnTo>
                  <a:lnTo>
                    <a:pt x="351" y="396"/>
                  </a:lnTo>
                  <a:lnTo>
                    <a:pt x="7485" y="7530"/>
                  </a:lnTo>
                  <a:lnTo>
                    <a:pt x="7798" y="7530"/>
                  </a:lnTo>
                  <a:lnTo>
                    <a:pt x="508" y="239"/>
                  </a:lnTo>
                  <a:lnTo>
                    <a:pt x="480" y="212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6588446" y="4820664"/>
              <a:ext cx="409291" cy="373142"/>
            </a:xfrm>
            <a:custGeom>
              <a:avLst/>
              <a:gdLst/>
              <a:ahLst/>
              <a:cxnLst/>
              <a:rect l="l" t="t" r="r" b="b"/>
              <a:pathLst>
                <a:path w="5408" h="5227" extrusionOk="0">
                  <a:moveTo>
                    <a:pt x="181" y="1"/>
                  </a:moveTo>
                  <a:cubicBezTo>
                    <a:pt x="120" y="45"/>
                    <a:pt x="59" y="86"/>
                    <a:pt x="1" y="130"/>
                  </a:cubicBezTo>
                  <a:lnTo>
                    <a:pt x="1834" y="1963"/>
                  </a:lnTo>
                  <a:lnTo>
                    <a:pt x="1861" y="1990"/>
                  </a:lnTo>
                  <a:lnTo>
                    <a:pt x="1888" y="2018"/>
                  </a:lnTo>
                  <a:lnTo>
                    <a:pt x="5093" y="5227"/>
                  </a:lnTo>
                  <a:lnTo>
                    <a:pt x="5407" y="5227"/>
                  </a:lnTo>
                  <a:lnTo>
                    <a:pt x="2041" y="1861"/>
                  </a:lnTo>
                  <a:lnTo>
                    <a:pt x="2014" y="1834"/>
                  </a:lnTo>
                  <a:lnTo>
                    <a:pt x="1987" y="1806"/>
                  </a:lnTo>
                  <a:lnTo>
                    <a:pt x="181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6733603" y="4736783"/>
              <a:ext cx="501094" cy="457737"/>
            </a:xfrm>
            <a:custGeom>
              <a:avLst/>
              <a:gdLst/>
              <a:ahLst/>
              <a:cxnLst/>
              <a:rect l="l" t="t" r="r" b="b"/>
              <a:pathLst>
                <a:path w="6621" h="6412" extrusionOk="0">
                  <a:moveTo>
                    <a:pt x="208" y="1"/>
                  </a:moveTo>
                  <a:cubicBezTo>
                    <a:pt x="141" y="34"/>
                    <a:pt x="69" y="69"/>
                    <a:pt x="1" y="103"/>
                  </a:cubicBezTo>
                  <a:lnTo>
                    <a:pt x="1476" y="1578"/>
                  </a:lnTo>
                  <a:lnTo>
                    <a:pt x="1503" y="1605"/>
                  </a:lnTo>
                  <a:lnTo>
                    <a:pt x="1527" y="1632"/>
                  </a:lnTo>
                  <a:lnTo>
                    <a:pt x="6306" y="6412"/>
                  </a:lnTo>
                  <a:lnTo>
                    <a:pt x="6620" y="6412"/>
                  </a:lnTo>
                  <a:lnTo>
                    <a:pt x="1683" y="1476"/>
                  </a:lnTo>
                  <a:lnTo>
                    <a:pt x="1656" y="1448"/>
                  </a:lnTo>
                  <a:lnTo>
                    <a:pt x="1629" y="1421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6902751" y="4676461"/>
              <a:ext cx="568830" cy="518844"/>
            </a:xfrm>
            <a:custGeom>
              <a:avLst/>
              <a:gdLst/>
              <a:ahLst/>
              <a:cxnLst/>
              <a:rect l="l" t="t" r="r" b="b"/>
              <a:pathLst>
                <a:path w="7516" h="7268" extrusionOk="0">
                  <a:moveTo>
                    <a:pt x="246" y="0"/>
                  </a:moveTo>
                  <a:cubicBezTo>
                    <a:pt x="164" y="21"/>
                    <a:pt x="82" y="41"/>
                    <a:pt x="0" y="65"/>
                  </a:cubicBezTo>
                  <a:lnTo>
                    <a:pt x="797" y="862"/>
                  </a:lnTo>
                  <a:lnTo>
                    <a:pt x="825" y="890"/>
                  </a:lnTo>
                  <a:lnTo>
                    <a:pt x="852" y="917"/>
                  </a:lnTo>
                  <a:lnTo>
                    <a:pt x="7203" y="7267"/>
                  </a:lnTo>
                  <a:lnTo>
                    <a:pt x="7516" y="7267"/>
                  </a:lnTo>
                  <a:lnTo>
                    <a:pt x="1009" y="760"/>
                  </a:lnTo>
                  <a:lnTo>
                    <a:pt x="981" y="733"/>
                  </a:lnTo>
                  <a:lnTo>
                    <a:pt x="954" y="706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9"/>
            <p:cNvSpPr/>
            <p:nvPr/>
          </p:nvSpPr>
          <p:spPr>
            <a:xfrm>
              <a:off x="6401059" y="4975789"/>
              <a:ext cx="241351" cy="217018"/>
            </a:xfrm>
            <a:custGeom>
              <a:avLst/>
              <a:gdLst/>
              <a:ahLst/>
              <a:cxnLst/>
              <a:rect l="l" t="t" r="r" b="b"/>
              <a:pathLst>
                <a:path w="3189" h="3040" extrusionOk="0">
                  <a:moveTo>
                    <a:pt x="153" y="1"/>
                  </a:moveTo>
                  <a:cubicBezTo>
                    <a:pt x="102" y="56"/>
                    <a:pt x="51" y="107"/>
                    <a:pt x="0" y="161"/>
                  </a:cubicBezTo>
                  <a:lnTo>
                    <a:pt x="1969" y="2131"/>
                  </a:lnTo>
                  <a:lnTo>
                    <a:pt x="1997" y="2158"/>
                  </a:lnTo>
                  <a:lnTo>
                    <a:pt x="2876" y="3037"/>
                  </a:lnTo>
                  <a:lnTo>
                    <a:pt x="3189" y="3040"/>
                  </a:lnTo>
                  <a:lnTo>
                    <a:pt x="2177" y="2029"/>
                  </a:lnTo>
                  <a:lnTo>
                    <a:pt x="2150" y="2001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9"/>
            <p:cNvSpPr/>
            <p:nvPr/>
          </p:nvSpPr>
          <p:spPr>
            <a:xfrm>
              <a:off x="6344525" y="5033470"/>
              <a:ext cx="179519" cy="158909"/>
            </a:xfrm>
            <a:custGeom>
              <a:avLst/>
              <a:gdLst/>
              <a:ahLst/>
              <a:cxnLst/>
              <a:rect l="l" t="t" r="r" b="b"/>
              <a:pathLst>
                <a:path w="2372" h="2226" extrusionOk="0">
                  <a:moveTo>
                    <a:pt x="144" y="1"/>
                  </a:moveTo>
                  <a:cubicBezTo>
                    <a:pt x="96" y="55"/>
                    <a:pt x="49" y="113"/>
                    <a:pt x="1" y="167"/>
                  </a:cubicBezTo>
                  <a:lnTo>
                    <a:pt x="1936" y="2103"/>
                  </a:lnTo>
                  <a:lnTo>
                    <a:pt x="1963" y="2130"/>
                  </a:lnTo>
                  <a:lnTo>
                    <a:pt x="1991" y="2157"/>
                  </a:lnTo>
                  <a:lnTo>
                    <a:pt x="2059" y="2225"/>
                  </a:lnTo>
                  <a:lnTo>
                    <a:pt x="2372" y="2225"/>
                  </a:lnTo>
                  <a:lnTo>
                    <a:pt x="2144" y="2001"/>
                  </a:lnTo>
                  <a:lnTo>
                    <a:pt x="2117" y="1973"/>
                  </a:lnTo>
                  <a:lnTo>
                    <a:pt x="2093" y="1946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9"/>
            <p:cNvSpPr/>
            <p:nvPr/>
          </p:nvSpPr>
          <p:spPr>
            <a:xfrm>
              <a:off x="6460090" y="4920892"/>
              <a:ext cx="300687" cy="272201"/>
            </a:xfrm>
            <a:custGeom>
              <a:avLst/>
              <a:gdLst/>
              <a:ahLst/>
              <a:cxnLst/>
              <a:rect l="l" t="t" r="r" b="b"/>
              <a:pathLst>
                <a:path w="3973" h="3813" extrusionOk="0">
                  <a:moveTo>
                    <a:pt x="164" y="1"/>
                  </a:moveTo>
                  <a:cubicBezTo>
                    <a:pt x="109" y="51"/>
                    <a:pt x="55" y="103"/>
                    <a:pt x="0" y="153"/>
                  </a:cubicBezTo>
                  <a:lnTo>
                    <a:pt x="1969" y="2119"/>
                  </a:lnTo>
                  <a:lnTo>
                    <a:pt x="1997" y="2147"/>
                  </a:lnTo>
                  <a:lnTo>
                    <a:pt x="2024" y="2174"/>
                  </a:lnTo>
                  <a:lnTo>
                    <a:pt x="3659" y="3812"/>
                  </a:lnTo>
                  <a:lnTo>
                    <a:pt x="3972" y="3812"/>
                  </a:lnTo>
                  <a:lnTo>
                    <a:pt x="2177" y="2017"/>
                  </a:lnTo>
                  <a:lnTo>
                    <a:pt x="2150" y="1990"/>
                  </a:lnTo>
                  <a:lnTo>
                    <a:pt x="2123" y="1963"/>
                  </a:lnTo>
                  <a:lnTo>
                    <a:pt x="16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6290110" y="5093293"/>
              <a:ext cx="115416" cy="98872"/>
            </a:xfrm>
            <a:custGeom>
              <a:avLst/>
              <a:gdLst/>
              <a:ahLst/>
              <a:cxnLst/>
              <a:rect l="l" t="t" r="r" b="b"/>
              <a:pathLst>
                <a:path w="1525" h="1385" extrusionOk="0">
                  <a:moveTo>
                    <a:pt x="144" y="1"/>
                  </a:moveTo>
                  <a:cubicBezTo>
                    <a:pt x="97" y="59"/>
                    <a:pt x="49" y="117"/>
                    <a:pt x="1" y="174"/>
                  </a:cubicBezTo>
                  <a:lnTo>
                    <a:pt x="1210" y="1380"/>
                  </a:lnTo>
                  <a:lnTo>
                    <a:pt x="1524" y="138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28C2E5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0"/>
          <p:cNvSpPr txBox="1">
            <a:spLocks noGrp="1"/>
          </p:cNvSpPr>
          <p:nvPr>
            <p:ph type="title"/>
          </p:nvPr>
        </p:nvSpPr>
        <p:spPr>
          <a:xfrm>
            <a:off x="914400" y="989590"/>
            <a:ext cx="2743200" cy="159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Comfortaa"/>
              <a:buNone/>
              <a:defRPr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9" name="Google Shape;219;p10"/>
          <p:cNvSpPr txBox="1">
            <a:spLocks noGrp="1"/>
          </p:cNvSpPr>
          <p:nvPr>
            <p:ph type="subTitle" idx="1"/>
          </p:nvPr>
        </p:nvSpPr>
        <p:spPr>
          <a:xfrm>
            <a:off x="914400" y="2602412"/>
            <a:ext cx="3657600" cy="186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FFFFFF"/>
                </a:solidFill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grpSp>
        <p:nvGrpSpPr>
          <p:cNvPr id="220" name="Google Shape;220;p10"/>
          <p:cNvGrpSpPr/>
          <p:nvPr/>
        </p:nvGrpSpPr>
        <p:grpSpPr>
          <a:xfrm>
            <a:off x="4340695" y="4859500"/>
            <a:ext cx="2740195" cy="411348"/>
            <a:chOff x="3731103" y="4808559"/>
            <a:chExt cx="2740195" cy="335138"/>
          </a:xfrm>
        </p:grpSpPr>
        <p:sp>
          <p:nvSpPr>
            <p:cNvPr id="221" name="Google Shape;221;p10"/>
            <p:cNvSpPr/>
            <p:nvPr/>
          </p:nvSpPr>
          <p:spPr>
            <a:xfrm>
              <a:off x="4333158" y="4849734"/>
              <a:ext cx="1938475" cy="293962"/>
            </a:xfrm>
            <a:custGeom>
              <a:avLst/>
              <a:gdLst/>
              <a:ahLst/>
              <a:cxnLst/>
              <a:rect l="l" t="t" r="r" b="b"/>
              <a:pathLst>
                <a:path w="26621" h="9488" extrusionOk="0">
                  <a:moveTo>
                    <a:pt x="10146" y="1"/>
                  </a:moveTo>
                  <a:cubicBezTo>
                    <a:pt x="8817" y="1"/>
                    <a:pt x="7433" y="475"/>
                    <a:pt x="6262" y="1145"/>
                  </a:cubicBezTo>
                  <a:cubicBezTo>
                    <a:pt x="3158" y="2920"/>
                    <a:pt x="859" y="6023"/>
                    <a:pt x="1" y="9488"/>
                  </a:cubicBezTo>
                  <a:lnTo>
                    <a:pt x="26620" y="9488"/>
                  </a:lnTo>
                  <a:cubicBezTo>
                    <a:pt x="26617" y="9143"/>
                    <a:pt x="26593" y="8799"/>
                    <a:pt x="26498" y="8469"/>
                  </a:cubicBezTo>
                  <a:cubicBezTo>
                    <a:pt x="26007" y="6772"/>
                    <a:pt x="23963" y="6091"/>
                    <a:pt x="22202" y="6016"/>
                  </a:cubicBezTo>
                  <a:cubicBezTo>
                    <a:pt x="20437" y="5942"/>
                    <a:pt x="18550" y="6179"/>
                    <a:pt x="17017" y="5304"/>
                  </a:cubicBezTo>
                  <a:cubicBezTo>
                    <a:pt x="15112" y="4217"/>
                    <a:pt x="14363" y="1734"/>
                    <a:pt x="12482" y="610"/>
                  </a:cubicBezTo>
                  <a:cubicBezTo>
                    <a:pt x="11767" y="182"/>
                    <a:pt x="10967" y="1"/>
                    <a:pt x="10146" y="1"/>
                  </a:cubicBezTo>
                  <a:close/>
                </a:path>
              </a:pathLst>
            </a:custGeom>
            <a:solidFill>
              <a:srgbClr val="00A9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3731103" y="4808559"/>
              <a:ext cx="2740195" cy="335138"/>
            </a:xfrm>
            <a:custGeom>
              <a:avLst/>
              <a:gdLst/>
              <a:ahLst/>
              <a:cxnLst/>
              <a:rect l="l" t="t" r="r" b="b"/>
              <a:pathLst>
                <a:path w="37631" h="10817" extrusionOk="0">
                  <a:moveTo>
                    <a:pt x="7277" y="4167"/>
                  </a:moveTo>
                  <a:cubicBezTo>
                    <a:pt x="5403" y="4167"/>
                    <a:pt x="3533" y="4862"/>
                    <a:pt x="2187" y="6115"/>
                  </a:cubicBezTo>
                  <a:cubicBezTo>
                    <a:pt x="876" y="7338"/>
                    <a:pt x="99" y="9059"/>
                    <a:pt x="0" y="10817"/>
                  </a:cubicBezTo>
                  <a:lnTo>
                    <a:pt x="8269" y="10817"/>
                  </a:lnTo>
                  <a:cubicBezTo>
                    <a:pt x="8783" y="8742"/>
                    <a:pt x="9811" y="6796"/>
                    <a:pt x="11222" y="5189"/>
                  </a:cubicBezTo>
                  <a:cubicBezTo>
                    <a:pt x="10476" y="4848"/>
                    <a:pt x="9716" y="4535"/>
                    <a:pt x="8912" y="4351"/>
                  </a:cubicBezTo>
                  <a:cubicBezTo>
                    <a:pt x="8377" y="4228"/>
                    <a:pt x="7825" y="4167"/>
                    <a:pt x="7277" y="4167"/>
                  </a:cubicBezTo>
                  <a:close/>
                  <a:moveTo>
                    <a:pt x="32561" y="0"/>
                  </a:moveTo>
                  <a:cubicBezTo>
                    <a:pt x="31471" y="0"/>
                    <a:pt x="30337" y="351"/>
                    <a:pt x="29342" y="815"/>
                  </a:cubicBezTo>
                  <a:cubicBezTo>
                    <a:pt x="27159" y="1829"/>
                    <a:pt x="25264" y="3326"/>
                    <a:pt x="23220" y="4582"/>
                  </a:cubicBezTo>
                  <a:cubicBezTo>
                    <a:pt x="23813" y="5383"/>
                    <a:pt x="24433" y="6146"/>
                    <a:pt x="25285" y="6633"/>
                  </a:cubicBezTo>
                  <a:cubicBezTo>
                    <a:pt x="26818" y="7508"/>
                    <a:pt x="28705" y="7271"/>
                    <a:pt x="30470" y="7345"/>
                  </a:cubicBezTo>
                  <a:cubicBezTo>
                    <a:pt x="32231" y="7420"/>
                    <a:pt x="34275" y="8101"/>
                    <a:pt x="34766" y="9798"/>
                  </a:cubicBezTo>
                  <a:cubicBezTo>
                    <a:pt x="34861" y="10128"/>
                    <a:pt x="34885" y="10472"/>
                    <a:pt x="34888" y="10817"/>
                  </a:cubicBezTo>
                  <a:lnTo>
                    <a:pt x="37481" y="10817"/>
                  </a:lnTo>
                  <a:cubicBezTo>
                    <a:pt x="37631" y="8285"/>
                    <a:pt x="37559" y="5747"/>
                    <a:pt x="36690" y="3373"/>
                  </a:cubicBezTo>
                  <a:cubicBezTo>
                    <a:pt x="36272" y="2228"/>
                    <a:pt x="35613" y="1087"/>
                    <a:pt x="34524" y="477"/>
                  </a:cubicBezTo>
                  <a:cubicBezTo>
                    <a:pt x="33917" y="140"/>
                    <a:pt x="33250" y="0"/>
                    <a:pt x="32561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/>
            <p:nvPr/>
          </p:nvSpPr>
          <p:spPr>
            <a:xfrm>
              <a:off x="4333158" y="4950520"/>
              <a:ext cx="1938475" cy="193176"/>
            </a:xfrm>
            <a:custGeom>
              <a:avLst/>
              <a:gdLst/>
              <a:ahLst/>
              <a:cxnLst/>
              <a:rect l="l" t="t" r="r" b="b"/>
              <a:pathLst>
                <a:path w="26621" h="6235" extrusionOk="0">
                  <a:moveTo>
                    <a:pt x="14952" y="0"/>
                  </a:moveTo>
                  <a:cubicBezTo>
                    <a:pt x="14762" y="120"/>
                    <a:pt x="14570" y="232"/>
                    <a:pt x="14380" y="344"/>
                  </a:cubicBezTo>
                  <a:cubicBezTo>
                    <a:pt x="12537" y="1421"/>
                    <a:pt x="10425" y="2266"/>
                    <a:pt x="8299" y="2266"/>
                  </a:cubicBezTo>
                  <a:cubicBezTo>
                    <a:pt x="7812" y="2266"/>
                    <a:pt x="7321" y="2222"/>
                    <a:pt x="6834" y="2126"/>
                  </a:cubicBezTo>
                  <a:cubicBezTo>
                    <a:pt x="5465" y="1854"/>
                    <a:pt x="4224" y="1186"/>
                    <a:pt x="2954" y="607"/>
                  </a:cubicBezTo>
                  <a:cubicBezTo>
                    <a:pt x="1543" y="2214"/>
                    <a:pt x="515" y="4160"/>
                    <a:pt x="1" y="6235"/>
                  </a:cubicBezTo>
                  <a:lnTo>
                    <a:pt x="26620" y="6235"/>
                  </a:lnTo>
                  <a:cubicBezTo>
                    <a:pt x="26617" y="5890"/>
                    <a:pt x="26593" y="5546"/>
                    <a:pt x="26498" y="5216"/>
                  </a:cubicBezTo>
                  <a:cubicBezTo>
                    <a:pt x="26007" y="3519"/>
                    <a:pt x="23963" y="2838"/>
                    <a:pt x="22202" y="2763"/>
                  </a:cubicBezTo>
                  <a:cubicBezTo>
                    <a:pt x="20437" y="2689"/>
                    <a:pt x="18550" y="2926"/>
                    <a:pt x="17017" y="2051"/>
                  </a:cubicBezTo>
                  <a:cubicBezTo>
                    <a:pt x="16165" y="1564"/>
                    <a:pt x="15545" y="801"/>
                    <a:pt x="14952" y="0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4" name="Google Shape;224;p10"/>
          <p:cNvGrpSpPr/>
          <p:nvPr/>
        </p:nvGrpSpPr>
        <p:grpSpPr>
          <a:xfrm>
            <a:off x="-665807" y="3431750"/>
            <a:ext cx="3632735" cy="2280574"/>
            <a:chOff x="-665807" y="3431750"/>
            <a:chExt cx="3632735" cy="2280574"/>
          </a:xfrm>
        </p:grpSpPr>
        <p:sp>
          <p:nvSpPr>
            <p:cNvPr id="225" name="Google Shape;225;p10"/>
            <p:cNvSpPr/>
            <p:nvPr/>
          </p:nvSpPr>
          <p:spPr>
            <a:xfrm rot="6847533" flipH="1">
              <a:off x="-356027" y="4216323"/>
              <a:ext cx="1115230" cy="1401371"/>
            </a:xfrm>
            <a:custGeom>
              <a:avLst/>
              <a:gdLst/>
              <a:ahLst/>
              <a:cxnLst/>
              <a:rect l="l" t="t" r="r" b="b"/>
              <a:pathLst>
                <a:path w="14676" h="16379" extrusionOk="0">
                  <a:moveTo>
                    <a:pt x="7560" y="1"/>
                  </a:moveTo>
                  <a:cubicBezTo>
                    <a:pt x="3283" y="1"/>
                    <a:pt x="0" y="8178"/>
                    <a:pt x="2476" y="12988"/>
                  </a:cubicBezTo>
                  <a:cubicBezTo>
                    <a:pt x="3703" y="15375"/>
                    <a:pt x="6008" y="16379"/>
                    <a:pt x="8201" y="16379"/>
                  </a:cubicBezTo>
                  <a:cubicBezTo>
                    <a:pt x="10559" y="16379"/>
                    <a:pt x="12790" y="15223"/>
                    <a:pt x="13430" y="13366"/>
                  </a:cubicBezTo>
                  <a:cubicBezTo>
                    <a:pt x="14675" y="9777"/>
                    <a:pt x="13214" y="571"/>
                    <a:pt x="7908" y="20"/>
                  </a:cubicBezTo>
                  <a:cubicBezTo>
                    <a:pt x="7791" y="5"/>
                    <a:pt x="7677" y="1"/>
                    <a:pt x="7560" y="1"/>
                  </a:cubicBezTo>
                  <a:close/>
                </a:path>
              </a:pathLst>
            </a:custGeom>
            <a:solidFill>
              <a:srgbClr val="B2E3FA">
                <a:alpha val="698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26" name="Google Shape;226;p1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-221174" y="3431750"/>
              <a:ext cx="3188102" cy="179330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7" name="Google Shape;227;p10"/>
          <p:cNvSpPr/>
          <p:nvPr/>
        </p:nvSpPr>
        <p:spPr>
          <a:xfrm rot="5400000">
            <a:off x="5122630" y="1355283"/>
            <a:ext cx="5541677" cy="2708045"/>
          </a:xfrm>
          <a:custGeom>
            <a:avLst/>
            <a:gdLst/>
            <a:ahLst/>
            <a:cxnLst/>
            <a:rect l="l" t="t" r="r" b="b"/>
            <a:pathLst>
              <a:path w="69245" h="41724" extrusionOk="0">
                <a:moveTo>
                  <a:pt x="39740" y="1"/>
                </a:moveTo>
                <a:cubicBezTo>
                  <a:pt x="40411" y="1858"/>
                  <a:pt x="39627" y="4177"/>
                  <a:pt x="37897" y="5165"/>
                </a:cubicBezTo>
                <a:cubicBezTo>
                  <a:pt x="37001" y="5676"/>
                  <a:pt x="36016" y="5826"/>
                  <a:pt x="34992" y="5826"/>
                </a:cubicBezTo>
                <a:cubicBezTo>
                  <a:pt x="34261" y="5826"/>
                  <a:pt x="33509" y="5749"/>
                  <a:pt x="32756" y="5673"/>
                </a:cubicBezTo>
                <a:cubicBezTo>
                  <a:pt x="32006" y="5597"/>
                  <a:pt x="31256" y="5519"/>
                  <a:pt x="30520" y="5519"/>
                </a:cubicBezTo>
                <a:cubicBezTo>
                  <a:pt x="30427" y="5519"/>
                  <a:pt x="30334" y="5520"/>
                  <a:pt x="30241" y="5523"/>
                </a:cubicBezTo>
                <a:cubicBezTo>
                  <a:pt x="26889" y="5608"/>
                  <a:pt x="23867" y="7523"/>
                  <a:pt x="21282" y="9658"/>
                </a:cubicBezTo>
                <a:cubicBezTo>
                  <a:pt x="18696" y="11792"/>
                  <a:pt x="16309" y="14240"/>
                  <a:pt x="13317" y="15753"/>
                </a:cubicBezTo>
                <a:cubicBezTo>
                  <a:pt x="11208" y="16818"/>
                  <a:pt x="8846" y="17353"/>
                  <a:pt x="6484" y="17353"/>
                </a:cubicBezTo>
                <a:cubicBezTo>
                  <a:pt x="4321" y="17353"/>
                  <a:pt x="2158" y="16904"/>
                  <a:pt x="191" y="16002"/>
                </a:cubicBezTo>
                <a:cubicBezTo>
                  <a:pt x="126" y="15971"/>
                  <a:pt x="65" y="15937"/>
                  <a:pt x="1" y="15907"/>
                </a:cubicBezTo>
                <a:lnTo>
                  <a:pt x="1" y="40275"/>
                </a:lnTo>
                <a:cubicBezTo>
                  <a:pt x="2507" y="41245"/>
                  <a:pt x="5200" y="41724"/>
                  <a:pt x="7895" y="41724"/>
                </a:cubicBezTo>
                <a:cubicBezTo>
                  <a:pt x="12645" y="41724"/>
                  <a:pt x="17404" y="40237"/>
                  <a:pt x="21173" y="37335"/>
                </a:cubicBezTo>
                <a:cubicBezTo>
                  <a:pt x="28259" y="31877"/>
                  <a:pt x="31281" y="22682"/>
                  <a:pt x="37133" y="15916"/>
                </a:cubicBezTo>
                <a:cubicBezTo>
                  <a:pt x="41746" y="10586"/>
                  <a:pt x="48164" y="6848"/>
                  <a:pt x="55080" y="5468"/>
                </a:cubicBezTo>
                <a:cubicBezTo>
                  <a:pt x="58218" y="4845"/>
                  <a:pt x="61474" y="4682"/>
                  <a:pt x="64458" y="3534"/>
                </a:cubicBezTo>
                <a:cubicBezTo>
                  <a:pt x="66318" y="2818"/>
                  <a:pt x="68097" y="1592"/>
                  <a:pt x="69245" y="1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0"/>
          <p:cNvSpPr/>
          <p:nvPr/>
        </p:nvSpPr>
        <p:spPr>
          <a:xfrm rot="5400000">
            <a:off x="8312443" y="3758806"/>
            <a:ext cx="789976" cy="367355"/>
          </a:xfrm>
          <a:custGeom>
            <a:avLst/>
            <a:gdLst/>
            <a:ahLst/>
            <a:cxnLst/>
            <a:rect l="l" t="t" r="r" b="b"/>
            <a:pathLst>
              <a:path w="9871" h="5660" extrusionOk="0">
                <a:moveTo>
                  <a:pt x="9870" y="1"/>
                </a:moveTo>
                <a:cubicBezTo>
                  <a:pt x="6399" y="706"/>
                  <a:pt x="3053" y="2008"/>
                  <a:pt x="1" y="3807"/>
                </a:cubicBezTo>
                <a:cubicBezTo>
                  <a:pt x="621" y="4185"/>
                  <a:pt x="1258" y="4535"/>
                  <a:pt x="1922" y="4845"/>
                </a:cubicBezTo>
                <a:cubicBezTo>
                  <a:pt x="2913" y="5309"/>
                  <a:pt x="4048" y="5660"/>
                  <a:pt x="5141" y="5660"/>
                </a:cubicBezTo>
                <a:cubicBezTo>
                  <a:pt x="5826" y="5660"/>
                  <a:pt x="6498" y="5520"/>
                  <a:pt x="7103" y="5180"/>
                </a:cubicBezTo>
                <a:cubicBezTo>
                  <a:pt x="8194" y="4570"/>
                  <a:pt x="8848" y="3432"/>
                  <a:pt x="9267" y="2287"/>
                </a:cubicBezTo>
                <a:cubicBezTo>
                  <a:pt x="9543" y="1538"/>
                  <a:pt x="9737" y="774"/>
                  <a:pt x="9870" y="1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p10"/>
          <p:cNvSpPr/>
          <p:nvPr/>
        </p:nvSpPr>
        <p:spPr>
          <a:xfrm rot="5400000">
            <a:off x="8117401" y="2029636"/>
            <a:ext cx="1785149" cy="431675"/>
          </a:xfrm>
          <a:custGeom>
            <a:avLst/>
            <a:gdLst/>
            <a:ahLst/>
            <a:cxnLst/>
            <a:rect l="l" t="t" r="r" b="b"/>
            <a:pathLst>
              <a:path w="22306" h="6651" extrusionOk="0">
                <a:moveTo>
                  <a:pt x="1" y="0"/>
                </a:moveTo>
                <a:cubicBezTo>
                  <a:pt x="97" y="1758"/>
                  <a:pt x="877" y="3479"/>
                  <a:pt x="2185" y="4702"/>
                </a:cubicBezTo>
                <a:cubicBezTo>
                  <a:pt x="3531" y="5952"/>
                  <a:pt x="5405" y="6650"/>
                  <a:pt x="7274" y="6650"/>
                </a:cubicBezTo>
                <a:cubicBezTo>
                  <a:pt x="7350" y="6650"/>
                  <a:pt x="7425" y="6647"/>
                  <a:pt x="7496" y="6647"/>
                </a:cubicBezTo>
                <a:cubicBezTo>
                  <a:pt x="8947" y="5873"/>
                  <a:pt x="10491" y="5332"/>
                  <a:pt x="12115" y="5209"/>
                </a:cubicBezTo>
                <a:cubicBezTo>
                  <a:pt x="13083" y="4756"/>
                  <a:pt x="14054" y="4317"/>
                  <a:pt x="15103" y="4109"/>
                </a:cubicBezTo>
                <a:cubicBezTo>
                  <a:pt x="15587" y="4010"/>
                  <a:pt x="16078" y="3966"/>
                  <a:pt x="16565" y="3966"/>
                </a:cubicBezTo>
                <a:cubicBezTo>
                  <a:pt x="17849" y="3966"/>
                  <a:pt x="19130" y="4276"/>
                  <a:pt x="20346" y="4756"/>
                </a:cubicBezTo>
                <a:cubicBezTo>
                  <a:pt x="21586" y="3986"/>
                  <a:pt x="22305" y="2511"/>
                  <a:pt x="22305" y="1060"/>
                </a:cubicBezTo>
                <a:cubicBezTo>
                  <a:pt x="22305" y="702"/>
                  <a:pt x="22260" y="345"/>
                  <a:pt x="22172" y="0"/>
                </a:cubicBezTo>
                <a:close/>
              </a:path>
            </a:pathLst>
          </a:custGeom>
          <a:solidFill>
            <a:srgbClr val="00A9E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10"/>
          <p:cNvSpPr/>
          <p:nvPr/>
        </p:nvSpPr>
        <p:spPr>
          <a:xfrm rot="5400000">
            <a:off x="7731018" y="2890011"/>
            <a:ext cx="2407783" cy="581808"/>
          </a:xfrm>
          <a:custGeom>
            <a:avLst/>
            <a:gdLst/>
            <a:ahLst/>
            <a:cxnLst/>
            <a:rect l="l" t="t" r="r" b="b"/>
            <a:pathLst>
              <a:path w="30086" h="8964" extrusionOk="0">
                <a:moveTo>
                  <a:pt x="4620" y="5209"/>
                </a:moveTo>
                <a:lnTo>
                  <a:pt x="4620" y="5209"/>
                </a:lnTo>
                <a:cubicBezTo>
                  <a:pt x="2996" y="5332"/>
                  <a:pt x="1452" y="5873"/>
                  <a:pt x="1" y="6647"/>
                </a:cubicBezTo>
                <a:cubicBezTo>
                  <a:pt x="478" y="6630"/>
                  <a:pt x="955" y="6572"/>
                  <a:pt x="1418" y="6466"/>
                </a:cubicBezTo>
                <a:cubicBezTo>
                  <a:pt x="2539" y="6208"/>
                  <a:pt x="3578" y="5700"/>
                  <a:pt x="4620" y="5209"/>
                </a:cubicBezTo>
                <a:close/>
                <a:moveTo>
                  <a:pt x="14677" y="0"/>
                </a:moveTo>
                <a:cubicBezTo>
                  <a:pt x="14765" y="345"/>
                  <a:pt x="14810" y="702"/>
                  <a:pt x="14810" y="1060"/>
                </a:cubicBezTo>
                <a:cubicBezTo>
                  <a:pt x="14810" y="2511"/>
                  <a:pt x="14091" y="3986"/>
                  <a:pt x="12851" y="4756"/>
                </a:cubicBezTo>
                <a:cubicBezTo>
                  <a:pt x="13652" y="5073"/>
                  <a:pt x="14422" y="5465"/>
                  <a:pt x="15154" y="5890"/>
                </a:cubicBezTo>
                <a:cubicBezTo>
                  <a:pt x="16789" y="6845"/>
                  <a:pt x="18309" y="7986"/>
                  <a:pt x="19927" y="8964"/>
                </a:cubicBezTo>
                <a:cubicBezTo>
                  <a:pt x="22979" y="7165"/>
                  <a:pt x="26325" y="5863"/>
                  <a:pt x="29796" y="5158"/>
                </a:cubicBezTo>
                <a:cubicBezTo>
                  <a:pt x="30086" y="3472"/>
                  <a:pt x="30086" y="1735"/>
                  <a:pt x="29987" y="0"/>
                </a:cubicBezTo>
                <a:close/>
              </a:path>
            </a:pathLst>
          </a:custGeom>
          <a:solidFill>
            <a:srgbClr val="B2E3FA">
              <a:alpha val="698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1" name="Google Shape;231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61850" y="-61525"/>
            <a:ext cx="3785654" cy="21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3000"/>
              <a:buFont typeface="Montserrat ExtraBold"/>
              <a:buNone/>
              <a:defRPr sz="3000">
                <a:solidFill>
                  <a:srgbClr val="20124D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●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Lato"/>
              <a:buChar char="○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20124D"/>
              </a:buClr>
              <a:buSzPts val="1400"/>
              <a:buFont typeface="Lato"/>
              <a:buChar char="■"/>
              <a:defRPr>
                <a:solidFill>
                  <a:srgbClr val="20124D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3" name="Google Shape;1783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84" name="Google Shape;1784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785" name="Google Shape;1785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53.jp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jpg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5.jpg"/><Relationship Id="rId11" Type="http://schemas.openxmlformats.org/officeDocument/2006/relationships/image" Target="../media/image60.jpg"/><Relationship Id="rId5" Type="http://schemas.openxmlformats.org/officeDocument/2006/relationships/image" Target="../media/image46.jpg"/><Relationship Id="rId10" Type="http://schemas.openxmlformats.org/officeDocument/2006/relationships/image" Target="../media/image59.jpg"/><Relationship Id="rId4" Type="http://schemas.openxmlformats.org/officeDocument/2006/relationships/image" Target="../media/image47.pn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6.png"/><Relationship Id="rId4" Type="http://schemas.openxmlformats.org/officeDocument/2006/relationships/image" Target="../media/image6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68.jp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0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6" name="Google Shape;1886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25" y="120550"/>
            <a:ext cx="1454600" cy="4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887" name="Google Shape;1887;p56"/>
          <p:cNvSpPr txBox="1"/>
          <p:nvPr/>
        </p:nvSpPr>
        <p:spPr>
          <a:xfrm>
            <a:off x="380050" y="628125"/>
            <a:ext cx="7474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Building &amp; Retaining an Engaged Multidisciplinary Allied Health Team</a:t>
            </a: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PHN Allied Health Conference 9.5.24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88" name="Google Shape;1888;p56"/>
          <p:cNvPicPr preferRelativeResize="0"/>
          <p:nvPr/>
        </p:nvPicPr>
        <p:blipFill rotWithShape="1">
          <a:blip r:embed="rId4">
            <a:alphaModFix/>
          </a:blip>
          <a:srcRect l="23734" t="13878" r="6354" b="13878"/>
          <a:stretch/>
        </p:blipFill>
        <p:spPr>
          <a:xfrm>
            <a:off x="444825" y="1850950"/>
            <a:ext cx="1781673" cy="13920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89" name="Google Shape;1889;p56"/>
          <p:cNvPicPr preferRelativeResize="0"/>
          <p:nvPr/>
        </p:nvPicPr>
        <p:blipFill rotWithShape="1">
          <a:blip r:embed="rId5">
            <a:alphaModFix/>
          </a:blip>
          <a:srcRect l="5901" r="14777"/>
          <a:stretch/>
        </p:blipFill>
        <p:spPr>
          <a:xfrm>
            <a:off x="4099575" y="1843450"/>
            <a:ext cx="1673211" cy="140697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0" name="Google Shape;1890;p56"/>
          <p:cNvPicPr preferRelativeResize="0"/>
          <p:nvPr/>
        </p:nvPicPr>
        <p:blipFill rotWithShape="1">
          <a:blip r:embed="rId6">
            <a:alphaModFix/>
          </a:blip>
          <a:srcRect l="11193" r="4709"/>
          <a:stretch/>
        </p:blipFill>
        <p:spPr>
          <a:xfrm>
            <a:off x="2312075" y="1843450"/>
            <a:ext cx="1701925" cy="14069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1" name="Google Shape;1891;p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44833" y="3333975"/>
            <a:ext cx="1171292" cy="14628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2" name="Google Shape;1892;p5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32725" y="3334937"/>
            <a:ext cx="1171300" cy="14609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893" name="Google Shape;1893;p56"/>
          <p:cNvPicPr preferRelativeResize="0"/>
          <p:nvPr/>
        </p:nvPicPr>
        <p:blipFill rotWithShape="1">
          <a:blip r:embed="rId9">
            <a:alphaModFix/>
          </a:blip>
          <a:srcRect t="6661" r="19028" b="8693"/>
          <a:stretch/>
        </p:blipFill>
        <p:spPr>
          <a:xfrm>
            <a:off x="3020625" y="3334925"/>
            <a:ext cx="2427154" cy="1462849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48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894" name="Google Shape;1894;p56"/>
          <p:cNvSpPr txBox="1"/>
          <p:nvPr/>
        </p:nvSpPr>
        <p:spPr>
          <a:xfrm>
            <a:off x="5904425" y="3242950"/>
            <a:ext cx="2976300" cy="15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Scott Lynch APAM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Founder &amp; Managing Director Physiotherapist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scott@communitytherapy.com.au</a:t>
            </a:r>
            <a:endParaRPr sz="12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0423 664 431</a:t>
            </a:r>
            <a:endParaRPr sz="1200"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9" name="Google Shape;1899;p57"/>
          <p:cNvSpPr txBox="1"/>
          <p:nvPr/>
        </p:nvSpPr>
        <p:spPr>
          <a:xfrm>
            <a:off x="325575" y="187650"/>
            <a:ext cx="78822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Building &amp; Retaining an Engaged Multidisciplinary Allied Health Team</a:t>
            </a:r>
            <a:endParaRPr sz="2500">
              <a:solidFill>
                <a:srgbClr val="22222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00" name="Google Shape;1900;p57"/>
          <p:cNvSpPr txBox="1"/>
          <p:nvPr/>
        </p:nvSpPr>
        <p:spPr>
          <a:xfrm>
            <a:off x="325575" y="1172100"/>
            <a:ext cx="6375000" cy="23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</a:t>
            </a:r>
            <a:r>
              <a:rPr lang="en" sz="15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Introduction to Community Therapy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- 5 minutes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👉🏼 Building a Multi-disc Team: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 “slow is smooth” - 5 minutes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sz="15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</a:t>
            </a:r>
            <a:r>
              <a:rPr lang="en" sz="1500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Engagement &amp; Retention: </a:t>
            </a:r>
            <a:r>
              <a:rPr lang="en" sz="1500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“all the small things” - 5 minutes</a:t>
            </a:r>
            <a:endParaRPr sz="1500"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1" name="Google Shape;1901;p57"/>
          <p:cNvPicPr preferRelativeResize="0"/>
          <p:nvPr/>
        </p:nvPicPr>
        <p:blipFill rotWithShape="1">
          <a:blip r:embed="rId3">
            <a:alphaModFix/>
          </a:blip>
          <a:srcRect t="13229" b="13229"/>
          <a:stretch/>
        </p:blipFill>
        <p:spPr>
          <a:xfrm>
            <a:off x="5571925" y="2998700"/>
            <a:ext cx="2006100" cy="19671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02" name="Google Shape;190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899" y="4547147"/>
            <a:ext cx="1513702" cy="3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57"/>
          <p:cNvPicPr preferRelativeResize="0"/>
          <p:nvPr/>
        </p:nvPicPr>
        <p:blipFill rotWithShape="1">
          <a:blip r:embed="rId5">
            <a:alphaModFix/>
          </a:blip>
          <a:srcRect l="11738" r="11738"/>
          <a:stretch/>
        </p:blipFill>
        <p:spPr>
          <a:xfrm>
            <a:off x="6866475" y="1031301"/>
            <a:ext cx="2006100" cy="1967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8" name="Google Shape;190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175" y="967037"/>
            <a:ext cx="1401001" cy="93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9" name="Google Shape;1909;p58"/>
          <p:cNvPicPr preferRelativeResize="0"/>
          <p:nvPr/>
        </p:nvPicPr>
        <p:blipFill rotWithShape="1">
          <a:blip r:embed="rId4">
            <a:alphaModFix/>
          </a:blip>
          <a:srcRect l="11193" r="4709"/>
          <a:stretch/>
        </p:blipFill>
        <p:spPr>
          <a:xfrm>
            <a:off x="6648037" y="2335399"/>
            <a:ext cx="951301" cy="786411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10" name="Google Shape;1910;p58"/>
          <p:cNvPicPr preferRelativeResize="0"/>
          <p:nvPr/>
        </p:nvPicPr>
        <p:blipFill rotWithShape="1">
          <a:blip r:embed="rId5">
            <a:alphaModFix/>
          </a:blip>
          <a:srcRect r="2496"/>
          <a:stretch/>
        </p:blipFill>
        <p:spPr>
          <a:xfrm>
            <a:off x="5256575" y="3180499"/>
            <a:ext cx="1731768" cy="118462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11" name="Google Shape;1911;p58"/>
          <p:cNvPicPr preferRelativeResize="0"/>
          <p:nvPr/>
        </p:nvPicPr>
        <p:blipFill rotWithShape="1">
          <a:blip r:embed="rId6">
            <a:alphaModFix/>
          </a:blip>
          <a:srcRect l="15999" r="16005"/>
          <a:stretch/>
        </p:blipFill>
        <p:spPr>
          <a:xfrm>
            <a:off x="139275" y="1158257"/>
            <a:ext cx="1657800" cy="16254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12" name="Google Shape;1912;p58"/>
          <p:cNvSpPr txBox="1"/>
          <p:nvPr/>
        </p:nvSpPr>
        <p:spPr>
          <a:xfrm>
            <a:off x="407875" y="154657"/>
            <a:ext cx="73152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The Community Therapy Story</a:t>
            </a:r>
            <a:endParaRPr sz="2700" b="1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13" name="Google Shape;1913;p58"/>
          <p:cNvSpPr/>
          <p:nvPr/>
        </p:nvSpPr>
        <p:spPr>
          <a:xfrm>
            <a:off x="275925" y="4365125"/>
            <a:ext cx="8623800" cy="6156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00A9E0"/>
          </a:solidFill>
          <a:ln w="9525" cap="flat" cmpd="sng">
            <a:solidFill>
              <a:srgbClr val="0065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14" name="Google Shape;1914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4525" y="2313438"/>
            <a:ext cx="1401001" cy="934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5" name="Google Shape;1915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88200" y="885800"/>
            <a:ext cx="1482300" cy="98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6" name="Google Shape;1916;p5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39447" y="2315452"/>
            <a:ext cx="1843207" cy="12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7" name="Google Shape;1917;p58"/>
          <p:cNvPicPr preferRelativeResize="0"/>
          <p:nvPr/>
        </p:nvPicPr>
        <p:blipFill rotWithShape="1">
          <a:blip r:embed="rId10">
            <a:alphaModFix/>
          </a:blip>
          <a:srcRect t="19" b="29"/>
          <a:stretch/>
        </p:blipFill>
        <p:spPr>
          <a:xfrm>
            <a:off x="5282068" y="1322427"/>
            <a:ext cx="1242533" cy="93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8" name="Google Shape;1918;p58"/>
          <p:cNvPicPr preferRelativeResize="0"/>
          <p:nvPr/>
        </p:nvPicPr>
        <p:blipFill rotWithShape="1">
          <a:blip r:embed="rId11">
            <a:alphaModFix/>
          </a:blip>
          <a:srcRect b="21513"/>
          <a:stretch/>
        </p:blipFill>
        <p:spPr>
          <a:xfrm>
            <a:off x="7856800" y="3403078"/>
            <a:ext cx="999000" cy="9801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19" name="Google Shape;1919;p58"/>
          <p:cNvSpPr txBox="1"/>
          <p:nvPr/>
        </p:nvSpPr>
        <p:spPr>
          <a:xfrm>
            <a:off x="183075" y="2845400"/>
            <a:ext cx="1570200" cy="36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Founded in 2016</a:t>
            </a:r>
            <a:endParaRPr sz="1200" b="1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0" name="Google Shape;1920;p58"/>
          <p:cNvSpPr txBox="1"/>
          <p:nvPr/>
        </p:nvSpPr>
        <p:spPr>
          <a:xfrm>
            <a:off x="2111061" y="1750878"/>
            <a:ext cx="1873638" cy="369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65B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RACF Partnerships</a:t>
            </a:r>
            <a:endParaRPr sz="1200" dirty="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1" name="Google Shape;1921;p58"/>
          <p:cNvSpPr txBox="1"/>
          <p:nvPr/>
        </p:nvSpPr>
        <p:spPr>
          <a:xfrm>
            <a:off x="5020025" y="2198475"/>
            <a:ext cx="1366800" cy="800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Expansion to OT, Dietetics, Speech, Massage, AHA, EP, Admin, Accounts</a:t>
            </a:r>
            <a:endParaRPr sz="10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2" name="Google Shape;1922;p58"/>
          <p:cNvSpPr txBox="1"/>
          <p:nvPr/>
        </p:nvSpPr>
        <p:spPr>
          <a:xfrm>
            <a:off x="3413250" y="3449875"/>
            <a:ext cx="1695600" cy="8619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Transition from RACF to more HCP community and NDIS services</a:t>
            </a:r>
            <a:endParaRPr sz="11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3" name="Google Shape;1923;p58"/>
          <p:cNvSpPr txBox="1"/>
          <p:nvPr/>
        </p:nvSpPr>
        <p:spPr>
          <a:xfrm>
            <a:off x="5203888" y="828213"/>
            <a:ext cx="2218500" cy="3540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Mayfield West &amp; Erina Offices</a:t>
            </a:r>
            <a:endParaRPr sz="11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4" name="Google Shape;1924;p58"/>
          <p:cNvSpPr txBox="1"/>
          <p:nvPr/>
        </p:nvSpPr>
        <p:spPr>
          <a:xfrm>
            <a:off x="6878426" y="3749574"/>
            <a:ext cx="10392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130+ team members</a:t>
            </a:r>
            <a:endParaRPr sz="12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5" name="Google Shape;1925;p58"/>
          <p:cNvSpPr txBox="1"/>
          <p:nvPr/>
        </p:nvSpPr>
        <p:spPr>
          <a:xfrm>
            <a:off x="7860538" y="2164725"/>
            <a:ext cx="10392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Just the Beginning</a:t>
            </a:r>
            <a:endParaRPr sz="1200" b="1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26" name="Google Shape;1926;p58"/>
          <p:cNvSpPr txBox="1"/>
          <p:nvPr/>
        </p:nvSpPr>
        <p:spPr>
          <a:xfrm>
            <a:off x="1312550" y="885788"/>
            <a:ext cx="9990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5 team members</a:t>
            </a:r>
            <a:endParaRPr sz="12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7" name="Google Shape;1927;p5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0800" y="3370510"/>
            <a:ext cx="1657675" cy="933153"/>
          </a:xfrm>
          <a:prstGeom prst="rect">
            <a:avLst/>
          </a:prstGeom>
          <a:noFill/>
          <a:ln>
            <a:noFill/>
          </a:ln>
        </p:spPr>
      </p:pic>
      <p:sp>
        <p:nvSpPr>
          <p:cNvPr id="1928" name="Google Shape;1928;p58"/>
          <p:cNvSpPr txBox="1"/>
          <p:nvPr/>
        </p:nvSpPr>
        <p:spPr>
          <a:xfrm>
            <a:off x="6621725" y="1322400"/>
            <a:ext cx="1039200" cy="9543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Launch of CT Learning  with more than 25,000 course sales</a:t>
            </a:r>
            <a:endParaRPr sz="10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29" name="Google Shape;1929;p5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216151" y="894992"/>
            <a:ext cx="911400" cy="1228795"/>
          </a:xfrm>
          <a:prstGeom prst="rect">
            <a:avLst/>
          </a:prstGeom>
          <a:noFill/>
          <a:ln>
            <a:noFill/>
          </a:ln>
        </p:spPr>
      </p:pic>
      <p:sp>
        <p:nvSpPr>
          <p:cNvPr id="1930" name="Google Shape;1930;p58"/>
          <p:cNvSpPr txBox="1"/>
          <p:nvPr/>
        </p:nvSpPr>
        <p:spPr>
          <a:xfrm>
            <a:off x="561825" y="4459475"/>
            <a:ext cx="6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2017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1" name="Google Shape;1931;p58"/>
          <p:cNvSpPr txBox="1"/>
          <p:nvPr/>
        </p:nvSpPr>
        <p:spPr>
          <a:xfrm>
            <a:off x="7941950" y="4472825"/>
            <a:ext cx="639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2024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2" name="Google Shape;1932;p58"/>
          <p:cNvSpPr txBox="1"/>
          <p:nvPr/>
        </p:nvSpPr>
        <p:spPr>
          <a:xfrm>
            <a:off x="2074850" y="3829063"/>
            <a:ext cx="11457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Community Visits</a:t>
            </a:r>
            <a:endParaRPr sz="12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33" name="Google Shape;1933;p58"/>
          <p:cNvSpPr txBox="1"/>
          <p:nvPr/>
        </p:nvSpPr>
        <p:spPr>
          <a:xfrm>
            <a:off x="7274525" y="2895763"/>
            <a:ext cx="14823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Paeds Division launch Oct 2023</a:t>
            </a:r>
            <a:endParaRPr sz="1200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59"/>
          <p:cNvSpPr txBox="1"/>
          <p:nvPr/>
        </p:nvSpPr>
        <p:spPr>
          <a:xfrm>
            <a:off x="325575" y="187650"/>
            <a:ext cx="78822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Community Therapy - Overview</a:t>
            </a:r>
            <a:endParaRPr sz="2500">
              <a:solidFill>
                <a:srgbClr val="22222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39" name="Google Shape;1939;p59"/>
          <p:cNvSpPr txBox="1"/>
          <p:nvPr/>
        </p:nvSpPr>
        <p:spPr>
          <a:xfrm>
            <a:off x="325575" y="1009650"/>
            <a:ext cx="6599100" cy="23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</a:t>
            </a:r>
            <a:r>
              <a:rPr lang="en" b="1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130 team members</a:t>
            </a:r>
            <a:b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Hunter, Port Stephens and Central Coast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Physio, OT, Speech, Dietetics, EP, AHA, Massage Therapy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Community Aged Care, Disability and RITH</a:t>
            </a:r>
            <a:b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 b="1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Residential Aged Care Partnerships 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0" name="Google Shape;1940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99" y="4547147"/>
            <a:ext cx="1513702" cy="3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59"/>
          <p:cNvPicPr preferRelativeResize="0"/>
          <p:nvPr/>
        </p:nvPicPr>
        <p:blipFill rotWithShape="1">
          <a:blip r:embed="rId4">
            <a:alphaModFix/>
          </a:blip>
          <a:srcRect l="21813" r="21819"/>
          <a:stretch/>
        </p:blipFill>
        <p:spPr>
          <a:xfrm>
            <a:off x="6207350" y="2865225"/>
            <a:ext cx="2050500" cy="20463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42" name="Google Shape;1942;p59"/>
          <p:cNvPicPr preferRelativeResize="0"/>
          <p:nvPr/>
        </p:nvPicPr>
        <p:blipFill rotWithShape="1">
          <a:blip r:embed="rId5">
            <a:alphaModFix/>
          </a:blip>
          <a:srcRect l="12422" r="12422"/>
          <a:stretch/>
        </p:blipFill>
        <p:spPr>
          <a:xfrm>
            <a:off x="6847900" y="591500"/>
            <a:ext cx="2074200" cy="20700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60"/>
          <p:cNvSpPr txBox="1"/>
          <p:nvPr/>
        </p:nvSpPr>
        <p:spPr>
          <a:xfrm>
            <a:off x="325575" y="187650"/>
            <a:ext cx="78822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Building a Multidisciplinary Team</a:t>
            </a: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300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“slow is smooth, and smooth is fast”</a:t>
            </a:r>
            <a:endParaRPr sz="3400" i="1">
              <a:solidFill>
                <a:srgbClr val="22222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48" name="Google Shape;1948;p60"/>
          <p:cNvSpPr txBox="1"/>
          <p:nvPr/>
        </p:nvSpPr>
        <p:spPr>
          <a:xfrm>
            <a:off x="325575" y="1467525"/>
            <a:ext cx="5516400" cy="23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Genuine &amp; sustainable Employee Value Proposition</a:t>
            </a:r>
            <a:b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Early implementation of 1:1 support structure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Feedback Focus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49" name="Google Shape;1949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99" y="4547147"/>
            <a:ext cx="1513702" cy="3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60"/>
          <p:cNvPicPr preferRelativeResize="0"/>
          <p:nvPr/>
        </p:nvPicPr>
        <p:blipFill rotWithShape="1">
          <a:blip r:embed="rId4">
            <a:alphaModFix/>
          </a:blip>
          <a:srcRect l="3283" r="21585"/>
          <a:stretch/>
        </p:blipFill>
        <p:spPr>
          <a:xfrm>
            <a:off x="5763775" y="2736175"/>
            <a:ext cx="2026200" cy="20226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51" name="Google Shape;1951;p60"/>
          <p:cNvPicPr preferRelativeResize="0"/>
          <p:nvPr/>
        </p:nvPicPr>
        <p:blipFill rotWithShape="1">
          <a:blip r:embed="rId5">
            <a:alphaModFix/>
          </a:blip>
          <a:srcRect l="16705" r="16712"/>
          <a:stretch/>
        </p:blipFill>
        <p:spPr>
          <a:xfrm>
            <a:off x="6689125" y="593250"/>
            <a:ext cx="2026200" cy="20226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Google Shape;1956;p61"/>
          <p:cNvSpPr txBox="1"/>
          <p:nvPr/>
        </p:nvSpPr>
        <p:spPr>
          <a:xfrm>
            <a:off x="325575" y="187650"/>
            <a:ext cx="7882200" cy="6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Engagement &amp; Retention</a:t>
            </a:r>
            <a:r>
              <a:rPr lang="en" sz="2300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2300" i="1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i="1"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i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“all the small things” </a:t>
            </a:r>
            <a:endParaRPr sz="2900" i="1">
              <a:solidFill>
                <a:srgbClr val="22222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957" name="Google Shape;1957;p61"/>
          <p:cNvSpPr txBox="1"/>
          <p:nvPr/>
        </p:nvSpPr>
        <p:spPr>
          <a:xfrm>
            <a:off x="325575" y="1403250"/>
            <a:ext cx="5516400" cy="23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85 - 90 % retention </a:t>
            </a:r>
            <a:r>
              <a:rPr lang="en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(interstate / overseas travel main reason for moving)</a:t>
            </a:r>
            <a:br>
              <a:rPr lang="en">
                <a:solidFill>
                  <a:srgbClr val="222222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rgbClr val="222222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Employee Net Promoter Score (NPS) +80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  <a:t>👉🏼 Client &amp; Organisation NPS &gt; +65</a:t>
            </a: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>
                <a:solidFill>
                  <a:schemeClr val="dk1"/>
                </a:solidFill>
                <a:highlight>
                  <a:schemeClr val="lt1"/>
                </a:highlight>
                <a:latin typeface="Montserrat"/>
                <a:ea typeface="Montserrat"/>
                <a:cs typeface="Montserrat"/>
                <a:sym typeface="Montserrat"/>
              </a:rPr>
            </a:b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58" name="Google Shape;1958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899" y="4547147"/>
            <a:ext cx="1513702" cy="36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9" name="Google Shape;1959;p61"/>
          <p:cNvPicPr preferRelativeResize="0"/>
          <p:nvPr/>
        </p:nvPicPr>
        <p:blipFill rotWithShape="1">
          <a:blip r:embed="rId4">
            <a:alphaModFix/>
          </a:blip>
          <a:srcRect l="17620" r="17620"/>
          <a:stretch/>
        </p:blipFill>
        <p:spPr>
          <a:xfrm>
            <a:off x="5841975" y="2929975"/>
            <a:ext cx="1951800" cy="19479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960" name="Google Shape;1960;p61"/>
          <p:cNvPicPr preferRelativeResize="0"/>
          <p:nvPr/>
        </p:nvPicPr>
        <p:blipFill rotWithShape="1">
          <a:blip r:embed="rId5">
            <a:alphaModFix/>
          </a:blip>
          <a:srcRect t="9807" b="9807"/>
          <a:stretch/>
        </p:blipFill>
        <p:spPr>
          <a:xfrm>
            <a:off x="6660125" y="656000"/>
            <a:ext cx="1951800" cy="1947900"/>
          </a:xfrm>
          <a:prstGeom prst="ellipse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5" name="Google Shape;1965;p62"/>
          <p:cNvPicPr preferRelativeResize="0"/>
          <p:nvPr/>
        </p:nvPicPr>
        <p:blipFill rotWithShape="1">
          <a:blip r:embed="rId3">
            <a:alphaModFix/>
          </a:blip>
          <a:srcRect l="-4569" r="4569"/>
          <a:stretch/>
        </p:blipFill>
        <p:spPr>
          <a:xfrm>
            <a:off x="133325" y="1188950"/>
            <a:ext cx="3671250" cy="367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6" name="Google Shape;196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825" y="120550"/>
            <a:ext cx="1454600" cy="414550"/>
          </a:xfrm>
          <a:prstGeom prst="rect">
            <a:avLst/>
          </a:prstGeom>
          <a:noFill/>
          <a:ln>
            <a:noFill/>
          </a:ln>
        </p:spPr>
      </p:pic>
      <p:sp>
        <p:nvSpPr>
          <p:cNvPr id="1967" name="Google Shape;1967;p62"/>
          <p:cNvSpPr txBox="1"/>
          <p:nvPr/>
        </p:nvSpPr>
        <p:spPr>
          <a:xfrm>
            <a:off x="374025" y="646200"/>
            <a:ext cx="7474500" cy="5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Questions? </a:t>
            </a:r>
            <a:endParaRPr sz="24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68" name="Google Shape;1968;p62"/>
          <p:cNvPicPr preferRelativeResize="0"/>
          <p:nvPr/>
        </p:nvPicPr>
        <p:blipFill rotWithShape="1">
          <a:blip r:embed="rId5">
            <a:alphaModFix/>
          </a:blip>
          <a:srcRect t="6661" r="19028" b="8693"/>
          <a:stretch/>
        </p:blipFill>
        <p:spPr>
          <a:xfrm>
            <a:off x="5228348" y="412298"/>
            <a:ext cx="3223849" cy="1943025"/>
          </a:xfrm>
          <a:prstGeom prst="rect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9525" dir="486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69" name="Google Shape;1969;p62"/>
          <p:cNvSpPr txBox="1"/>
          <p:nvPr/>
        </p:nvSpPr>
        <p:spPr>
          <a:xfrm>
            <a:off x="5099375" y="2735150"/>
            <a:ext cx="3481800" cy="18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Scott Lynch APAM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Founder &amp; Managing Director Physiotherapist</a:t>
            </a: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scott@communitytherapy.com.au</a:t>
            </a:r>
            <a:endParaRPr sz="13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0423 664 431</a:t>
            </a:r>
            <a:endParaRPr sz="1300" b="1">
              <a:solidFill>
                <a:schemeClr val="lt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Freesia Pitch Deck by Slidesgo">
  <a:themeElements>
    <a:clrScheme name="Simple Light">
      <a:dk1>
        <a:srgbClr val="20124D"/>
      </a:dk1>
      <a:lt1>
        <a:srgbClr val="00A9E0"/>
      </a:lt1>
      <a:dk2>
        <a:srgbClr val="149ACE"/>
      </a:dk2>
      <a:lt2>
        <a:srgbClr val="B2E3FA"/>
      </a:lt2>
      <a:accent1>
        <a:srgbClr val="28C2E5"/>
      </a:accent1>
      <a:accent2>
        <a:srgbClr val="00A9E0"/>
      </a:accent2>
      <a:accent3>
        <a:srgbClr val="0065BD"/>
      </a:accent3>
      <a:accent4>
        <a:srgbClr val="C9EBFC"/>
      </a:accent4>
      <a:accent5>
        <a:srgbClr val="28C2E5"/>
      </a:accent5>
      <a:accent6>
        <a:srgbClr val="C9EBFC"/>
      </a:accent6>
      <a:hlink>
        <a:srgbClr val="2012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222222"/>
      </a:dk1>
      <a:lt1>
        <a:srgbClr val="FFFFFF"/>
      </a:lt1>
      <a:dk2>
        <a:srgbClr val="595959"/>
      </a:dk2>
      <a:lt2>
        <a:srgbClr val="EEEEEE"/>
      </a:lt2>
      <a:accent1>
        <a:srgbClr val="0065BD"/>
      </a:accent1>
      <a:accent2>
        <a:srgbClr val="00A9E0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3BB9F886F335E439F70D05737DEB866" ma:contentTypeVersion="29" ma:contentTypeDescription="Create a new document." ma:contentTypeScope="" ma:versionID="10d081a3c09e5a1f1823045340c58310">
  <xsd:schema xmlns:xsd="http://www.w3.org/2001/XMLSchema" xmlns:xs="http://www.w3.org/2001/XMLSchema" xmlns:p="http://schemas.microsoft.com/office/2006/metadata/properties" xmlns:ns2="8121c63c-c079-4dde-9368-6615550d9e69" xmlns:ns3="7acb38cf-83ee-4021-986a-91676412a9e3" xmlns:ns4="11627f60-91cb-47c6-bf39-d28b6e0e7344" targetNamespace="http://schemas.microsoft.com/office/2006/metadata/properties" ma:root="true" ma:fieldsID="ea2b7d1e113761acec2841df91258fb4" ns2:_="" ns3:_="" ns4:_="">
    <xsd:import namespace="8121c63c-c079-4dde-9368-6615550d9e69"/>
    <xsd:import namespace="7acb38cf-83ee-4021-986a-91676412a9e3"/>
    <xsd:import namespace="11627f60-91cb-47c6-bf39-d28b6e0e7344"/>
    <xsd:element name="properties">
      <xsd:complexType>
        <xsd:sequence>
          <xsd:element name="documentManagement">
            <xsd:complexType>
              <xsd:all>
                <xsd:element ref="ns2:PHN_x0020_Loca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1c63c-c079-4dde-9368-6615550d9e69" elementFormDefault="qualified">
    <xsd:import namespace="http://schemas.microsoft.com/office/2006/documentManagement/types"/>
    <xsd:import namespace="http://schemas.microsoft.com/office/infopath/2007/PartnerControls"/>
    <xsd:element name="PHN_x0020_Location" ma:index="8" nillable="true" ma:displayName="PHN Location" ma:format="Dropdown" ma:internalName="PHN_x0020_Location">
      <xsd:simpleType>
        <xsd:restriction base="dms:Choice">
          <xsd:enumeration value="Central Coast"/>
          <xsd:enumeration value="Hunter"/>
          <xsd:enumeration value="New England"/>
          <xsd:enumeration value="All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cb38cf-83ee-4021-986a-91676412a9e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cfed01f9-cc88-473d-afbc-199b91779a5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627f60-91cb-47c6-bf39-d28b6e0e734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a2aab229-987d-4a9f-b537-795c34c6eb33}" ma:internalName="TaxCatchAll" ma:showField="CatchAllData" ma:web="11627f60-91cb-47c6-bf39-d28b6e0e73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HN_x0020_Location xmlns="8121c63c-c079-4dde-9368-6615550d9e69" xsi:nil="true"/>
    <lcf76f155ced4ddcb4097134ff3c332f xmlns="7acb38cf-83ee-4021-986a-91676412a9e3">
      <Terms xmlns="http://schemas.microsoft.com/office/infopath/2007/PartnerControls"/>
    </lcf76f155ced4ddcb4097134ff3c332f>
    <TaxCatchAll xmlns="11627f60-91cb-47c6-bf39-d28b6e0e7344" xsi:nil="true"/>
  </documentManagement>
</p:properties>
</file>

<file path=customXml/itemProps1.xml><?xml version="1.0" encoding="utf-8"?>
<ds:datastoreItem xmlns:ds="http://schemas.openxmlformats.org/officeDocument/2006/customXml" ds:itemID="{7ECBFEC0-DDC3-4C61-899B-6B5CD4E383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45062F6-FA51-4CCA-8742-A5E9D2F09A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21c63c-c079-4dde-9368-6615550d9e69"/>
    <ds:schemaRef ds:uri="7acb38cf-83ee-4021-986a-91676412a9e3"/>
    <ds:schemaRef ds:uri="11627f60-91cb-47c6-bf39-d28b6e0e73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45C88C-110C-4782-A1E2-6D4AAC577B6D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8121c63c-c079-4dde-9368-6615550d9e69"/>
    <ds:schemaRef ds:uri="http://schemas.microsoft.com/office/infopath/2007/PartnerControls"/>
    <ds:schemaRef ds:uri="http://purl.org/dc/terms/"/>
    <ds:schemaRef ds:uri="http://purl.org/dc/dcmitype/"/>
    <ds:schemaRef ds:uri="7acb38cf-83ee-4021-986a-91676412a9e3"/>
    <ds:schemaRef ds:uri="11627f60-91cb-47c6-bf39-d28b6e0e734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296</Words>
  <Application>Microsoft Office PowerPoint</Application>
  <PresentationFormat>On-screen Show (16:9)</PresentationFormat>
  <Paragraphs>90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Comfortaa</vt:lpstr>
      <vt:lpstr>Montserrat ExtraBold</vt:lpstr>
      <vt:lpstr>Lato Black</vt:lpstr>
      <vt:lpstr>Arial</vt:lpstr>
      <vt:lpstr>Lato</vt:lpstr>
      <vt:lpstr>Staatliches</vt:lpstr>
      <vt:lpstr>Josefin Slab SemiBold</vt:lpstr>
      <vt:lpstr>Montserrat</vt:lpstr>
      <vt:lpstr>Roboto Condensed Light</vt:lpstr>
      <vt:lpstr>Freesia Pitch Deck by Slidesgo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Joanne Dean (She/Her)</cp:lastModifiedBy>
  <cp:revision>1</cp:revision>
  <dcterms:modified xsi:type="dcterms:W3CDTF">2024-04-16T03:59:43Z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0x010100A3BB9F886F335E439F70D05737DEB866</vt:lpwstr>
  </property>
  <property fmtid="{D5CDD505-2E9C-101B-9397-08002B2CF9AE}" pid="3" name="MediaServiceImageTags">
    <vt:lpwstr/>
  </property>
</Properties>
</file>