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0" r:id="rId4"/>
    <p:sldId id="278" r:id="rId5"/>
    <p:sldId id="279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9B8B72-89B3-4648-9ADF-7A62DCEBF194}" v="7" dt="2024-04-09T01:46:12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1" autoAdjust="0"/>
    <p:restoredTop sz="80787" autoAdjust="0"/>
  </p:normalViewPr>
  <p:slideViewPr>
    <p:cSldViewPr snapToGrid="0">
      <p:cViewPr varScale="1">
        <p:scale>
          <a:sx n="72" d="100"/>
          <a:sy n="72" d="100"/>
        </p:scale>
        <p:origin x="17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Gough" userId="62bded01a4bc822a" providerId="LiveId" clId="{AD9B8B72-89B3-4648-9ADF-7A62DCEBF194}"/>
    <pc:docChg chg="undo custSel addSld delSld modSld">
      <pc:chgData name="Damian Gough" userId="62bded01a4bc822a" providerId="LiveId" clId="{AD9B8B72-89B3-4648-9ADF-7A62DCEBF194}" dt="2024-04-09T01:46:18.685" v="1074" actId="1076"/>
      <pc:docMkLst>
        <pc:docMk/>
      </pc:docMkLst>
      <pc:sldChg chg="modSp mod">
        <pc:chgData name="Damian Gough" userId="62bded01a4bc822a" providerId="LiveId" clId="{AD9B8B72-89B3-4648-9ADF-7A62DCEBF194}" dt="2024-04-09T01:33:59.527" v="1070" actId="1582"/>
        <pc:sldMkLst>
          <pc:docMk/>
          <pc:sldMk cId="667106950" sldId="256"/>
        </pc:sldMkLst>
        <pc:spChg chg="mod">
          <ac:chgData name="Damian Gough" userId="62bded01a4bc822a" providerId="LiveId" clId="{AD9B8B72-89B3-4648-9ADF-7A62DCEBF194}" dt="2024-03-26T01:32:27.085" v="3" actId="1076"/>
          <ac:spMkLst>
            <pc:docMk/>
            <pc:sldMk cId="667106950" sldId="256"/>
            <ac:spMk id="2" creationId="{26CDB67C-70E6-18CD-331B-B72B5F612167}"/>
          </ac:spMkLst>
        </pc:spChg>
        <pc:picChg chg="mod">
          <ac:chgData name="Damian Gough" userId="62bded01a4bc822a" providerId="LiveId" clId="{AD9B8B72-89B3-4648-9ADF-7A62DCEBF194}" dt="2024-04-09T01:33:59.527" v="1070" actId="1582"/>
          <ac:picMkLst>
            <pc:docMk/>
            <pc:sldMk cId="667106950" sldId="256"/>
            <ac:picMk id="4" creationId="{F25FB56A-EA04-53A3-CC89-7A94E6863505}"/>
          </ac:picMkLst>
        </pc:picChg>
      </pc:sldChg>
      <pc:sldChg chg="addSp delSp modSp mod modClrScheme chgLayout modNotesTx">
        <pc:chgData name="Damian Gough" userId="62bded01a4bc822a" providerId="LiveId" clId="{AD9B8B72-89B3-4648-9ADF-7A62DCEBF194}" dt="2024-04-09T01:22:07.448" v="960" actId="20577"/>
        <pc:sldMkLst>
          <pc:docMk/>
          <pc:sldMk cId="930216514" sldId="257"/>
        </pc:sldMkLst>
        <pc:spChg chg="mod">
          <ac:chgData name="Damian Gough" userId="62bded01a4bc822a" providerId="LiveId" clId="{AD9B8B72-89B3-4648-9ADF-7A62DCEBF194}" dt="2024-03-26T01:33:27.672" v="7" actId="26606"/>
          <ac:spMkLst>
            <pc:docMk/>
            <pc:sldMk cId="930216514" sldId="257"/>
            <ac:spMk id="2" creationId="{A0308F68-AD45-3307-858B-DF551EC8E559}"/>
          </ac:spMkLst>
        </pc:spChg>
        <pc:spChg chg="mod">
          <ac:chgData name="Damian Gough" userId="62bded01a4bc822a" providerId="LiveId" clId="{AD9B8B72-89B3-4648-9ADF-7A62DCEBF194}" dt="2024-03-26T01:35:28.716" v="13" actId="27636"/>
          <ac:spMkLst>
            <pc:docMk/>
            <pc:sldMk cId="930216514" sldId="257"/>
            <ac:spMk id="3" creationId="{15AD56C7-ED33-85DA-D092-521B6C4372B1}"/>
          </ac:spMkLst>
        </pc:spChg>
        <pc:spChg chg="add del mod">
          <ac:chgData name="Damian Gough" userId="62bded01a4bc822a" providerId="LiveId" clId="{AD9B8B72-89B3-4648-9ADF-7A62DCEBF194}" dt="2024-03-26T01:33:27.672" v="6" actId="26606"/>
          <ac:spMkLst>
            <pc:docMk/>
            <pc:sldMk cId="930216514" sldId="257"/>
            <ac:spMk id="8" creationId="{3BDA3217-A3E0-FD55-D37F-CA895ECF5C69}"/>
          </ac:spMkLst>
        </pc:spChg>
        <pc:spChg chg="add del mod">
          <ac:chgData name="Damian Gough" userId="62bded01a4bc822a" providerId="LiveId" clId="{AD9B8B72-89B3-4648-9ADF-7A62DCEBF194}" dt="2024-03-26T01:34:43.189" v="8" actId="931"/>
          <ac:spMkLst>
            <pc:docMk/>
            <pc:sldMk cId="930216514" sldId="257"/>
            <ac:spMk id="10" creationId="{56410B0D-3247-9555-9E7E-C7BFE6854D13}"/>
          </ac:spMkLst>
        </pc:spChg>
        <pc:picChg chg="add mod">
          <ac:chgData name="Damian Gough" userId="62bded01a4bc822a" providerId="LiveId" clId="{AD9B8B72-89B3-4648-9ADF-7A62DCEBF194}" dt="2024-03-26T01:34:51.785" v="9" actId="1076"/>
          <ac:picMkLst>
            <pc:docMk/>
            <pc:sldMk cId="930216514" sldId="257"/>
            <ac:picMk id="5" creationId="{B4D545D2-8C89-E861-6C93-47EDE75F2480}"/>
          </ac:picMkLst>
        </pc:picChg>
      </pc:sldChg>
      <pc:sldChg chg="addSp delSp modSp mod delAnim modNotesTx">
        <pc:chgData name="Damian Gough" userId="62bded01a4bc822a" providerId="LiveId" clId="{AD9B8B72-89B3-4648-9ADF-7A62DCEBF194}" dt="2024-04-09T01:12:58.253" v="580" actId="1076"/>
        <pc:sldMkLst>
          <pc:docMk/>
          <pc:sldMk cId="1222281106" sldId="278"/>
        </pc:sldMkLst>
        <pc:picChg chg="del">
          <ac:chgData name="Damian Gough" userId="62bded01a4bc822a" providerId="LiveId" clId="{AD9B8B72-89B3-4648-9ADF-7A62DCEBF194}" dt="2024-04-09T01:08:52.178" v="532" actId="478"/>
          <ac:picMkLst>
            <pc:docMk/>
            <pc:sldMk cId="1222281106" sldId="278"/>
            <ac:picMk id="2" creationId="{BC4299F9-159E-4EEB-9C75-FA30792433E3}"/>
          </ac:picMkLst>
        </pc:picChg>
        <pc:picChg chg="add del mod">
          <ac:chgData name="Damian Gough" userId="62bded01a4bc822a" providerId="LiveId" clId="{AD9B8B72-89B3-4648-9ADF-7A62DCEBF194}" dt="2024-04-09T01:09:38.478" v="536" actId="478"/>
          <ac:picMkLst>
            <pc:docMk/>
            <pc:sldMk cId="1222281106" sldId="278"/>
            <ac:picMk id="4" creationId="{4D0C3688-0C15-2C4B-61AA-933255002A25}"/>
          </ac:picMkLst>
        </pc:picChg>
        <pc:picChg chg="add del mod">
          <ac:chgData name="Damian Gough" userId="62bded01a4bc822a" providerId="LiveId" clId="{AD9B8B72-89B3-4648-9ADF-7A62DCEBF194}" dt="2024-04-09T01:12:27.359" v="571" actId="478"/>
          <ac:picMkLst>
            <pc:docMk/>
            <pc:sldMk cId="1222281106" sldId="278"/>
            <ac:picMk id="6" creationId="{7BB1A057-872B-2B3C-3866-0A8133BE8E2F}"/>
          </ac:picMkLst>
        </pc:picChg>
        <pc:picChg chg="add mod">
          <ac:chgData name="Damian Gough" userId="62bded01a4bc822a" providerId="LiveId" clId="{AD9B8B72-89B3-4648-9ADF-7A62DCEBF194}" dt="2024-04-09T01:12:39.893" v="575" actId="1076"/>
          <ac:picMkLst>
            <pc:docMk/>
            <pc:sldMk cId="1222281106" sldId="278"/>
            <ac:picMk id="8" creationId="{CB012B8B-5C81-5E6F-C035-9636EC6A1614}"/>
          </ac:picMkLst>
        </pc:picChg>
        <pc:picChg chg="add mod">
          <ac:chgData name="Damian Gough" userId="62bded01a4bc822a" providerId="LiveId" clId="{AD9B8B72-89B3-4648-9ADF-7A62DCEBF194}" dt="2024-04-09T01:12:58.253" v="580" actId="1076"/>
          <ac:picMkLst>
            <pc:docMk/>
            <pc:sldMk cId="1222281106" sldId="278"/>
            <ac:picMk id="10" creationId="{EC26A8E4-3967-9CC3-B083-BDAAF28C4DA5}"/>
          </ac:picMkLst>
        </pc:picChg>
      </pc:sldChg>
      <pc:sldChg chg="modNotesTx">
        <pc:chgData name="Damian Gough" userId="62bded01a4bc822a" providerId="LiveId" clId="{AD9B8B72-89B3-4648-9ADF-7A62DCEBF194}" dt="2024-03-26T02:57:42.291" v="235" actId="313"/>
        <pc:sldMkLst>
          <pc:docMk/>
          <pc:sldMk cId="3973251072" sldId="279"/>
        </pc:sldMkLst>
      </pc:sldChg>
      <pc:sldChg chg="modNotesTx">
        <pc:chgData name="Damian Gough" userId="62bded01a4bc822a" providerId="LiveId" clId="{AD9B8B72-89B3-4648-9ADF-7A62DCEBF194}" dt="2024-03-26T01:39:03.473" v="178" actId="20577"/>
        <pc:sldMkLst>
          <pc:docMk/>
          <pc:sldMk cId="262682541" sldId="280"/>
        </pc:sldMkLst>
      </pc:sldChg>
      <pc:sldChg chg="new del">
        <pc:chgData name="Damian Gough" userId="62bded01a4bc822a" providerId="LiveId" clId="{AD9B8B72-89B3-4648-9ADF-7A62DCEBF194}" dt="2024-04-09T01:26:36.863" v="961" actId="47"/>
        <pc:sldMkLst>
          <pc:docMk/>
          <pc:sldMk cId="4084762779" sldId="281"/>
        </pc:sldMkLst>
      </pc:sldChg>
      <pc:sldChg chg="addSp delSp modSp new mod modClrScheme chgLayout modNotesTx">
        <pc:chgData name="Damian Gough" userId="62bded01a4bc822a" providerId="LiveId" clId="{AD9B8B72-89B3-4648-9ADF-7A62DCEBF194}" dt="2024-04-09T01:32:54.976" v="1067" actId="20577"/>
        <pc:sldMkLst>
          <pc:docMk/>
          <pc:sldMk cId="1220995315" sldId="282"/>
        </pc:sldMkLst>
        <pc:spChg chg="add mod">
          <ac:chgData name="Damian Gough" userId="62bded01a4bc822a" providerId="LiveId" clId="{AD9B8B72-89B3-4648-9ADF-7A62DCEBF194}" dt="2024-03-26T04:59:35.386" v="344" actId="1076"/>
          <ac:spMkLst>
            <pc:docMk/>
            <pc:sldMk cId="1220995315" sldId="282"/>
            <ac:spMk id="6" creationId="{D386F3B2-7E14-DE06-5107-B354ED54E3FB}"/>
          </ac:spMkLst>
        </pc:spChg>
        <pc:spChg chg="add mod ord">
          <ac:chgData name="Damian Gough" userId="62bded01a4bc822a" providerId="LiveId" clId="{AD9B8B72-89B3-4648-9ADF-7A62DCEBF194}" dt="2024-03-26T04:59:02.213" v="342" actId="255"/>
          <ac:spMkLst>
            <pc:docMk/>
            <pc:sldMk cId="1220995315" sldId="282"/>
            <ac:spMk id="8" creationId="{1A2BDC8A-9D2E-11AF-C052-405B80C9C868}"/>
          </ac:spMkLst>
        </pc:spChg>
        <pc:spChg chg="add del mod">
          <ac:chgData name="Damian Gough" userId="62bded01a4bc822a" providerId="LiveId" clId="{AD9B8B72-89B3-4648-9ADF-7A62DCEBF194}" dt="2024-03-26T04:58:49.278" v="341" actId="26606"/>
          <ac:spMkLst>
            <pc:docMk/>
            <pc:sldMk cId="1220995315" sldId="282"/>
            <ac:spMk id="13" creationId="{9F8D2371-7D2B-29D4-BF85-835757938CE9}"/>
          </ac:spMkLst>
        </pc:spChg>
        <pc:spChg chg="add del mod">
          <ac:chgData name="Damian Gough" userId="62bded01a4bc822a" providerId="LiveId" clId="{AD9B8B72-89B3-4648-9ADF-7A62DCEBF194}" dt="2024-03-26T04:58:49.278" v="341" actId="26606"/>
          <ac:spMkLst>
            <pc:docMk/>
            <pc:sldMk cId="1220995315" sldId="282"/>
            <ac:spMk id="15" creationId="{C28DD565-8BDD-058D-2715-9CED32765781}"/>
          </ac:spMkLst>
        </pc:spChg>
        <pc:spChg chg="add del mod">
          <ac:chgData name="Damian Gough" userId="62bded01a4bc822a" providerId="LiveId" clId="{AD9B8B72-89B3-4648-9ADF-7A62DCEBF194}" dt="2024-03-26T04:58:27.472" v="338" actId="931"/>
          <ac:spMkLst>
            <pc:docMk/>
            <pc:sldMk cId="1220995315" sldId="282"/>
            <ac:spMk id="17" creationId="{DCF0D331-C9EA-7282-4F2E-D65471B14CEF}"/>
          </ac:spMkLst>
        </pc:spChg>
        <pc:picChg chg="add mod">
          <ac:chgData name="Damian Gough" userId="62bded01a4bc822a" providerId="LiveId" clId="{AD9B8B72-89B3-4648-9ADF-7A62DCEBF194}" dt="2024-03-26T04:58:49.278" v="341" actId="26606"/>
          <ac:picMkLst>
            <pc:docMk/>
            <pc:sldMk cId="1220995315" sldId="282"/>
            <ac:picMk id="3" creationId="{C0A4B90C-D787-DC75-9184-935D15A3C3E1}"/>
          </ac:picMkLst>
        </pc:picChg>
      </pc:sldChg>
      <pc:sldChg chg="addSp delSp modSp new mod">
        <pc:chgData name="Damian Gough" userId="62bded01a4bc822a" providerId="LiveId" clId="{AD9B8B72-89B3-4648-9ADF-7A62DCEBF194}" dt="2024-04-09T01:46:18.685" v="1074" actId="1076"/>
        <pc:sldMkLst>
          <pc:docMk/>
          <pc:sldMk cId="3308515655" sldId="283"/>
        </pc:sldMkLst>
        <pc:spChg chg="del">
          <ac:chgData name="Damian Gough" userId="62bded01a4bc822a" providerId="LiveId" clId="{AD9B8B72-89B3-4648-9ADF-7A62DCEBF194}" dt="2024-04-09T01:46:12.924" v="1072"/>
          <ac:spMkLst>
            <pc:docMk/>
            <pc:sldMk cId="3308515655" sldId="283"/>
            <ac:spMk id="3" creationId="{B9D343E9-C939-A17A-6452-E5832BDEFF8D}"/>
          </ac:spMkLst>
        </pc:spChg>
        <pc:picChg chg="add mod">
          <ac:chgData name="Damian Gough" userId="62bded01a4bc822a" providerId="LiveId" clId="{AD9B8B72-89B3-4648-9ADF-7A62DCEBF194}" dt="2024-04-09T01:46:18.685" v="1074" actId="1076"/>
          <ac:picMkLst>
            <pc:docMk/>
            <pc:sldMk cId="3308515655" sldId="283"/>
            <ac:picMk id="5" creationId="{094A0044-5C07-FE88-BD90-A500E3457A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E89C2-D1E9-40E0-B5C2-FEF4BE95D490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5488-5504-4BB2-B458-4A626F9870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4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Ankle sprain story. hospital crutches.</a:t>
            </a:r>
          </a:p>
          <a:p>
            <a:endParaRPr lang="en-US" dirty="0"/>
          </a:p>
          <a:p>
            <a:r>
              <a:rPr lang="en-US" dirty="0"/>
              <a:t>Intro.</a:t>
            </a:r>
          </a:p>
          <a:p>
            <a:endParaRPr lang="en-US" dirty="0"/>
          </a:p>
          <a:p>
            <a:r>
              <a:rPr lang="en-US" dirty="0"/>
              <a:t>Jody. EVIQ. 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5488-5504-4BB2-B458-4A626F9870E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79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patients, clients, conditions, therapies, treatments, procedures that you want to be involved with.</a:t>
            </a:r>
          </a:p>
          <a:p>
            <a:endParaRPr lang="en-US" dirty="0"/>
          </a:p>
          <a:p>
            <a:r>
              <a:rPr lang="en-US" dirty="0"/>
              <a:t>Concentrate information.</a:t>
            </a:r>
          </a:p>
          <a:p>
            <a:endParaRPr lang="en-US" dirty="0"/>
          </a:p>
          <a:p>
            <a:r>
              <a:rPr lang="en-US" dirty="0"/>
              <a:t>Be the “Go To” person  with the best offering (without being negative towards others)</a:t>
            </a:r>
          </a:p>
          <a:p>
            <a:endParaRPr lang="en-US" dirty="0"/>
          </a:p>
          <a:p>
            <a:r>
              <a:rPr lang="en-US" dirty="0"/>
              <a:t>Use surveys, your own data, or web analytics to understand your market.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5488-5504-4BB2-B458-4A626F9870E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94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response was a website for our professional referral network.</a:t>
            </a:r>
          </a:p>
          <a:p>
            <a:r>
              <a:rPr lang="en-US" dirty="0"/>
              <a:t>Contains Medical information</a:t>
            </a:r>
          </a:p>
          <a:p>
            <a:r>
              <a:rPr lang="en-US" dirty="0"/>
              <a:t>Printable Patient information resources.</a:t>
            </a:r>
          </a:p>
          <a:p>
            <a:r>
              <a:rPr lang="en-US" dirty="0"/>
              <a:t>Easy to use </a:t>
            </a:r>
          </a:p>
          <a:p>
            <a:r>
              <a:rPr lang="en-US" dirty="0"/>
              <a:t>3 click rule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5488-5504-4BB2-B458-4A626F9870E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99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foot pain tool that we provide seeks to engage users al lead them quickly to the information they are looking for.</a:t>
            </a:r>
          </a:p>
          <a:p>
            <a:endParaRPr lang="en-US" dirty="0"/>
          </a:p>
          <a:p>
            <a:r>
              <a:rPr lang="en-US" dirty="0"/>
              <a:t>No medical information.</a:t>
            </a:r>
          </a:p>
          <a:p>
            <a:endParaRPr lang="en-US" dirty="0"/>
          </a:p>
          <a:p>
            <a:r>
              <a:rPr lang="en-US" dirty="0"/>
              <a:t>It shows them how they can help themselves, and what professional treatment may be required</a:t>
            </a:r>
          </a:p>
          <a:p>
            <a:endParaRPr lang="en-US" dirty="0"/>
          </a:p>
          <a:p>
            <a:r>
              <a:rPr lang="en-US" dirty="0"/>
              <a:t>With this tool embedded in your website, users can see the information they need in just 2 or 3 clicks.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82DB5-7833-4A9A-86CF-433F5C5EDF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2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be surprised at what people are actually searching for.</a:t>
            </a:r>
          </a:p>
          <a:p>
            <a:endParaRPr lang="en-US" dirty="0"/>
          </a:p>
          <a:p>
            <a:r>
              <a:rPr lang="en-US" dirty="0"/>
              <a:t>Knowing the most visited pages means that you can target those conditions in your advertising and marketing campaigns.</a:t>
            </a:r>
          </a:p>
          <a:p>
            <a:endParaRPr lang="en-US" dirty="0"/>
          </a:p>
          <a:p>
            <a:r>
              <a:rPr lang="en-US" dirty="0"/>
              <a:t>“Why do my feet get sore after walking on the beach?”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82DB5-7833-4A9A-86CF-433F5C5EDF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81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formats each page of information. word/google docs</a:t>
            </a:r>
          </a:p>
          <a:p>
            <a:r>
              <a:rPr lang="en-US" dirty="0"/>
              <a:t>list everything you do or want to do </a:t>
            </a:r>
          </a:p>
          <a:p>
            <a:r>
              <a:rPr lang="en-US" dirty="0"/>
              <a:t>write yourself, use a student, use writer online or AI writers.</a:t>
            </a:r>
          </a:p>
          <a:p>
            <a:r>
              <a:rPr lang="en-US" dirty="0"/>
              <a:t>Website, book, app, </a:t>
            </a:r>
          </a:p>
          <a:p>
            <a:r>
              <a:rPr lang="en-US" dirty="0"/>
              <a:t>marketing and publicity.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5488-5504-4BB2-B458-4A626F9870E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84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38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29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045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93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43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1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39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51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5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74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13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8E73-A111-445C-8546-0156F1B3ACDC}" type="datetimeFigureOut">
              <a:rPr lang="en-AU" smtClean="0"/>
              <a:pPr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91FBD-9566-4736-B86D-9FFE371E53C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5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DB67C-70E6-18CD-331B-B72B5F612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361" y="1604244"/>
            <a:ext cx="5843198" cy="2387600"/>
          </a:xfrm>
        </p:spPr>
        <p:txBody>
          <a:bodyPr/>
          <a:lstStyle/>
          <a:p>
            <a:r>
              <a:rPr lang="en-US" b="1" dirty="0"/>
              <a:t>People don’t know what we do</a:t>
            </a:r>
            <a:endParaRPr lang="en-AU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FB56A-EA04-53A3-CC89-7A94E6863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589" y="1007896"/>
            <a:ext cx="4591050" cy="45910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71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8F68-AD45-3307-858B-DF551EC8E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Create a resource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D56C7-ED33-85DA-D092-521B6C437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6642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Content (educational) Marketing – answer as many questions/conditions as you can.</a:t>
            </a:r>
          </a:p>
          <a:p>
            <a:r>
              <a:rPr lang="en-US" sz="3200" dirty="0"/>
              <a:t>Prescribe, don’t dispense – Be the first contact practitioner.</a:t>
            </a:r>
          </a:p>
          <a:p>
            <a:r>
              <a:rPr lang="en-US" sz="3200" dirty="0" err="1"/>
              <a:t>Analyse</a:t>
            </a:r>
            <a:r>
              <a:rPr lang="en-US" sz="3200" dirty="0"/>
              <a:t> – know what most people are asking or looking for.</a:t>
            </a:r>
          </a:p>
          <a:p>
            <a:endParaRPr lang="en-AU" dirty="0"/>
          </a:p>
        </p:txBody>
      </p:sp>
      <p:pic>
        <p:nvPicPr>
          <p:cNvPr id="5" name="Content Placeholder 4" descr="Two people working on STEM project">
            <a:extLst>
              <a:ext uri="{FF2B5EF4-FFF2-40B4-BE49-F238E27FC236}">
                <a16:creationId xmlns:a16="http://schemas.microsoft.com/office/drawing/2014/main" id="{B4D545D2-8C89-E861-6C93-47EDE75F24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25625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93021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PdemoPHN">
            <a:hlinkClick r:id="" action="ppaction://media"/>
            <a:extLst>
              <a:ext uri="{FF2B5EF4-FFF2-40B4-BE49-F238E27FC236}">
                <a16:creationId xmlns:a16="http://schemas.microsoft.com/office/drawing/2014/main" id="{73255990-C8C4-2259-3B4C-E48CC613CB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906" y="0"/>
            <a:ext cx="10898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foot&#10;&#10;Description automatically generated">
            <a:extLst>
              <a:ext uri="{FF2B5EF4-FFF2-40B4-BE49-F238E27FC236}">
                <a16:creationId xmlns:a16="http://schemas.microsoft.com/office/drawing/2014/main" id="{CB012B8B-5C81-5E6F-C035-9636EC6A1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563207"/>
            <a:ext cx="5075583" cy="4272581"/>
          </a:xfrm>
          <a:prstGeom prst="rect">
            <a:avLst/>
          </a:prstGeom>
        </p:spPr>
      </p:pic>
      <p:pic>
        <p:nvPicPr>
          <p:cNvPr id="10" name="Picture 9" descr="A foot with lines drawn on it&#10;&#10;Description automatically generated">
            <a:extLst>
              <a:ext uri="{FF2B5EF4-FFF2-40B4-BE49-F238E27FC236}">
                <a16:creationId xmlns:a16="http://schemas.microsoft.com/office/drawing/2014/main" id="{EC26A8E4-3967-9CC3-B083-BDAAF28C4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38" y="3150240"/>
            <a:ext cx="3119336" cy="26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8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5C67D-DB58-4472-8173-63718CA2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392" y="0"/>
            <a:ext cx="725714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7D315E-14AB-48DE-BE8A-2461EFD70585}"/>
              </a:ext>
            </a:extLst>
          </p:cNvPr>
          <p:cNvSpPr txBox="1"/>
          <p:nvPr/>
        </p:nvSpPr>
        <p:spPr>
          <a:xfrm>
            <a:off x="368465" y="374073"/>
            <a:ext cx="38502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Measuring your website use can provide valuable insights.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5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86F3B2-7E14-DE06-5107-B354ED5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6000" dirty="0"/>
              <a:t>Get Started</a:t>
            </a:r>
          </a:p>
        </p:txBody>
      </p:sp>
      <p:pic>
        <p:nvPicPr>
          <p:cNvPr id="3" name="Content Placeholder 2" descr="Space shuttle launch">
            <a:extLst>
              <a:ext uri="{FF2B5EF4-FFF2-40B4-BE49-F238E27FC236}">
                <a16:creationId xmlns:a16="http://schemas.microsoft.com/office/drawing/2014/main" id="{C0A4B90C-D787-DC75-9184-935D15A3C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59" y="987425"/>
            <a:ext cx="3777058" cy="4873625"/>
          </a:xfr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2BDC8A-9D2E-11AF-C052-405B80C9C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3200" dirty="0"/>
              <a:t>Create a template</a:t>
            </a:r>
          </a:p>
          <a:p>
            <a:r>
              <a:rPr lang="en-US" sz="3200" dirty="0"/>
              <a:t>List of conditions or therapies</a:t>
            </a:r>
          </a:p>
          <a:p>
            <a:r>
              <a:rPr lang="en-US" sz="3200" dirty="0"/>
              <a:t>Create the content</a:t>
            </a:r>
          </a:p>
          <a:p>
            <a:r>
              <a:rPr lang="en-US" sz="3200" dirty="0"/>
              <a:t>Publish</a:t>
            </a:r>
          </a:p>
          <a:p>
            <a:r>
              <a:rPr lang="en-US" sz="3200" dirty="0"/>
              <a:t>Launch</a:t>
            </a:r>
          </a:p>
        </p:txBody>
      </p:sp>
    </p:spTree>
    <p:extLst>
      <p:ext uri="{BB962C8B-B14F-4D97-AF65-F5344CB8AC3E}">
        <p14:creationId xmlns:p14="http://schemas.microsoft.com/office/powerpoint/2010/main" val="122099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35B9-CE17-0A42-3C45-58468850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A0044-5C07-FE88-BD90-A500E3457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2601" y="2621018"/>
            <a:ext cx="6339611" cy="356774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0AC33-4D97-77FE-2350-1E2742333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515655"/>
      </p:ext>
    </p:extLst>
  </p:cSld>
  <p:clrMapOvr>
    <a:masterClrMapping/>
  </p:clrMapOvr>
</p:sld>
</file>

<file path=ppt/theme/theme1.xml><?xml version="1.0" encoding="utf-8"?>
<a:theme xmlns:a="http://schemas.openxmlformats.org/drawingml/2006/main" name="VP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PTheme1" id="{9371878C-0E20-4AB4-947A-3F404C760395}" vid="{676923A8-BB8D-46CC-A87B-E3337E4289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B9F886F335E439F70D05737DEB866" ma:contentTypeVersion="29" ma:contentTypeDescription="Create a new document." ma:contentTypeScope="" ma:versionID="10d081a3c09e5a1f1823045340c58310">
  <xsd:schema xmlns:xsd="http://www.w3.org/2001/XMLSchema" xmlns:xs="http://www.w3.org/2001/XMLSchema" xmlns:p="http://schemas.microsoft.com/office/2006/metadata/properties" xmlns:ns2="8121c63c-c079-4dde-9368-6615550d9e69" xmlns:ns3="7acb38cf-83ee-4021-986a-91676412a9e3" xmlns:ns4="11627f60-91cb-47c6-bf39-d28b6e0e7344" targetNamespace="http://schemas.microsoft.com/office/2006/metadata/properties" ma:root="true" ma:fieldsID="ea2b7d1e113761acec2841df91258fb4" ns2:_="" ns3:_="" ns4:_="">
    <xsd:import namespace="8121c63c-c079-4dde-9368-6615550d9e69"/>
    <xsd:import namespace="7acb38cf-83ee-4021-986a-91676412a9e3"/>
    <xsd:import namespace="11627f60-91cb-47c6-bf39-d28b6e0e7344"/>
    <xsd:element name="properties">
      <xsd:complexType>
        <xsd:sequence>
          <xsd:element name="documentManagement">
            <xsd:complexType>
              <xsd:all>
                <xsd:element ref="ns2:PHN_x0020_Loca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1c63c-c079-4dde-9368-6615550d9e69" elementFormDefault="qualified">
    <xsd:import namespace="http://schemas.microsoft.com/office/2006/documentManagement/types"/>
    <xsd:import namespace="http://schemas.microsoft.com/office/infopath/2007/PartnerControls"/>
    <xsd:element name="PHN_x0020_Location" ma:index="8" nillable="true" ma:displayName="PHN Location" ma:format="Dropdown" ma:internalName="PHN_x0020_Location">
      <xsd:simpleType>
        <xsd:restriction base="dms:Choice">
          <xsd:enumeration value="Central Coast"/>
          <xsd:enumeration value="Hunter"/>
          <xsd:enumeration value="New England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b38cf-83ee-4021-986a-91676412a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ed01f9-cc88-473d-afbc-199b91779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27f60-91cb-47c6-bf39-d28b6e0e7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aab229-987d-4a9f-b537-795c34c6eb33}" ma:internalName="TaxCatchAll" ma:showField="CatchAllData" ma:web="11627f60-91cb-47c6-bf39-d28b6e0e7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N_x0020_Location xmlns="8121c63c-c079-4dde-9368-6615550d9e69" xsi:nil="true"/>
    <lcf76f155ced4ddcb4097134ff3c332f xmlns="7acb38cf-83ee-4021-986a-91676412a9e3">
      <Terms xmlns="http://schemas.microsoft.com/office/infopath/2007/PartnerControls"/>
    </lcf76f155ced4ddcb4097134ff3c332f>
    <TaxCatchAll xmlns="11627f60-91cb-47c6-bf39-d28b6e0e7344" xsi:nil="true"/>
  </documentManagement>
</p:properties>
</file>

<file path=customXml/itemProps1.xml><?xml version="1.0" encoding="utf-8"?>
<ds:datastoreItem xmlns:ds="http://schemas.openxmlformats.org/officeDocument/2006/customXml" ds:itemID="{1698C7E5-02A0-45D1-B89C-9B1D890CB7E2}"/>
</file>

<file path=customXml/itemProps2.xml><?xml version="1.0" encoding="utf-8"?>
<ds:datastoreItem xmlns:ds="http://schemas.openxmlformats.org/officeDocument/2006/customXml" ds:itemID="{FEED6F7C-868A-4CB8-A2AD-28B97F8A565B}"/>
</file>

<file path=customXml/itemProps3.xml><?xml version="1.0" encoding="utf-8"?>
<ds:datastoreItem xmlns:ds="http://schemas.openxmlformats.org/officeDocument/2006/customXml" ds:itemID="{DD92B7F5-3570-44CE-A515-6A90C921895F}"/>
</file>

<file path=docProps/app.xml><?xml version="1.0" encoding="utf-8"?>
<Properties xmlns="http://schemas.openxmlformats.org/officeDocument/2006/extended-properties" xmlns:vt="http://schemas.openxmlformats.org/officeDocument/2006/docPropsVTypes">
  <Template>VPTheme1</Template>
  <TotalTime>1680</TotalTime>
  <Words>327</Words>
  <Application>Microsoft Office PowerPoint</Application>
  <PresentationFormat>Widescreen</PresentationFormat>
  <Paragraphs>54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VPTheme1</vt:lpstr>
      <vt:lpstr>People don’t know what we do</vt:lpstr>
      <vt:lpstr>Create a resource</vt:lpstr>
      <vt:lpstr>PowerPoint Presentation</vt:lpstr>
      <vt:lpstr>PowerPoint Presentation</vt:lpstr>
      <vt:lpstr>PowerPoint Presentation</vt:lpstr>
      <vt:lpstr>Get Started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don’t know what we do</dc:title>
  <dc:creator>Damian Gough</dc:creator>
  <cp:lastModifiedBy>Damian Gough</cp:lastModifiedBy>
  <cp:revision>1</cp:revision>
  <dcterms:created xsi:type="dcterms:W3CDTF">2024-03-12T02:37:56Z</dcterms:created>
  <dcterms:modified xsi:type="dcterms:W3CDTF">2024-04-09T01:46:23Z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0x010100A3BB9F886F335E439F70D05737DEB866</vt:lpwstr>
  </property>
</Properties>
</file>