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303" r:id="rId5"/>
    <p:sldId id="272" r:id="rId6"/>
    <p:sldId id="42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2238F-EC0D-04E2-A870-23AE9418B585}" v="3" dt="2024-04-30T23:12:03.518"/>
    <p1510:client id="{E11D810D-7782-E83D-D315-02AC53175F45}" v="101" dt="2024-04-30T04:36:30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89835" autoAdjust="0"/>
  </p:normalViewPr>
  <p:slideViewPr>
    <p:cSldViewPr>
      <p:cViewPr varScale="1">
        <p:scale>
          <a:sx n="93" d="100"/>
          <a:sy n="93" d="100"/>
        </p:scale>
        <p:origin x="55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James" userId="S::sjames@thephn.com.au::8c0c3dc5-9d70-4500-9e29-96eee1cee992" providerId="AD" clId="Web-{12B2238F-EC0D-04E2-A870-23AE9418B585}"/>
    <pc:docChg chg="modSld">
      <pc:chgData name="Sara James" userId="S::sjames@thephn.com.au::8c0c3dc5-9d70-4500-9e29-96eee1cee992" providerId="AD" clId="Web-{12B2238F-EC0D-04E2-A870-23AE9418B585}" dt="2024-04-30T23:12:03.518" v="2" actId="1076"/>
      <pc:docMkLst>
        <pc:docMk/>
      </pc:docMkLst>
      <pc:sldChg chg="modSp">
        <pc:chgData name="Sara James" userId="S::sjames@thephn.com.au::8c0c3dc5-9d70-4500-9e29-96eee1cee992" providerId="AD" clId="Web-{12B2238F-EC0D-04E2-A870-23AE9418B585}" dt="2024-04-30T23:12:03.518" v="2" actId="1076"/>
        <pc:sldMkLst>
          <pc:docMk/>
          <pc:sldMk cId="1212431615" sldId="303"/>
        </pc:sldMkLst>
        <pc:picChg chg="mod">
          <ac:chgData name="Sara James" userId="S::sjames@thephn.com.au::8c0c3dc5-9d70-4500-9e29-96eee1cee992" providerId="AD" clId="Web-{12B2238F-EC0D-04E2-A870-23AE9418B585}" dt="2024-04-30T23:12:03.518" v="2" actId="1076"/>
          <ac:picMkLst>
            <pc:docMk/>
            <pc:sldMk cId="1212431615" sldId="303"/>
            <ac:picMk id="5" creationId="{79452968-7E02-4490-9BBF-A1330FBE0804}"/>
          </ac:picMkLst>
        </pc:picChg>
      </pc:sldChg>
    </pc:docChg>
  </pc:docChgLst>
  <pc:docChgLst>
    <pc:chgData name="Simon Ashley" userId="7ddb9267-6b1b-4a0e-9e59-707b767df2bc" providerId="ADAL" clId="{D50A2184-3650-438D-B730-48FF28832AAF}"/>
    <pc:docChg chg="undo custSel addSld delSld modSld">
      <pc:chgData name="Simon Ashley" userId="7ddb9267-6b1b-4a0e-9e59-707b767df2bc" providerId="ADAL" clId="{D50A2184-3650-438D-B730-48FF28832AAF}" dt="2024-04-20T00:07:45.815" v="113" actId="255"/>
      <pc:docMkLst>
        <pc:docMk/>
      </pc:docMkLst>
      <pc:sldChg chg="del">
        <pc:chgData name="Simon Ashley" userId="7ddb9267-6b1b-4a0e-9e59-707b767df2bc" providerId="ADAL" clId="{D50A2184-3650-438D-B730-48FF28832AAF}" dt="2024-04-20T00:06:40.866" v="69" actId="47"/>
        <pc:sldMkLst>
          <pc:docMk/>
          <pc:sldMk cId="0" sldId="258"/>
        </pc:sldMkLst>
      </pc:sldChg>
      <pc:sldChg chg="del">
        <pc:chgData name="Simon Ashley" userId="7ddb9267-6b1b-4a0e-9e59-707b767df2bc" providerId="ADAL" clId="{D50A2184-3650-438D-B730-48FF28832AAF}" dt="2024-04-20T00:06:41.229" v="70" actId="47"/>
        <pc:sldMkLst>
          <pc:docMk/>
          <pc:sldMk cId="0" sldId="259"/>
        </pc:sldMkLst>
      </pc:sldChg>
      <pc:sldChg chg="del">
        <pc:chgData name="Simon Ashley" userId="7ddb9267-6b1b-4a0e-9e59-707b767df2bc" providerId="ADAL" clId="{D50A2184-3650-438D-B730-48FF28832AAF}" dt="2024-04-20T00:06:41.517" v="71" actId="47"/>
        <pc:sldMkLst>
          <pc:docMk/>
          <pc:sldMk cId="2056310577" sldId="269"/>
        </pc:sldMkLst>
      </pc:sldChg>
      <pc:sldChg chg="del">
        <pc:chgData name="Simon Ashley" userId="7ddb9267-6b1b-4a0e-9e59-707b767df2bc" providerId="ADAL" clId="{D50A2184-3650-438D-B730-48FF28832AAF}" dt="2024-04-20T00:06:42.049" v="73" actId="47"/>
        <pc:sldMkLst>
          <pc:docMk/>
          <pc:sldMk cId="1562196073" sldId="270"/>
        </pc:sldMkLst>
      </pc:sldChg>
      <pc:sldChg chg="addSp modSp mod">
        <pc:chgData name="Simon Ashley" userId="7ddb9267-6b1b-4a0e-9e59-707b767df2bc" providerId="ADAL" clId="{D50A2184-3650-438D-B730-48FF28832AAF}" dt="2024-04-20T00:07:45.815" v="113" actId="255"/>
        <pc:sldMkLst>
          <pc:docMk/>
          <pc:sldMk cId="1039791274" sldId="272"/>
        </pc:sldMkLst>
        <pc:spChg chg="mod">
          <ac:chgData name="Simon Ashley" userId="7ddb9267-6b1b-4a0e-9e59-707b767df2bc" providerId="ADAL" clId="{D50A2184-3650-438D-B730-48FF28832AAF}" dt="2024-04-20T00:07:45.815" v="113" actId="255"/>
          <ac:spMkLst>
            <pc:docMk/>
            <pc:sldMk cId="1039791274" sldId="272"/>
            <ac:spMk id="2" creationId="{00000000-0000-0000-0000-000000000000}"/>
          </ac:spMkLst>
        </pc:spChg>
        <pc:picChg chg="add mod">
          <ac:chgData name="Simon Ashley" userId="7ddb9267-6b1b-4a0e-9e59-707b767df2bc" providerId="ADAL" clId="{D50A2184-3650-438D-B730-48FF28832AAF}" dt="2024-04-20T00:01:29.271" v="44" actId="14100"/>
          <ac:picMkLst>
            <pc:docMk/>
            <pc:sldMk cId="1039791274" sldId="272"/>
            <ac:picMk id="3" creationId="{868982E0-400A-A233-86BC-83CC9FB12C89}"/>
          </ac:picMkLst>
        </pc:picChg>
      </pc:sldChg>
      <pc:sldChg chg="del">
        <pc:chgData name="Simon Ashley" userId="7ddb9267-6b1b-4a0e-9e59-707b767df2bc" providerId="ADAL" clId="{D50A2184-3650-438D-B730-48FF28832AAF}" dt="2024-04-20T00:06:42.267" v="74" actId="47"/>
        <pc:sldMkLst>
          <pc:docMk/>
          <pc:sldMk cId="14662458" sldId="285"/>
        </pc:sldMkLst>
      </pc:sldChg>
      <pc:sldChg chg="del">
        <pc:chgData name="Simon Ashley" userId="7ddb9267-6b1b-4a0e-9e59-707b767df2bc" providerId="ADAL" clId="{D50A2184-3650-438D-B730-48FF28832AAF}" dt="2024-04-20T00:06:42.580" v="75" actId="47"/>
        <pc:sldMkLst>
          <pc:docMk/>
          <pc:sldMk cId="2545705332" sldId="293"/>
        </pc:sldMkLst>
      </pc:sldChg>
      <pc:sldChg chg="del">
        <pc:chgData name="Simon Ashley" userId="7ddb9267-6b1b-4a0e-9e59-707b767df2bc" providerId="ADAL" clId="{D50A2184-3650-438D-B730-48FF28832AAF}" dt="2024-04-20T00:06:50.364" v="104" actId="47"/>
        <pc:sldMkLst>
          <pc:docMk/>
          <pc:sldMk cId="3164128302" sldId="316"/>
        </pc:sldMkLst>
      </pc:sldChg>
      <pc:sldChg chg="del">
        <pc:chgData name="Simon Ashley" userId="7ddb9267-6b1b-4a0e-9e59-707b767df2bc" providerId="ADAL" clId="{D50A2184-3650-438D-B730-48FF28832AAF}" dt="2024-04-20T00:06:47.734" v="94" actId="47"/>
        <pc:sldMkLst>
          <pc:docMk/>
          <pc:sldMk cId="3610353969" sldId="329"/>
        </pc:sldMkLst>
      </pc:sldChg>
      <pc:sldChg chg="del">
        <pc:chgData name="Simon Ashley" userId="7ddb9267-6b1b-4a0e-9e59-707b767df2bc" providerId="ADAL" clId="{D50A2184-3650-438D-B730-48FF28832AAF}" dt="2024-04-20T00:06:43.845" v="78" actId="47"/>
        <pc:sldMkLst>
          <pc:docMk/>
          <pc:sldMk cId="1869743555" sldId="337"/>
        </pc:sldMkLst>
      </pc:sldChg>
      <pc:sldChg chg="del">
        <pc:chgData name="Simon Ashley" userId="7ddb9267-6b1b-4a0e-9e59-707b767df2bc" providerId="ADAL" clId="{D50A2184-3650-438D-B730-48FF28832AAF}" dt="2024-04-20T00:06:44.204" v="79" actId="47"/>
        <pc:sldMkLst>
          <pc:docMk/>
          <pc:sldMk cId="2490564258" sldId="339"/>
        </pc:sldMkLst>
      </pc:sldChg>
      <pc:sldChg chg="del">
        <pc:chgData name="Simon Ashley" userId="7ddb9267-6b1b-4a0e-9e59-707b767df2bc" providerId="ADAL" clId="{D50A2184-3650-438D-B730-48FF28832AAF}" dt="2024-04-20T00:06:42.873" v="76" actId="47"/>
        <pc:sldMkLst>
          <pc:docMk/>
          <pc:sldMk cId="2033326006" sldId="343"/>
        </pc:sldMkLst>
      </pc:sldChg>
      <pc:sldChg chg="del">
        <pc:chgData name="Simon Ashley" userId="7ddb9267-6b1b-4a0e-9e59-707b767df2bc" providerId="ADAL" clId="{D50A2184-3650-438D-B730-48FF28832AAF}" dt="2024-04-20T00:06:43.495" v="77" actId="47"/>
        <pc:sldMkLst>
          <pc:docMk/>
          <pc:sldMk cId="2616395993" sldId="359"/>
        </pc:sldMkLst>
      </pc:sldChg>
      <pc:sldChg chg="del">
        <pc:chgData name="Simon Ashley" userId="7ddb9267-6b1b-4a0e-9e59-707b767df2bc" providerId="ADAL" clId="{D50A2184-3650-438D-B730-48FF28832AAF}" dt="2024-04-20T00:06:44.465" v="80" actId="47"/>
        <pc:sldMkLst>
          <pc:docMk/>
          <pc:sldMk cId="1572843280" sldId="369"/>
        </pc:sldMkLst>
      </pc:sldChg>
      <pc:sldChg chg="del">
        <pc:chgData name="Simon Ashley" userId="7ddb9267-6b1b-4a0e-9e59-707b767df2bc" providerId="ADAL" clId="{D50A2184-3650-438D-B730-48FF28832AAF}" dt="2024-04-20T00:06:44.756" v="81" actId="47"/>
        <pc:sldMkLst>
          <pc:docMk/>
          <pc:sldMk cId="2844061480" sldId="405"/>
        </pc:sldMkLst>
      </pc:sldChg>
      <pc:sldChg chg="del">
        <pc:chgData name="Simon Ashley" userId="7ddb9267-6b1b-4a0e-9e59-707b767df2bc" providerId="ADAL" clId="{D50A2184-3650-438D-B730-48FF28832AAF}" dt="2024-04-20T00:06:45.255" v="83" actId="47"/>
        <pc:sldMkLst>
          <pc:docMk/>
          <pc:sldMk cId="4221863833" sldId="407"/>
        </pc:sldMkLst>
      </pc:sldChg>
      <pc:sldChg chg="del">
        <pc:chgData name="Simon Ashley" userId="7ddb9267-6b1b-4a0e-9e59-707b767df2bc" providerId="ADAL" clId="{D50A2184-3650-438D-B730-48FF28832AAF}" dt="2024-04-20T00:06:45.509" v="84" actId="47"/>
        <pc:sldMkLst>
          <pc:docMk/>
          <pc:sldMk cId="1903182407" sldId="409"/>
        </pc:sldMkLst>
      </pc:sldChg>
      <pc:sldChg chg="del">
        <pc:chgData name="Simon Ashley" userId="7ddb9267-6b1b-4a0e-9e59-707b767df2bc" providerId="ADAL" clId="{D50A2184-3650-438D-B730-48FF28832AAF}" dt="2024-04-20T00:06:45.778" v="86" actId="47"/>
        <pc:sldMkLst>
          <pc:docMk/>
          <pc:sldMk cId="1079010213" sldId="411"/>
        </pc:sldMkLst>
      </pc:sldChg>
      <pc:sldChg chg="del">
        <pc:chgData name="Simon Ashley" userId="7ddb9267-6b1b-4a0e-9e59-707b767df2bc" providerId="ADAL" clId="{D50A2184-3650-438D-B730-48FF28832AAF}" dt="2024-04-20T00:06:46.788" v="90" actId="47"/>
        <pc:sldMkLst>
          <pc:docMk/>
          <pc:sldMk cId="3755684293" sldId="412"/>
        </pc:sldMkLst>
      </pc:sldChg>
      <pc:sldChg chg="del">
        <pc:chgData name="Simon Ashley" userId="7ddb9267-6b1b-4a0e-9e59-707b767df2bc" providerId="ADAL" clId="{D50A2184-3650-438D-B730-48FF28832AAF}" dt="2024-04-20T00:06:48.471" v="97" actId="47"/>
        <pc:sldMkLst>
          <pc:docMk/>
          <pc:sldMk cId="2607199174" sldId="413"/>
        </pc:sldMkLst>
      </pc:sldChg>
      <pc:sldChg chg="del">
        <pc:chgData name="Simon Ashley" userId="7ddb9267-6b1b-4a0e-9e59-707b767df2bc" providerId="ADAL" clId="{D50A2184-3650-438D-B730-48FF28832AAF}" dt="2024-04-20T00:06:50.068" v="103" actId="47"/>
        <pc:sldMkLst>
          <pc:docMk/>
          <pc:sldMk cId="797268218" sldId="414"/>
        </pc:sldMkLst>
      </pc:sldChg>
      <pc:sldChg chg="del">
        <pc:chgData name="Simon Ashley" userId="7ddb9267-6b1b-4a0e-9e59-707b767df2bc" providerId="ADAL" clId="{D50A2184-3650-438D-B730-48FF28832AAF}" dt="2024-04-20T00:06:49.518" v="101" actId="47"/>
        <pc:sldMkLst>
          <pc:docMk/>
          <pc:sldMk cId="1701393138" sldId="416"/>
        </pc:sldMkLst>
      </pc:sldChg>
      <pc:sldChg chg="del">
        <pc:chgData name="Simon Ashley" userId="7ddb9267-6b1b-4a0e-9e59-707b767df2bc" providerId="ADAL" clId="{D50A2184-3650-438D-B730-48FF28832AAF}" dt="2024-04-20T00:06:44.989" v="82" actId="47"/>
        <pc:sldMkLst>
          <pc:docMk/>
          <pc:sldMk cId="709334338" sldId="418"/>
        </pc:sldMkLst>
      </pc:sldChg>
      <pc:sldChg chg="del">
        <pc:chgData name="Simon Ashley" userId="7ddb9267-6b1b-4a0e-9e59-707b767df2bc" providerId="ADAL" clId="{D50A2184-3650-438D-B730-48FF28832AAF}" dt="2024-04-20T00:06:47.456" v="93" actId="47"/>
        <pc:sldMkLst>
          <pc:docMk/>
          <pc:sldMk cId="2379661294" sldId="420"/>
        </pc:sldMkLst>
      </pc:sldChg>
      <pc:sldChg chg="del">
        <pc:chgData name="Simon Ashley" userId="7ddb9267-6b1b-4a0e-9e59-707b767df2bc" providerId="ADAL" clId="{D50A2184-3650-438D-B730-48FF28832AAF}" dt="2024-04-20T00:06:49.316" v="100" actId="47"/>
        <pc:sldMkLst>
          <pc:docMk/>
          <pc:sldMk cId="2243499808" sldId="424"/>
        </pc:sldMkLst>
      </pc:sldChg>
      <pc:sldChg chg="addSp modSp add del mod">
        <pc:chgData name="Simon Ashley" userId="7ddb9267-6b1b-4a0e-9e59-707b767df2bc" providerId="ADAL" clId="{D50A2184-3650-438D-B730-48FF28832AAF}" dt="2024-04-20T00:07:36.292" v="112" actId="255"/>
        <pc:sldMkLst>
          <pc:docMk/>
          <pc:sldMk cId="1031651134" sldId="426"/>
        </pc:sldMkLst>
        <pc:spChg chg="mod">
          <ac:chgData name="Simon Ashley" userId="7ddb9267-6b1b-4a0e-9e59-707b767df2bc" providerId="ADAL" clId="{D50A2184-3650-438D-B730-48FF28832AAF}" dt="2024-04-20T00:07:36.292" v="112" actId="255"/>
          <ac:spMkLst>
            <pc:docMk/>
            <pc:sldMk cId="1031651134" sldId="426"/>
            <ac:spMk id="2" creationId="{E83751BA-1A68-3532-75AD-577C480CB27B}"/>
          </ac:spMkLst>
        </pc:spChg>
        <pc:picChg chg="add mod">
          <ac:chgData name="Simon Ashley" userId="7ddb9267-6b1b-4a0e-9e59-707b767df2bc" providerId="ADAL" clId="{D50A2184-3650-438D-B730-48FF28832AAF}" dt="2024-04-20T00:06:29.865" v="66" actId="1076"/>
          <ac:picMkLst>
            <pc:docMk/>
            <pc:sldMk cId="1031651134" sldId="426"/>
            <ac:picMk id="3" creationId="{99F292F1-64E7-2E0B-B988-A027D91448E2}"/>
          </ac:picMkLst>
        </pc:picChg>
      </pc:sldChg>
      <pc:sldChg chg="del">
        <pc:chgData name="Simon Ashley" userId="7ddb9267-6b1b-4a0e-9e59-707b767df2bc" providerId="ADAL" clId="{D50A2184-3650-438D-B730-48FF28832AAF}" dt="2024-04-20T00:06:40.317" v="68" actId="47"/>
        <pc:sldMkLst>
          <pc:docMk/>
          <pc:sldMk cId="3833939465" sldId="427"/>
        </pc:sldMkLst>
      </pc:sldChg>
      <pc:sldChg chg="del">
        <pc:chgData name="Simon Ashley" userId="7ddb9267-6b1b-4a0e-9e59-707b767df2bc" providerId="ADAL" clId="{D50A2184-3650-438D-B730-48FF28832AAF}" dt="2024-04-20T00:06:45.964" v="87" actId="47"/>
        <pc:sldMkLst>
          <pc:docMk/>
          <pc:sldMk cId="3978393233" sldId="428"/>
        </pc:sldMkLst>
      </pc:sldChg>
      <pc:sldChg chg="del">
        <pc:chgData name="Simon Ashley" userId="7ddb9267-6b1b-4a0e-9e59-707b767df2bc" providerId="ADAL" clId="{D50A2184-3650-438D-B730-48FF28832AAF}" dt="2024-04-20T00:06:46.191" v="88" actId="47"/>
        <pc:sldMkLst>
          <pc:docMk/>
          <pc:sldMk cId="2686148747" sldId="429"/>
        </pc:sldMkLst>
      </pc:sldChg>
      <pc:sldChg chg="del">
        <pc:chgData name="Simon Ashley" userId="7ddb9267-6b1b-4a0e-9e59-707b767df2bc" providerId="ADAL" clId="{D50A2184-3650-438D-B730-48FF28832AAF}" dt="2024-04-20T00:06:46.431" v="89" actId="47"/>
        <pc:sldMkLst>
          <pc:docMk/>
          <pc:sldMk cId="10031576" sldId="431"/>
        </pc:sldMkLst>
      </pc:sldChg>
      <pc:sldChg chg="del">
        <pc:chgData name="Simon Ashley" userId="7ddb9267-6b1b-4a0e-9e59-707b767df2bc" providerId="ADAL" clId="{D50A2184-3650-438D-B730-48FF28832AAF}" dt="2024-04-20T00:06:47.101" v="92" actId="47"/>
        <pc:sldMkLst>
          <pc:docMk/>
          <pc:sldMk cId="353185475" sldId="432"/>
        </pc:sldMkLst>
      </pc:sldChg>
      <pc:sldChg chg="del">
        <pc:chgData name="Simon Ashley" userId="7ddb9267-6b1b-4a0e-9e59-707b767df2bc" providerId="ADAL" clId="{D50A2184-3650-438D-B730-48FF28832AAF}" dt="2024-04-20T00:06:46.861" v="91" actId="47"/>
        <pc:sldMkLst>
          <pc:docMk/>
          <pc:sldMk cId="2537113110" sldId="433"/>
        </pc:sldMkLst>
      </pc:sldChg>
      <pc:sldChg chg="del">
        <pc:chgData name="Simon Ashley" userId="7ddb9267-6b1b-4a0e-9e59-707b767df2bc" providerId="ADAL" clId="{D50A2184-3650-438D-B730-48FF28832AAF}" dt="2024-04-20T00:06:48.004" v="95" actId="47"/>
        <pc:sldMkLst>
          <pc:docMk/>
          <pc:sldMk cId="3028347472" sldId="434"/>
        </pc:sldMkLst>
      </pc:sldChg>
      <pc:sldChg chg="del">
        <pc:chgData name="Simon Ashley" userId="7ddb9267-6b1b-4a0e-9e59-707b767df2bc" providerId="ADAL" clId="{D50A2184-3650-438D-B730-48FF28832AAF}" dt="2024-04-20T00:06:48.697" v="98" actId="47"/>
        <pc:sldMkLst>
          <pc:docMk/>
          <pc:sldMk cId="1099937109" sldId="435"/>
        </pc:sldMkLst>
      </pc:sldChg>
      <pc:sldChg chg="del">
        <pc:chgData name="Simon Ashley" userId="7ddb9267-6b1b-4a0e-9e59-707b767df2bc" providerId="ADAL" clId="{D50A2184-3650-438D-B730-48FF28832AAF}" dt="2024-04-20T00:06:48.952" v="99" actId="47"/>
        <pc:sldMkLst>
          <pc:docMk/>
          <pc:sldMk cId="1412431504" sldId="436"/>
        </pc:sldMkLst>
      </pc:sldChg>
      <pc:sldChg chg="del">
        <pc:chgData name="Simon Ashley" userId="7ddb9267-6b1b-4a0e-9e59-707b767df2bc" providerId="ADAL" clId="{D50A2184-3650-438D-B730-48FF28832AAF}" dt="2024-04-20T00:06:49.790" v="102" actId="47"/>
        <pc:sldMkLst>
          <pc:docMk/>
          <pc:sldMk cId="882446136" sldId="437"/>
        </pc:sldMkLst>
      </pc:sldChg>
      <pc:sldChg chg="del">
        <pc:chgData name="Simon Ashley" userId="7ddb9267-6b1b-4a0e-9e59-707b767df2bc" providerId="ADAL" clId="{D50A2184-3650-438D-B730-48FF28832AAF}" dt="2024-04-20T00:06:45.561" v="85" actId="47"/>
        <pc:sldMkLst>
          <pc:docMk/>
          <pc:sldMk cId="1293998396" sldId="438"/>
        </pc:sldMkLst>
      </pc:sldChg>
      <pc:sldChg chg="del">
        <pc:chgData name="Simon Ashley" userId="7ddb9267-6b1b-4a0e-9e59-707b767df2bc" providerId="ADAL" clId="{D50A2184-3650-438D-B730-48FF28832AAF}" dt="2024-04-20T00:06:41.802" v="72" actId="47"/>
        <pc:sldMkLst>
          <pc:docMk/>
          <pc:sldMk cId="277039222" sldId="439"/>
        </pc:sldMkLst>
      </pc:sldChg>
      <pc:sldChg chg="del">
        <pc:chgData name="Simon Ashley" userId="7ddb9267-6b1b-4a0e-9e59-707b767df2bc" providerId="ADAL" clId="{D50A2184-3650-438D-B730-48FF28832AAF}" dt="2024-04-20T00:06:48.211" v="96" actId="47"/>
        <pc:sldMkLst>
          <pc:docMk/>
          <pc:sldMk cId="429229813" sldId="440"/>
        </pc:sldMkLst>
      </pc:sldChg>
    </pc:docChg>
  </pc:docChgLst>
  <pc:docChgLst>
    <pc:chgData name="Sara James" userId="S::sjames@thephn.com.au::8c0c3dc5-9d70-4500-9e29-96eee1cee992" providerId="AD" clId="Web-{E11D810D-7782-E83D-D315-02AC53175F45}"/>
    <pc:docChg chg="modSld">
      <pc:chgData name="Sara James" userId="S::sjames@thephn.com.au::8c0c3dc5-9d70-4500-9e29-96eee1cee992" providerId="AD" clId="Web-{E11D810D-7782-E83D-D315-02AC53175F45}" dt="2024-04-30T04:36:30.928" v="64" actId="1076"/>
      <pc:docMkLst>
        <pc:docMk/>
      </pc:docMkLst>
      <pc:sldChg chg="addSp modSp">
        <pc:chgData name="Sara James" userId="S::sjames@thephn.com.au::8c0c3dc5-9d70-4500-9e29-96eee1cee992" providerId="AD" clId="Web-{E11D810D-7782-E83D-D315-02AC53175F45}" dt="2024-04-30T04:36:30.928" v="64" actId="1076"/>
        <pc:sldMkLst>
          <pc:docMk/>
          <pc:sldMk cId="1212431615" sldId="303"/>
        </pc:sldMkLst>
        <pc:spChg chg="mod">
          <ac:chgData name="Sara James" userId="S::sjames@thephn.com.au::8c0c3dc5-9d70-4500-9e29-96eee1cee992" providerId="AD" clId="Web-{E11D810D-7782-E83D-D315-02AC53175F45}" dt="2024-04-30T04:36:01.553" v="47" actId="1076"/>
          <ac:spMkLst>
            <pc:docMk/>
            <pc:sldMk cId="1212431615" sldId="303"/>
            <ac:spMk id="2" creationId="{00000000-0000-0000-0000-000000000000}"/>
          </ac:spMkLst>
        </pc:spChg>
        <pc:spChg chg="add mod">
          <ac:chgData name="Sara James" userId="S::sjames@thephn.com.au::8c0c3dc5-9d70-4500-9e29-96eee1cee992" providerId="AD" clId="Web-{E11D810D-7782-E83D-D315-02AC53175F45}" dt="2024-04-30T04:36:30.928" v="64" actId="1076"/>
          <ac:spMkLst>
            <pc:docMk/>
            <pc:sldMk cId="1212431615" sldId="303"/>
            <ac:spMk id="3" creationId="{210BFECE-6908-890E-A57D-35E7D8AD13CF}"/>
          </ac:spMkLst>
        </pc:spChg>
        <pc:picChg chg="mod">
          <ac:chgData name="Sara James" userId="S::sjames@thephn.com.au::8c0c3dc5-9d70-4500-9e29-96eee1cee992" providerId="AD" clId="Web-{E11D810D-7782-E83D-D315-02AC53175F45}" dt="2024-04-30T04:35:56.053" v="46" actId="1076"/>
          <ac:picMkLst>
            <pc:docMk/>
            <pc:sldMk cId="1212431615" sldId="303"/>
            <ac:picMk id="5" creationId="{79452968-7E02-4490-9BBF-A1330FBE0804}"/>
          </ac:picMkLst>
        </pc:picChg>
        <pc:picChg chg="mod">
          <ac:chgData name="Sara James" userId="S::sjames@thephn.com.au::8c0c3dc5-9d70-4500-9e29-96eee1cee992" providerId="AD" clId="Web-{E11D810D-7782-E83D-D315-02AC53175F45}" dt="2024-04-30T04:35:56.021" v="45" actId="1076"/>
          <ac:picMkLst>
            <pc:docMk/>
            <pc:sldMk cId="1212431615" sldId="303"/>
            <ac:picMk id="6" creationId="{00000000-0000-0000-0000-000000000000}"/>
          </ac:picMkLst>
        </pc:picChg>
        <pc:picChg chg="mod">
          <ac:chgData name="Sara James" userId="S::sjames@thephn.com.au::8c0c3dc5-9d70-4500-9e29-96eee1cee992" providerId="AD" clId="Web-{E11D810D-7782-E83D-D315-02AC53175F45}" dt="2024-04-30T04:36:01.568" v="48" actId="1076"/>
          <ac:picMkLst>
            <pc:docMk/>
            <pc:sldMk cId="1212431615" sldId="303"/>
            <ac:picMk id="1030" creationId="{00000000-0000-0000-0000-000000000000}"/>
          </ac:picMkLst>
        </pc:picChg>
      </pc:sldChg>
      <pc:sldChg chg="addSp modSp">
        <pc:chgData name="Sara James" userId="S::sjames@thephn.com.au::8c0c3dc5-9d70-4500-9e29-96eee1cee992" providerId="AD" clId="Web-{E11D810D-7782-E83D-D315-02AC53175F45}" dt="2024-04-30T04:35:43.349" v="36" actId="20577"/>
        <pc:sldMkLst>
          <pc:docMk/>
          <pc:sldMk cId="1031651134" sldId="426"/>
        </pc:sldMkLst>
        <pc:spChg chg="add mod">
          <ac:chgData name="Sara James" userId="S::sjames@thephn.com.au::8c0c3dc5-9d70-4500-9e29-96eee1cee992" providerId="AD" clId="Web-{E11D810D-7782-E83D-D315-02AC53175F45}" dt="2024-04-30T04:35:43.349" v="36" actId="20577"/>
          <ac:spMkLst>
            <pc:docMk/>
            <pc:sldMk cId="1031651134" sldId="426"/>
            <ac:spMk id="5" creationId="{899A0FE6-61A4-8230-BCF3-9709E13751E5}"/>
          </ac:spMkLst>
        </pc:spChg>
        <pc:picChg chg="mod">
          <ac:chgData name="Sara James" userId="S::sjames@thephn.com.au::8c0c3dc5-9d70-4500-9e29-96eee1cee992" providerId="AD" clId="Web-{E11D810D-7782-E83D-D315-02AC53175F45}" dt="2024-04-30T04:35:29.880" v="23" actId="1076"/>
          <ac:picMkLst>
            <pc:docMk/>
            <pc:sldMk cId="1031651134" sldId="426"/>
            <ac:picMk id="3" creationId="{99F292F1-64E7-2E0B-B988-A027D91448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FC937-B2A0-4B30-BF67-0C8F5ABE3853}" type="datetimeFigureOut">
              <a:rPr lang="en-AU" smtClean="0"/>
              <a:t>30/04/2024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51A3-C92E-406F-ABC9-A03123F8250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94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C3CB00-24B9-4527-A8E6-E1F95DC73119}" type="datetimeFigureOut">
              <a:rPr lang="en-AU" smtClean="0"/>
              <a:pPr/>
              <a:t>30/04/2024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87438CA-5288-4C6E-9960-3B211AE54E5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72" y="472098"/>
            <a:ext cx="5472608" cy="1224136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AU" b="1" dirty="0"/>
              <a:t> </a:t>
            </a:r>
          </a:p>
        </p:txBody>
      </p:sp>
      <p:pic>
        <p:nvPicPr>
          <p:cNvPr id="1030" name="Picture 6" descr="foot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92" y="703166"/>
            <a:ext cx="2667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Photomonage 2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6655" y="1992268"/>
            <a:ext cx="6282785" cy="4065315"/>
          </a:xfrm>
        </p:spPr>
      </p:pic>
      <p:pic>
        <p:nvPicPr>
          <p:cNvPr id="5" name="128593091_4632526430151057_4343008371385482534_o.jpg" descr="128593091_4632526430151057_4343008371385482534_o.jpg">
            <a:extLst>
              <a:ext uri="{FF2B5EF4-FFF2-40B4-BE49-F238E27FC236}">
                <a16:creationId xmlns:a16="http://schemas.microsoft.com/office/drawing/2014/main" id="{79452968-7E02-4490-9BBF-A1330FBE0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95" y="1994369"/>
            <a:ext cx="7848873" cy="441499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0BFECE-6908-890E-A57D-35E7D8AD13CF}"/>
              </a:ext>
            </a:extLst>
          </p:cNvPr>
          <p:cNvSpPr txBox="1"/>
          <p:nvPr/>
        </p:nvSpPr>
        <p:spPr>
          <a:xfrm>
            <a:off x="6789420" y="880110"/>
            <a:ext cx="16344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Simon Ashley</a:t>
            </a:r>
          </a:p>
          <a:p>
            <a:pPr algn="ctr"/>
            <a:r>
              <a:rPr lang="en-US" sz="1400">
                <a:cs typeface="Arial"/>
              </a:rPr>
              <a:t>Director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43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  </a:t>
            </a:r>
            <a:r>
              <a:rPr lang="en-AU" sz="4800" dirty="0"/>
              <a:t>Dancing with Lions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61504"/>
            <a:ext cx="4464496" cy="3657600"/>
          </a:xfrm>
        </p:spPr>
      </p:pic>
      <p:pic>
        <p:nvPicPr>
          <p:cNvPr id="4098" name="Picture 2" descr="Image result for teamwork">
            <a:extLst>
              <a:ext uri="{FF2B5EF4-FFF2-40B4-BE49-F238E27FC236}">
                <a16:creationId xmlns:a16="http://schemas.microsoft.com/office/drawing/2014/main" id="{467A0CBD-34E6-46C6-BB82-D68F09385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54" y="2132856"/>
            <a:ext cx="5195986" cy="39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kydiving group">
            <a:extLst>
              <a:ext uri="{FF2B5EF4-FFF2-40B4-BE49-F238E27FC236}">
                <a16:creationId xmlns:a16="http://schemas.microsoft.com/office/drawing/2014/main" id="{C1341DA5-599C-4D3E-ADE8-6FABC553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95" y="1844824"/>
            <a:ext cx="6342209" cy="43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skydiving&#10;&#10;Description automatically generated with medium confidence">
            <a:extLst>
              <a:ext uri="{FF2B5EF4-FFF2-40B4-BE49-F238E27FC236}">
                <a16:creationId xmlns:a16="http://schemas.microsoft.com/office/drawing/2014/main" id="{55C232C4-BEA2-DB18-34F4-AF28302C3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95" y="1844823"/>
            <a:ext cx="6342210" cy="4355949"/>
          </a:xfrm>
          <a:prstGeom prst="rect">
            <a:avLst/>
          </a:prstGeom>
        </p:spPr>
      </p:pic>
      <p:pic>
        <p:nvPicPr>
          <p:cNvPr id="3" name="img" descr="A person holding a tiger&#10;&#10;Description automatically generated">
            <a:extLst>
              <a:ext uri="{FF2B5EF4-FFF2-40B4-BE49-F238E27FC236}">
                <a16:creationId xmlns:a16="http://schemas.microsoft.com/office/drawing/2014/main" id="{868982E0-400A-A233-86BC-83CC9FB12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3"/>
            <a:ext cx="6690839" cy="4355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79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226E-50FF-6EBF-2A02-48F31482E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51BA-1A68-3532-75AD-577C480C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7385248" cy="1008112"/>
          </a:xfrm>
        </p:spPr>
        <p:txBody>
          <a:bodyPr>
            <a:noAutofit/>
          </a:bodyPr>
          <a:lstStyle/>
          <a:p>
            <a:pPr algn="ctr"/>
            <a:r>
              <a:rPr lang="en-AU" sz="4800" dirty="0"/>
              <a:t>Power of agreement.</a:t>
            </a:r>
          </a:p>
        </p:txBody>
      </p:sp>
      <p:pic>
        <p:nvPicPr>
          <p:cNvPr id="4" name="Content Placeholder 3" descr="A picture containing outdoor, air, transport, day&#10;&#10;Description automatically generated">
            <a:extLst>
              <a:ext uri="{FF2B5EF4-FFF2-40B4-BE49-F238E27FC236}">
                <a16:creationId xmlns:a16="http://schemas.microsoft.com/office/drawing/2014/main" id="{51BD825E-3E30-289B-2417-F5985C855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5040560" cy="3312368"/>
          </a:xfrm>
        </p:spPr>
      </p:pic>
      <p:pic>
        <p:nvPicPr>
          <p:cNvPr id="3" name="Picture 2" descr="A picture containing sky, grass, outdoor, water&#10;&#10;Description automatically generated">
            <a:extLst>
              <a:ext uri="{FF2B5EF4-FFF2-40B4-BE49-F238E27FC236}">
                <a16:creationId xmlns:a16="http://schemas.microsoft.com/office/drawing/2014/main" id="{99F292F1-64E7-2E0B-B988-A027D9144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603729" cy="4563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9A0FE6-61A4-8230-BCF3-9709E13751E5}"/>
              </a:ext>
            </a:extLst>
          </p:cNvPr>
          <p:cNvSpPr txBox="1"/>
          <p:nvPr/>
        </p:nvSpPr>
        <p:spPr>
          <a:xfrm>
            <a:off x="4823460" y="6412230"/>
            <a:ext cx="56349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Email: reception@atune.com.au</a:t>
            </a:r>
          </a:p>
        </p:txBody>
      </p:sp>
    </p:spTree>
    <p:extLst>
      <p:ext uri="{BB962C8B-B14F-4D97-AF65-F5344CB8AC3E}">
        <p14:creationId xmlns:p14="http://schemas.microsoft.com/office/powerpoint/2010/main" val="103165113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ustom 2">
      <a:dk1>
        <a:srgbClr val="006600"/>
      </a:dk1>
      <a:lt1>
        <a:sysClr val="window" lastClr="FFFFFF"/>
      </a:lt1>
      <a:dk2>
        <a:srgbClr val="006600"/>
      </a:dk2>
      <a:lt2>
        <a:srgbClr val="D4D2D0"/>
      </a:lt2>
      <a:accent1>
        <a:srgbClr val="009900"/>
      </a:accent1>
      <a:accent2>
        <a:srgbClr val="00CC00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N_x0020_Location xmlns="8121c63c-c079-4dde-9368-6615550d9e69" xsi:nil="true"/>
    <lcf76f155ced4ddcb4097134ff3c332f xmlns="7acb38cf-83ee-4021-986a-91676412a9e3">
      <Terms xmlns="http://schemas.microsoft.com/office/infopath/2007/PartnerControls"/>
    </lcf76f155ced4ddcb4097134ff3c332f>
    <TaxCatchAll xmlns="11627f60-91cb-47c6-bf39-d28b6e0e73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B9F886F335E439F70D05737DEB866" ma:contentTypeVersion="29" ma:contentTypeDescription="Create a new document." ma:contentTypeScope="" ma:versionID="10d081a3c09e5a1f1823045340c58310">
  <xsd:schema xmlns:xsd="http://www.w3.org/2001/XMLSchema" xmlns:xs="http://www.w3.org/2001/XMLSchema" xmlns:p="http://schemas.microsoft.com/office/2006/metadata/properties" xmlns:ns2="8121c63c-c079-4dde-9368-6615550d9e69" xmlns:ns3="7acb38cf-83ee-4021-986a-91676412a9e3" xmlns:ns4="11627f60-91cb-47c6-bf39-d28b6e0e7344" targetNamespace="http://schemas.microsoft.com/office/2006/metadata/properties" ma:root="true" ma:fieldsID="ea2b7d1e113761acec2841df91258fb4" ns2:_="" ns3:_="" ns4:_="">
    <xsd:import namespace="8121c63c-c079-4dde-9368-6615550d9e69"/>
    <xsd:import namespace="7acb38cf-83ee-4021-986a-91676412a9e3"/>
    <xsd:import namespace="11627f60-91cb-47c6-bf39-d28b6e0e7344"/>
    <xsd:element name="properties">
      <xsd:complexType>
        <xsd:sequence>
          <xsd:element name="documentManagement">
            <xsd:complexType>
              <xsd:all>
                <xsd:element ref="ns2:PHN_x0020_Loca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1c63c-c079-4dde-9368-6615550d9e69" elementFormDefault="qualified">
    <xsd:import namespace="http://schemas.microsoft.com/office/2006/documentManagement/types"/>
    <xsd:import namespace="http://schemas.microsoft.com/office/infopath/2007/PartnerControls"/>
    <xsd:element name="PHN_x0020_Location" ma:index="8" nillable="true" ma:displayName="PHN Location" ma:format="Dropdown" ma:internalName="PHN_x0020_Location">
      <xsd:simpleType>
        <xsd:restriction base="dms:Choice">
          <xsd:enumeration value="Central Coast"/>
          <xsd:enumeration value="Hunter"/>
          <xsd:enumeration value="New England"/>
          <xsd:enumeration value="Al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b38cf-83ee-4021-986a-91676412a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fed01f9-cc88-473d-afbc-199b91779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27f60-91cb-47c6-bf39-d28b6e0e7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aab229-987d-4a9f-b537-795c34c6eb33}" ma:internalName="TaxCatchAll" ma:showField="CatchAllData" ma:web="11627f60-91cb-47c6-bf39-d28b6e0e7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A41FA-2CE8-4788-A0AF-64190D8BD3D3}">
  <ds:schemaRefs>
    <ds:schemaRef ds:uri="http://schemas.microsoft.com/office/2006/metadata/properties"/>
    <ds:schemaRef ds:uri="http://schemas.microsoft.com/office/infopath/2007/PartnerControls"/>
    <ds:schemaRef ds:uri="8121c63c-c079-4dde-9368-6615550d9e69"/>
    <ds:schemaRef ds:uri="7acb38cf-83ee-4021-986a-91676412a9e3"/>
    <ds:schemaRef ds:uri="11627f60-91cb-47c6-bf39-d28b6e0e7344"/>
  </ds:schemaRefs>
</ds:datastoreItem>
</file>

<file path=customXml/itemProps2.xml><?xml version="1.0" encoding="utf-8"?>
<ds:datastoreItem xmlns:ds="http://schemas.openxmlformats.org/officeDocument/2006/customXml" ds:itemID="{E2AF9521-3200-4E87-9D7B-BF8DB397B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1c63c-c079-4dde-9368-6615550d9e69"/>
    <ds:schemaRef ds:uri="7acb38cf-83ee-4021-986a-91676412a9e3"/>
    <ds:schemaRef ds:uri="11627f60-91cb-47c6-bf39-d28b6e0e7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66D95-3021-4908-86FB-9AF6DED5C1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25626</TotalTime>
  <Words>9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Technic</vt:lpstr>
      <vt:lpstr> </vt:lpstr>
      <vt:lpstr>  Dancing with Lions</vt:lpstr>
      <vt:lpstr>Power of agreement.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Simon Ashley</dc:creator>
  <cp:lastModifiedBy>Simon Ashley</cp:lastModifiedBy>
  <cp:revision>50</cp:revision>
  <dcterms:created xsi:type="dcterms:W3CDTF">2021-02-16T06:20:25Z</dcterms:created>
  <dcterms:modified xsi:type="dcterms:W3CDTF">2024-04-30T23:12:09Z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0x010100A3BB9F886F335E439F70D05737DEB866</vt:lpwstr>
  </property>
  <property fmtid="{D5CDD505-2E9C-101B-9397-08002B2CF9AE}" pid="3" name="MediaServiceImageTags">
    <vt:lpwstr/>
  </property>
</Properties>
</file>