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56" r:id="rId2"/>
    <p:sldId id="261" r:id="rId3"/>
    <p:sldId id="266" r:id="rId4"/>
    <p:sldId id="272" r:id="rId5"/>
    <p:sldId id="267" r:id="rId6"/>
    <p:sldId id="268" r:id="rId7"/>
    <p:sldId id="274" r:id="rId8"/>
    <p:sldId id="269" r:id="rId9"/>
    <p:sldId id="270" r:id="rId10"/>
    <p:sldId id="273" r:id="rId11"/>
    <p:sldId id="275" r:id="rId12"/>
    <p:sldId id="271" r:id="rId13"/>
    <p:sldId id="276" r:id="rId14"/>
  </p:sldIdLst>
  <p:sldSz cx="24384000" cy="13716000"/>
  <p:notesSz cx="6889750" cy="10021888"/>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cee Wisemantel" initials="KW" lastIdx="0" clrIdx="0">
    <p:extLst>
      <p:ext uri="{19B8F6BF-5375-455C-9EA6-DF929625EA0E}">
        <p15:presenceInfo xmlns:p15="http://schemas.microsoft.com/office/powerpoint/2012/main" userId="S::KWisemantel@hneccphn.com.au::ccc5a3fe-f345-4c33-af3c-5c37d8b395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4785" autoAdjust="0"/>
  </p:normalViewPr>
  <p:slideViewPr>
    <p:cSldViewPr snapToGrid="0">
      <p:cViewPr varScale="1">
        <p:scale>
          <a:sx n="22" d="100"/>
          <a:sy n="22" d="100"/>
        </p:scale>
        <p:origin x="1548" y="36"/>
      </p:cViewPr>
      <p:guideLst/>
    </p:cSldViewPr>
  </p:slideViewPr>
  <p:notesTextViewPr>
    <p:cViewPr>
      <p:scale>
        <a:sx n="1" d="1"/>
        <a:sy n="1" d="1"/>
      </p:scale>
      <p:origin x="0" y="-28"/>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88AA2F-70D8-4FF3-90C2-5C32D9D8B0D6}"/>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AU"/>
          </a:p>
        </p:txBody>
      </p:sp>
      <p:sp>
        <p:nvSpPr>
          <p:cNvPr id="3" name="Date Placeholder 2">
            <a:extLst>
              <a:ext uri="{FF2B5EF4-FFF2-40B4-BE49-F238E27FC236}">
                <a16:creationId xmlns:a16="http://schemas.microsoft.com/office/drawing/2014/main" id="{701A315B-8AFB-444F-B67F-8D265CA52BD4}"/>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A0C1D905-8EE4-4216-8D70-E005579BFBDB}" type="datetimeFigureOut">
              <a:rPr lang="en-AU" smtClean="0"/>
              <a:t>28/01/2021</a:t>
            </a:fld>
            <a:endParaRPr lang="en-AU"/>
          </a:p>
        </p:txBody>
      </p:sp>
      <p:sp>
        <p:nvSpPr>
          <p:cNvPr id="4" name="Footer Placeholder 3">
            <a:extLst>
              <a:ext uri="{FF2B5EF4-FFF2-40B4-BE49-F238E27FC236}">
                <a16:creationId xmlns:a16="http://schemas.microsoft.com/office/drawing/2014/main" id="{BCF4244D-3BA9-4397-A112-C432F030C850}"/>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AU"/>
          </a:p>
        </p:txBody>
      </p:sp>
      <p:sp>
        <p:nvSpPr>
          <p:cNvPr id="5" name="Slide Number Placeholder 4">
            <a:extLst>
              <a:ext uri="{FF2B5EF4-FFF2-40B4-BE49-F238E27FC236}">
                <a16:creationId xmlns:a16="http://schemas.microsoft.com/office/drawing/2014/main" id="{75CAAB69-78AE-4B43-9D36-09D0015A0512}"/>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67BB3362-810D-4AC9-9F5F-50EF85C76EB2}" type="slidenum">
              <a:rPr lang="en-AU" smtClean="0"/>
              <a:t>‹#›</a:t>
            </a:fld>
            <a:endParaRPr lang="en-AU"/>
          </a:p>
        </p:txBody>
      </p:sp>
    </p:spTree>
    <p:extLst>
      <p:ext uri="{BB962C8B-B14F-4D97-AF65-F5344CB8AC3E}">
        <p14:creationId xmlns:p14="http://schemas.microsoft.com/office/powerpoint/2010/main" val="1747326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AU"/>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7004010D-D2EE-42C6-B35D-0A54C22E9BEA}" type="datetimeFigureOut">
              <a:rPr lang="en-AU" smtClean="0"/>
              <a:t>28/01/2021</a:t>
            </a:fld>
            <a:endParaRPr lang="en-AU"/>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AU"/>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AU"/>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3C4B6C43-EB0F-4D40-8B75-CB318E672FBE}" type="slidenum">
              <a:rPr lang="en-AU" smtClean="0"/>
              <a:t>‹#›</a:t>
            </a:fld>
            <a:endParaRPr lang="en-AU"/>
          </a:p>
        </p:txBody>
      </p:sp>
    </p:spTree>
    <p:extLst>
      <p:ext uri="{BB962C8B-B14F-4D97-AF65-F5344CB8AC3E}">
        <p14:creationId xmlns:p14="http://schemas.microsoft.com/office/powerpoint/2010/main" val="2553291273"/>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edicareaust.com/MODULES/AIR/AIRM03/index.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medicareaust.com/MODULES/AIR/AIRM06/index.html" TargetMode="External"/><Relationship Id="rId5" Type="http://schemas.openxmlformats.org/officeDocument/2006/relationships/hyperlink" Target="http://medicareaust.com/MODULES/AIR/AIRM05/index.html" TargetMode="External"/><Relationship Id="rId4" Type="http://schemas.openxmlformats.org/officeDocument/2006/relationships/hyperlink" Target="http://medicareaust.com/MODULES/AIR/AIRM04/index.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alth.gov.au/resources/publications/australian-covid-19-vaccination-polic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Thanks for the intro Mel. It’s absolutely pouring up here on the Mid North Coast where I am coming to you from the land of the </a:t>
            </a:r>
            <a:r>
              <a:rPr lang="en-AU" dirty="0" err="1"/>
              <a:t>Biripi</a:t>
            </a:r>
            <a:r>
              <a:rPr lang="en-AU" dirty="0"/>
              <a:t> people, I can hear the frogs singing. Welcome everyone, today I am going to have a chat to you about how you can get AIR access via PRODA. I’ll also discuss a couple of reports that you can generate to follow up on people who are overdue for an immunisation. My contact details are here if you need them but of course you can also contact your PCIO for assistance. Ok so let’s get started…..</a:t>
            </a:r>
          </a:p>
        </p:txBody>
      </p:sp>
      <p:sp>
        <p:nvSpPr>
          <p:cNvPr id="4" name="Slide Number Placeholder 3"/>
          <p:cNvSpPr>
            <a:spLocks noGrp="1"/>
          </p:cNvSpPr>
          <p:nvPr>
            <p:ph type="sldNum" sz="quarter" idx="5"/>
          </p:nvPr>
        </p:nvSpPr>
        <p:spPr/>
        <p:txBody>
          <a:bodyPr/>
          <a:lstStyle/>
          <a:p>
            <a:fld id="{3C4B6C43-EB0F-4D40-8B75-CB318E672FBE}" type="slidenum">
              <a:rPr lang="en-AU" smtClean="0"/>
              <a:t>1</a:t>
            </a:fld>
            <a:endParaRPr lang="en-AU"/>
          </a:p>
        </p:txBody>
      </p:sp>
    </p:spTree>
    <p:extLst>
      <p:ext uri="{BB962C8B-B14F-4D97-AF65-F5344CB8AC3E}">
        <p14:creationId xmlns:p14="http://schemas.microsoft.com/office/powerpoint/2010/main" val="307867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AU" sz="1800" b="0" i="0" dirty="0">
              <a:solidFill>
                <a:srgbClr val="000000"/>
              </a:solidFill>
              <a:effectLst/>
              <a:latin typeface="Roboto"/>
            </a:endParaRPr>
          </a:p>
          <a:p>
            <a:r>
              <a:rPr lang="en-AU" sz="1800" dirty="0"/>
              <a:t>Here’s an example of some of the cheat sheets we have available to help you through everything we’ve discussed today</a:t>
            </a:r>
          </a:p>
        </p:txBody>
      </p:sp>
      <p:sp>
        <p:nvSpPr>
          <p:cNvPr id="4" name="Slide Number Placeholder 3"/>
          <p:cNvSpPr>
            <a:spLocks noGrp="1"/>
          </p:cNvSpPr>
          <p:nvPr>
            <p:ph type="sldNum" sz="quarter" idx="5"/>
          </p:nvPr>
        </p:nvSpPr>
        <p:spPr/>
        <p:txBody>
          <a:bodyPr/>
          <a:lstStyle/>
          <a:p>
            <a:fld id="{3C4B6C43-EB0F-4D40-8B75-CB318E672FBE}" type="slidenum">
              <a:rPr lang="en-AU" smtClean="0"/>
              <a:t>10</a:t>
            </a:fld>
            <a:endParaRPr lang="en-AU"/>
          </a:p>
        </p:txBody>
      </p:sp>
    </p:spTree>
    <p:extLst>
      <p:ext uri="{BB962C8B-B14F-4D97-AF65-F5344CB8AC3E}">
        <p14:creationId xmlns:p14="http://schemas.microsoft.com/office/powerpoint/2010/main" val="30983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Elearning</a:t>
            </a:r>
            <a:r>
              <a:rPr lang="en-AU" dirty="0"/>
              <a:t> Modules are available through the Services Australia website to help you understand how to access and record information on the AIR</a:t>
            </a:r>
          </a:p>
          <a:p>
            <a:r>
              <a:rPr lang="en-AU" sz="1800" dirty="0"/>
              <a:t>The program covers:</a:t>
            </a:r>
          </a:p>
          <a:p>
            <a:pPr algn="l">
              <a:buFont typeface="Arial" panose="020B0604020202020204" pitchFamily="34" charset="0"/>
              <a:buChar char="•"/>
            </a:pPr>
            <a:r>
              <a:rPr lang="en-AU" sz="1800" b="0" i="0" u="none" strike="noStrike" dirty="0">
                <a:solidFill>
                  <a:srgbClr val="1E5399"/>
                </a:solidFill>
                <a:effectLst/>
                <a:latin typeface="Roboto"/>
                <a:hlinkClick r:id="rId3">
                  <a:extLst>
                    <a:ext uri="{A12FA001-AC4F-418D-AE19-62706E023703}">
                      <ahyp:hlinkClr xmlns:ahyp="http://schemas.microsoft.com/office/drawing/2018/hyperlinkcolor" val="tx"/>
                    </a:ext>
                  </a:extLst>
                </a:hlinkClick>
              </a:rPr>
              <a:t>accessing the AIR for the first time</a:t>
            </a:r>
            <a:endParaRPr lang="en-AU" sz="1800" b="0" i="0" dirty="0">
              <a:solidFill>
                <a:srgbClr val="000000"/>
              </a:solidFill>
              <a:effectLst/>
              <a:latin typeface="Roboto"/>
            </a:endParaRPr>
          </a:p>
          <a:p>
            <a:pPr algn="l">
              <a:buFont typeface="Arial" panose="020B0604020202020204" pitchFamily="34" charset="0"/>
              <a:buChar char="•"/>
            </a:pPr>
            <a:r>
              <a:rPr lang="en-AU" sz="1800" b="0" i="0" u="none" strike="noStrike" dirty="0">
                <a:solidFill>
                  <a:srgbClr val="1E5399"/>
                </a:solidFill>
                <a:effectLst/>
                <a:latin typeface="Roboto"/>
                <a:hlinkClick r:id="rId4">
                  <a:extLst>
                    <a:ext uri="{A12FA001-AC4F-418D-AE19-62706E023703}">
                      <ahyp:hlinkClr xmlns:ahyp="http://schemas.microsoft.com/office/drawing/2018/hyperlinkcolor" val="tx"/>
                    </a:ext>
                  </a:extLst>
                </a:hlinkClick>
              </a:rPr>
              <a:t>submitting information to the AIR</a:t>
            </a:r>
            <a:endParaRPr lang="en-AU" sz="1800" b="0" i="0" dirty="0">
              <a:solidFill>
                <a:srgbClr val="000000"/>
              </a:solidFill>
              <a:effectLst/>
              <a:latin typeface="Roboto"/>
            </a:endParaRPr>
          </a:p>
          <a:p>
            <a:pPr algn="l">
              <a:buFont typeface="Arial" panose="020B0604020202020204" pitchFamily="34" charset="0"/>
              <a:buChar char="•"/>
            </a:pPr>
            <a:r>
              <a:rPr lang="en-AU" sz="1800" b="0" i="0" u="none" strike="noStrike" dirty="0">
                <a:solidFill>
                  <a:srgbClr val="1E5399"/>
                </a:solidFill>
                <a:effectLst/>
                <a:latin typeface="Roboto"/>
                <a:hlinkClick r:id="rId5">
                  <a:extLst>
                    <a:ext uri="{A12FA001-AC4F-418D-AE19-62706E023703}">
                      <ahyp:hlinkClr xmlns:ahyp="http://schemas.microsoft.com/office/drawing/2018/hyperlinkcolor" val="tx"/>
                    </a:ext>
                  </a:extLst>
                </a:hlinkClick>
              </a:rPr>
              <a:t>overseas immunisations</a:t>
            </a:r>
            <a:endParaRPr lang="en-AU" sz="1800" b="0" i="0" dirty="0">
              <a:solidFill>
                <a:srgbClr val="000000"/>
              </a:solidFill>
              <a:effectLst/>
              <a:latin typeface="Roboto"/>
            </a:endParaRPr>
          </a:p>
          <a:p>
            <a:pPr algn="l">
              <a:buFont typeface="Arial" panose="020B0604020202020204" pitchFamily="34" charset="0"/>
              <a:buChar char="•"/>
            </a:pPr>
            <a:r>
              <a:rPr lang="en-AU" sz="1800" b="0" i="0" u="none" strike="noStrike" dirty="0">
                <a:solidFill>
                  <a:srgbClr val="1E5399"/>
                </a:solidFill>
                <a:effectLst/>
                <a:latin typeface="Roboto"/>
                <a:hlinkClick r:id="rId6">
                  <a:extLst>
                    <a:ext uri="{A12FA001-AC4F-418D-AE19-62706E023703}">
                      <ahyp:hlinkClr xmlns:ahyp="http://schemas.microsoft.com/office/drawing/2018/hyperlinkcolor" val="tx"/>
                    </a:ext>
                  </a:extLst>
                </a:hlinkClick>
              </a:rPr>
              <a:t>immunisation medical exemptions</a:t>
            </a:r>
            <a:r>
              <a:rPr lang="en-AU" sz="1800" b="0" i="0" dirty="0">
                <a:solidFill>
                  <a:srgbClr val="000000"/>
                </a:solidFill>
                <a:effectLst/>
                <a:latin typeface="Roboto"/>
              </a:rPr>
              <a:t>.</a:t>
            </a:r>
          </a:p>
          <a:p>
            <a:pPr algn="l">
              <a:buFont typeface="Arial" panose="020B0604020202020204" pitchFamily="34" charset="0"/>
              <a:buChar char="•"/>
            </a:pPr>
            <a:endParaRPr lang="en-AU" sz="1800" b="0" i="0" dirty="0">
              <a:solidFill>
                <a:srgbClr val="000000"/>
              </a:solidFill>
              <a:effectLst/>
              <a:latin typeface="Roboto"/>
            </a:endParaRPr>
          </a:p>
          <a:p>
            <a:pPr marL="0" marR="0" lvl="0" indent="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t>I suggest you take a look at the submitting information to the air module</a:t>
            </a:r>
          </a:p>
          <a:p>
            <a:pPr algn="l">
              <a:buFont typeface="Arial" panose="020B0604020202020204" pitchFamily="34" charset="0"/>
              <a:buChar char="•"/>
            </a:pPr>
            <a:endParaRPr lang="en-AU" sz="1800" b="0" i="0" dirty="0">
              <a:solidFill>
                <a:srgbClr val="000000"/>
              </a:solidFill>
              <a:effectLst/>
              <a:latin typeface="Roboto"/>
            </a:endParaRPr>
          </a:p>
          <a:p>
            <a:endParaRPr lang="en-AU" sz="1800" dirty="0"/>
          </a:p>
        </p:txBody>
      </p:sp>
      <p:sp>
        <p:nvSpPr>
          <p:cNvPr id="4" name="Slide Number Placeholder 3"/>
          <p:cNvSpPr>
            <a:spLocks noGrp="1"/>
          </p:cNvSpPr>
          <p:nvPr>
            <p:ph type="sldNum" sz="quarter" idx="5"/>
          </p:nvPr>
        </p:nvSpPr>
        <p:spPr/>
        <p:txBody>
          <a:bodyPr/>
          <a:lstStyle/>
          <a:p>
            <a:fld id="{3C4B6C43-EB0F-4D40-8B75-CB318E672FBE}" type="slidenum">
              <a:rPr lang="en-AU" smtClean="0"/>
              <a:t>11</a:t>
            </a:fld>
            <a:endParaRPr lang="en-AU"/>
          </a:p>
        </p:txBody>
      </p:sp>
    </p:spTree>
    <p:extLst>
      <p:ext uri="{BB962C8B-B14F-4D97-AF65-F5344CB8AC3E}">
        <p14:creationId xmlns:p14="http://schemas.microsoft.com/office/powerpoint/2010/main" val="3636461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t>A few questions have been emailed to me</a:t>
            </a:r>
          </a:p>
          <a:p>
            <a:pPr marL="0" marR="0" lvl="0" indent="0" algn="l" defTabSz="1828800" rtl="0" eaLnBrk="1" fontAlgn="auto" latinLnBrk="0" hangingPunct="1">
              <a:lnSpc>
                <a:spcPct val="100000"/>
              </a:lnSpc>
              <a:spcBef>
                <a:spcPts val="0"/>
              </a:spcBef>
              <a:spcAft>
                <a:spcPts val="0"/>
              </a:spcAft>
              <a:buClrTx/>
              <a:buSzTx/>
              <a:buFontTx/>
              <a:buNone/>
              <a:tabLst/>
              <a:defRPr/>
            </a:pPr>
            <a:r>
              <a:rPr lang="en-AU" sz="1800" dirty="0"/>
              <a:t>One nurse asks: </a:t>
            </a:r>
            <a:r>
              <a:rPr lang="en-AU" sz="1800" kern="1200" dirty="0">
                <a:solidFill>
                  <a:schemeClr val="tx1"/>
                </a:solidFill>
                <a:effectLst/>
                <a:latin typeface="+mn-lt"/>
                <a:ea typeface="+mn-ea"/>
                <a:cs typeface="+mn-cs"/>
              </a:rPr>
              <a:t>Do you think nurses will ever be able to go on AIR without having to be delegated by a GP? Can be frustrating getting then to set it all up.</a:t>
            </a:r>
          </a:p>
          <a:p>
            <a:r>
              <a:rPr lang="en-AU" sz="1800" dirty="0"/>
              <a:t>The answer to this is Unfortunately no. </a:t>
            </a:r>
            <a:r>
              <a:rPr lang="en-AU" sz="2400" b="0" i="0" u="none" strike="noStrike" kern="1200" baseline="0" dirty="0">
                <a:solidFill>
                  <a:schemeClr val="tx1"/>
                </a:solidFill>
                <a:latin typeface="+mn-lt"/>
                <a:ea typeface="+mn-ea"/>
                <a:cs typeface="+mn-cs"/>
              </a:rPr>
              <a:t>Nurses and support staff are unable to access the AIR site without being a delegate as they do not have a Medicare provider number. </a:t>
            </a:r>
          </a:p>
          <a:p>
            <a:endParaRPr lang="en-AU" sz="1800" dirty="0"/>
          </a:p>
          <a:p>
            <a:pPr marL="0" marR="0" lvl="0" indent="0" algn="l" defTabSz="1828800" rtl="0" eaLnBrk="1" fontAlgn="auto" latinLnBrk="0" hangingPunct="1">
              <a:lnSpc>
                <a:spcPct val="100000"/>
              </a:lnSpc>
              <a:spcBef>
                <a:spcPts val="0"/>
              </a:spcBef>
              <a:spcAft>
                <a:spcPts val="0"/>
              </a:spcAft>
              <a:buClrTx/>
              <a:buSzTx/>
              <a:buFontTx/>
              <a:buNone/>
              <a:tabLst/>
              <a:defRPr/>
            </a:pPr>
            <a:r>
              <a:rPr lang="en-AU" sz="1800" dirty="0"/>
              <a:t>Another question sent in was from a Practice Manager: </a:t>
            </a:r>
            <a:r>
              <a:rPr lang="en-AU" sz="1800" kern="1200" dirty="0">
                <a:solidFill>
                  <a:schemeClr val="tx1"/>
                </a:solidFill>
                <a:effectLst/>
                <a:latin typeface="+mn-lt"/>
                <a:ea typeface="+mn-ea"/>
                <a:cs typeface="+mn-cs"/>
              </a:rPr>
              <a:t>If I register my organisation and link my RN’s to that do I still need to get my GP’s to set up individual PRODA accounts and delegate to staff ? </a:t>
            </a:r>
          </a:p>
          <a:p>
            <a:endParaRPr lang="en-AU" sz="1800" dirty="0"/>
          </a:p>
          <a:p>
            <a:r>
              <a:rPr lang="en-AU" sz="1800" kern="1200" dirty="0">
                <a:solidFill>
                  <a:schemeClr val="tx1"/>
                </a:solidFill>
                <a:effectLst/>
                <a:latin typeface="+mn-lt"/>
                <a:ea typeface="+mn-ea"/>
                <a:cs typeface="+mn-cs"/>
              </a:rPr>
              <a:t>Once you register the business with PRODA, you do not need to get the individual GPs to create their own PRODA accounts unless they wish to access HPOS themselves. You can then set the nurses and any other support staff linked to the practice against the business.</a:t>
            </a:r>
          </a:p>
          <a:p>
            <a:r>
              <a:rPr lang="en-AU" sz="1800" kern="1200" dirty="0">
                <a:solidFill>
                  <a:schemeClr val="tx1"/>
                </a:solidFill>
                <a:effectLst/>
                <a:latin typeface="+mn-lt"/>
                <a:ea typeface="+mn-ea"/>
                <a:cs typeface="+mn-cs"/>
              </a:rPr>
              <a:t> </a:t>
            </a:r>
          </a:p>
          <a:p>
            <a:r>
              <a:rPr lang="en-AU" sz="1800" kern="1200" dirty="0">
                <a:solidFill>
                  <a:schemeClr val="tx1"/>
                </a:solidFill>
                <a:effectLst/>
                <a:latin typeface="+mn-lt"/>
                <a:ea typeface="+mn-ea"/>
                <a:cs typeface="+mn-cs"/>
              </a:rPr>
              <a:t>As I said earlier; The AIR suggests that individual delegations are much easier as: </a:t>
            </a:r>
          </a:p>
          <a:p>
            <a:pPr lvl="0"/>
            <a:r>
              <a:rPr lang="en-AU" sz="1800" kern="1200" dirty="0">
                <a:solidFill>
                  <a:schemeClr val="tx1"/>
                </a:solidFill>
                <a:effectLst/>
                <a:latin typeface="+mn-lt"/>
                <a:ea typeface="+mn-ea"/>
                <a:cs typeface="+mn-cs"/>
              </a:rPr>
              <a:t>the GPs already have access</a:t>
            </a:r>
          </a:p>
          <a:p>
            <a:pPr lvl="0"/>
            <a:r>
              <a:rPr lang="en-AU" sz="1800" kern="1200" dirty="0">
                <a:solidFill>
                  <a:schemeClr val="tx1"/>
                </a:solidFill>
                <a:effectLst/>
                <a:latin typeface="+mn-lt"/>
                <a:ea typeface="+mn-ea"/>
                <a:cs typeface="+mn-cs"/>
              </a:rPr>
              <a:t>there’s access to the 10A reports and </a:t>
            </a:r>
          </a:p>
          <a:p>
            <a:pPr lvl="0"/>
            <a:r>
              <a:rPr lang="en-AU" sz="1800" kern="1200" dirty="0">
                <a:solidFill>
                  <a:schemeClr val="tx1"/>
                </a:solidFill>
                <a:effectLst/>
                <a:latin typeface="+mn-lt"/>
                <a:ea typeface="+mn-ea"/>
                <a:cs typeface="+mn-cs"/>
              </a:rPr>
              <a:t>individuals are delegated to act on behalf of an individual GP.</a:t>
            </a:r>
          </a:p>
          <a:p>
            <a:pPr lvl="0"/>
            <a:endParaRPr lang="en-AU" sz="1800" kern="1200" dirty="0">
              <a:solidFill>
                <a:schemeClr val="tx1"/>
              </a:solidFill>
              <a:effectLst/>
              <a:latin typeface="+mn-lt"/>
              <a:ea typeface="+mn-ea"/>
              <a:cs typeface="+mn-cs"/>
            </a:endParaRPr>
          </a:p>
          <a:p>
            <a:r>
              <a:rPr lang="en-AU" sz="2400" b="1" i="0" u="none" strike="noStrike" kern="1200" baseline="0" dirty="0">
                <a:solidFill>
                  <a:schemeClr val="tx1"/>
                </a:solidFill>
                <a:latin typeface="+mn-lt"/>
                <a:ea typeface="+mn-ea"/>
                <a:cs typeface="+mn-cs"/>
              </a:rPr>
              <a:t>Q. Should practice nurses and practice managers acquire delegation from each GP in the practice they are working? </a:t>
            </a:r>
            <a:endParaRPr lang="en-AU" sz="2400" b="0" i="0" u="none" strike="noStrike" kern="1200" baseline="0" dirty="0">
              <a:solidFill>
                <a:schemeClr val="tx1"/>
              </a:solidFill>
              <a:latin typeface="+mn-lt"/>
              <a:ea typeface="+mn-ea"/>
              <a:cs typeface="+mn-cs"/>
            </a:endParaRPr>
          </a:p>
          <a:p>
            <a:r>
              <a:rPr lang="en-AU" sz="2400" b="0" i="0" u="none" strike="noStrike" kern="1200" baseline="0" dirty="0">
                <a:solidFill>
                  <a:schemeClr val="tx1"/>
                </a:solidFill>
                <a:latin typeface="+mn-lt"/>
                <a:ea typeface="+mn-ea"/>
                <a:cs typeface="+mn-cs"/>
              </a:rPr>
              <a:t>Yes. The delegate logs on to AIR via PRODA and selects the GP they are acting on behalf of. </a:t>
            </a:r>
          </a:p>
          <a:p>
            <a:endParaRPr lang="en-AU" sz="2400" b="0" i="0" u="none" strike="noStrike" kern="1200" baseline="0" dirty="0">
              <a:solidFill>
                <a:schemeClr val="tx1"/>
              </a:solidFill>
              <a:latin typeface="+mn-lt"/>
              <a:ea typeface="+mn-ea"/>
              <a:cs typeface="+mn-cs"/>
            </a:endParaRPr>
          </a:p>
          <a:p>
            <a:r>
              <a:rPr lang="en-AU" sz="2400" b="1" i="0" u="none" strike="noStrike" kern="1200" baseline="0" dirty="0">
                <a:solidFill>
                  <a:schemeClr val="tx1"/>
                </a:solidFill>
                <a:latin typeface="+mn-lt"/>
                <a:ea typeface="+mn-ea"/>
                <a:cs typeface="+mn-cs"/>
              </a:rPr>
              <a:t>Q. How can I send a secure email to AIR if I am a GP, Practice Nurse or Practice Manager?</a:t>
            </a:r>
            <a:endParaRPr lang="en-AU" sz="2400" b="0" i="0" u="none" strike="noStrike" kern="1200" baseline="0" dirty="0">
              <a:solidFill>
                <a:schemeClr val="tx1"/>
              </a:solidFill>
              <a:latin typeface="+mn-lt"/>
              <a:ea typeface="+mn-ea"/>
              <a:cs typeface="+mn-cs"/>
            </a:endParaRPr>
          </a:p>
          <a:p>
            <a:r>
              <a:rPr lang="en-AU" sz="2400" b="0" i="0" u="none" strike="noStrike" kern="1200" baseline="0" dirty="0">
                <a:solidFill>
                  <a:schemeClr val="tx1"/>
                </a:solidFill>
                <a:latin typeface="+mn-lt"/>
                <a:ea typeface="+mn-ea"/>
                <a:cs typeface="+mn-cs"/>
              </a:rPr>
              <a:t>Use the HPOS Messages tile. Documents can be attached to the message. The medical practitioner needs to tick “My mailbox” in the HPOS delegations options to delegate access to the practice nurse. </a:t>
            </a:r>
            <a:endParaRPr lang="en-AU" sz="2400" b="0" i="0" u="none" strike="noStrike" kern="1200" baseline="0" dirty="0">
              <a:solidFill>
                <a:schemeClr val="tx1"/>
              </a:solidFill>
              <a:effectLst/>
              <a:latin typeface="+mn-lt"/>
              <a:ea typeface="+mn-ea"/>
              <a:cs typeface="+mn-cs"/>
            </a:endParaRPr>
          </a:p>
          <a:p>
            <a:endParaRPr lang="en-AU" sz="18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3C4B6C43-EB0F-4D40-8B75-CB318E672FBE}" type="slidenum">
              <a:rPr lang="en-AU" smtClean="0"/>
              <a:t>12</a:t>
            </a:fld>
            <a:endParaRPr lang="en-AU"/>
          </a:p>
        </p:txBody>
      </p:sp>
    </p:spTree>
    <p:extLst>
      <p:ext uri="{BB962C8B-B14F-4D97-AF65-F5344CB8AC3E}">
        <p14:creationId xmlns:p14="http://schemas.microsoft.com/office/powerpoint/2010/main" val="95331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Thanks for joining me to day and I certainly hope you feel a bit better about how you can get access to the AIR.</a:t>
            </a:r>
          </a:p>
          <a:p>
            <a:r>
              <a:rPr lang="en-AU" dirty="0"/>
              <a:t>Don’t forget to save the date from Friday 10</a:t>
            </a:r>
            <a:r>
              <a:rPr lang="en-AU" baseline="30000" dirty="0"/>
              <a:t>th</a:t>
            </a:r>
            <a:r>
              <a:rPr lang="en-AU" dirty="0"/>
              <a:t> to Saturday 11</a:t>
            </a:r>
            <a:r>
              <a:rPr lang="en-AU" baseline="30000" dirty="0"/>
              <a:t>th</a:t>
            </a:r>
            <a:r>
              <a:rPr lang="en-AU" dirty="0"/>
              <a:t> September for our 2021 Immunisation Conference – “Coast to Country” hopefully we will be able to get together but if not we are also looking at an online forum with world renowned presenters. Please don’t hesitate to get in contact with me or your PCIO who will be more than happy to provide you with assistance.</a:t>
            </a:r>
          </a:p>
        </p:txBody>
      </p:sp>
      <p:sp>
        <p:nvSpPr>
          <p:cNvPr id="4" name="Slide Number Placeholder 3"/>
          <p:cNvSpPr>
            <a:spLocks noGrp="1"/>
          </p:cNvSpPr>
          <p:nvPr>
            <p:ph type="sldNum" sz="quarter" idx="5"/>
          </p:nvPr>
        </p:nvSpPr>
        <p:spPr/>
        <p:txBody>
          <a:bodyPr/>
          <a:lstStyle/>
          <a:p>
            <a:fld id="{3C4B6C43-EB0F-4D40-8B75-CB318E672FBE}" type="slidenum">
              <a:rPr lang="en-AU" smtClean="0"/>
              <a:t>13</a:t>
            </a:fld>
            <a:endParaRPr lang="en-AU"/>
          </a:p>
        </p:txBody>
      </p:sp>
    </p:spTree>
    <p:extLst>
      <p:ext uri="{BB962C8B-B14F-4D97-AF65-F5344CB8AC3E}">
        <p14:creationId xmlns:p14="http://schemas.microsoft.com/office/powerpoint/2010/main" val="32998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932676" rtl="0" eaLnBrk="1" fontAlgn="auto" latinLnBrk="0" hangingPunct="1">
              <a:lnSpc>
                <a:spcPct val="100000"/>
              </a:lnSpc>
              <a:spcBef>
                <a:spcPts val="0"/>
              </a:spcBef>
              <a:spcAft>
                <a:spcPts val="0"/>
              </a:spcAft>
              <a:buClrTx/>
              <a:buSzTx/>
              <a:buFontTx/>
              <a:buNone/>
              <a:tabLst/>
              <a:defRPr/>
            </a:pPr>
            <a:r>
              <a:rPr lang="en-GB" sz="1800" dirty="0"/>
              <a:t>Let’s start of with this bit of information</a:t>
            </a:r>
          </a:p>
          <a:p>
            <a:pPr marL="0" marR="0" lvl="0" indent="0" algn="l" defTabSz="1932676" rtl="0" eaLnBrk="1" fontAlgn="auto" latinLnBrk="0" hangingPunct="1">
              <a:lnSpc>
                <a:spcPct val="100000"/>
              </a:lnSpc>
              <a:spcBef>
                <a:spcPts val="0"/>
              </a:spcBef>
              <a:spcAft>
                <a:spcPts val="0"/>
              </a:spcAft>
              <a:buClrTx/>
              <a:buSzTx/>
              <a:buFontTx/>
              <a:buNone/>
              <a:tabLst/>
              <a:defRPr/>
            </a:pPr>
            <a:r>
              <a:rPr lang="en-GB" sz="1800" dirty="0"/>
              <a:t>MANDATORY REPORTING OF VACCINES TO THE AUSTRALIAN IMMUNISATION REGISTER (AIR)</a:t>
            </a:r>
            <a:endParaRPr lang="en-AU" sz="1800" dirty="0"/>
          </a:p>
          <a:p>
            <a:pPr marL="0" marR="0" lvl="0" indent="0" algn="l" defTabSz="1932676" rtl="0" eaLnBrk="1" fontAlgn="auto" latinLnBrk="0" hangingPunct="1">
              <a:lnSpc>
                <a:spcPct val="100000"/>
              </a:lnSpc>
              <a:spcBef>
                <a:spcPts val="0"/>
              </a:spcBef>
              <a:spcAft>
                <a:spcPts val="0"/>
              </a:spcAft>
              <a:buClrTx/>
              <a:buSzTx/>
              <a:buFontTx/>
              <a:buNone/>
              <a:tabLst/>
              <a:defRPr/>
            </a:pPr>
            <a:r>
              <a:rPr lang="en-AU" sz="1800" dirty="0"/>
              <a:t>On December 3, 2020 The Australian Immunisation Register Amendment (Reporting) Bill, entered Parliament The effect of the amendments in the bill is to ensure that all vaccination providers report all vaccines given to the AIR. </a:t>
            </a:r>
          </a:p>
          <a:p>
            <a:pPr defTabSz="1932676">
              <a:defRPr/>
            </a:pPr>
            <a:r>
              <a:rPr lang="en-AU" sz="1800" dirty="0"/>
              <a:t>This means that in the near future  every Australian will be able to access their vaccine history through a safe and secure register</a:t>
            </a:r>
          </a:p>
          <a:p>
            <a:pPr defTabSz="1932676">
              <a:defRPr/>
            </a:pPr>
            <a:r>
              <a:rPr lang="en-GB" sz="1800" dirty="0"/>
              <a:t> Whilst the Bill includes the COVID-19 vaccine from 1 March 2021, from 1 July 2021 it will be mandatory for all other vaccines to be entered </a:t>
            </a:r>
          </a:p>
          <a:p>
            <a:pPr defTabSz="1932676">
              <a:defRPr/>
            </a:pPr>
            <a:r>
              <a:rPr lang="en-GB" sz="1800" dirty="0"/>
              <a:t>The civil penalty is 30 penalty units (equates to $6660). IF YOUR SOFTWARE IS TRANSMITTING INFORMATION TO THE AIR, IT’S IMPORTANT THAT YOU PERFROM QUALITY CHECKS TO ENSURE THAT IT’S HAPPENING. What do I mean by quality checks?? I’m so glad you asked me that question….</a:t>
            </a:r>
          </a:p>
          <a:p>
            <a:endParaRPr lang="en-AU" dirty="0"/>
          </a:p>
        </p:txBody>
      </p:sp>
      <p:sp>
        <p:nvSpPr>
          <p:cNvPr id="4" name="Slide Number Placeholder 3"/>
          <p:cNvSpPr>
            <a:spLocks noGrp="1"/>
          </p:cNvSpPr>
          <p:nvPr>
            <p:ph type="sldNum" sz="quarter" idx="5"/>
          </p:nvPr>
        </p:nvSpPr>
        <p:spPr/>
        <p:txBody>
          <a:bodyPr/>
          <a:lstStyle/>
          <a:p>
            <a:fld id="{3C4B6C43-EB0F-4D40-8B75-CB318E672FBE}" type="slidenum">
              <a:rPr lang="en-AU" smtClean="0"/>
              <a:t>2</a:t>
            </a:fld>
            <a:endParaRPr lang="en-AU"/>
          </a:p>
        </p:txBody>
      </p:sp>
    </p:spTree>
    <p:extLst>
      <p:ext uri="{BB962C8B-B14F-4D97-AF65-F5344CB8AC3E}">
        <p14:creationId xmlns:p14="http://schemas.microsoft.com/office/powerpoint/2010/main" val="2504913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932676">
              <a:defRPr/>
            </a:pPr>
            <a:r>
              <a:rPr lang="en-GB" sz="1800" dirty="0"/>
              <a:t>Some suggestions for quality checks to ensure transmission to the AIR are:</a:t>
            </a:r>
          </a:p>
          <a:p>
            <a:pPr marL="285750" indent="-285750" fontAlgn="base">
              <a:buFont typeface="Arial" panose="020B0604020202020204" pitchFamily="34" charset="0"/>
              <a:buChar char="•"/>
            </a:pPr>
            <a:r>
              <a:rPr lang="en-AU" sz="1800" dirty="0"/>
              <a:t>You could extract a list of vaccinations given via your  practice software and check those encounters against AIR, or you could do a random selection and check status on AIR</a:t>
            </a:r>
          </a:p>
          <a:p>
            <a:pPr marL="285750" indent="-285750" fontAlgn="base">
              <a:buFont typeface="Arial" panose="020B0604020202020204" pitchFamily="34" charset="0"/>
              <a:buChar char="•"/>
            </a:pPr>
            <a:r>
              <a:rPr lang="en-AU" sz="1800" dirty="0"/>
              <a:t>Extract a 10A report and compare against a list of vaccinations given via the practice software. And I’ll talk about these reports later</a:t>
            </a:r>
          </a:p>
          <a:p>
            <a:pPr marL="285750" indent="-285750" fontAlgn="base">
              <a:buFont typeface="Arial" panose="020B0604020202020204" pitchFamily="34" charset="0"/>
              <a:buChar char="•"/>
            </a:pPr>
            <a:r>
              <a:rPr lang="en-AU" sz="1800" dirty="0"/>
              <a:t>If you receive a call from families about AIR not been up to date and they have received a letter from Centrelink then you can check your  practice software to see if there was an error when the vaccine was recorded or transmitted</a:t>
            </a:r>
          </a:p>
          <a:p>
            <a:pPr marL="285750" indent="-285750" fontAlgn="base">
              <a:buFont typeface="Arial" panose="020B0604020202020204" pitchFamily="34" charset="0"/>
              <a:buChar char="•"/>
            </a:pPr>
            <a:r>
              <a:rPr lang="en-AU" sz="1800" dirty="0"/>
              <a:t>Encourage patient to download the Medicare App and check their immunisation statement or log into MY Gov</a:t>
            </a:r>
          </a:p>
          <a:p>
            <a:pPr marL="285750" indent="-285750">
              <a:buFont typeface="Arial" panose="020B0604020202020204" pitchFamily="34" charset="0"/>
              <a:buChar char="•"/>
            </a:pPr>
            <a:r>
              <a:rPr lang="en-AU" sz="1800" dirty="0"/>
              <a:t>Does anyone have any other suggestions??</a:t>
            </a:r>
          </a:p>
          <a:p>
            <a:endParaRPr lang="en-AU" dirty="0"/>
          </a:p>
        </p:txBody>
      </p:sp>
      <p:sp>
        <p:nvSpPr>
          <p:cNvPr id="4" name="Slide Number Placeholder 3"/>
          <p:cNvSpPr>
            <a:spLocks noGrp="1"/>
          </p:cNvSpPr>
          <p:nvPr>
            <p:ph type="sldNum" sz="quarter" idx="5"/>
          </p:nvPr>
        </p:nvSpPr>
        <p:spPr/>
        <p:txBody>
          <a:bodyPr/>
          <a:lstStyle/>
          <a:p>
            <a:fld id="{3C4B6C43-EB0F-4D40-8B75-CB318E672FBE}" type="slidenum">
              <a:rPr lang="en-AU" smtClean="0"/>
              <a:t>3</a:t>
            </a:fld>
            <a:endParaRPr lang="en-AU"/>
          </a:p>
        </p:txBody>
      </p:sp>
    </p:spTree>
    <p:extLst>
      <p:ext uri="{BB962C8B-B14F-4D97-AF65-F5344CB8AC3E}">
        <p14:creationId xmlns:p14="http://schemas.microsoft.com/office/powerpoint/2010/main" val="8374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0" i="0" kern="1200" dirty="0">
                <a:solidFill>
                  <a:schemeClr val="tx1"/>
                </a:solidFill>
                <a:effectLst/>
                <a:latin typeface="+mn-lt"/>
                <a:ea typeface="+mn-ea"/>
                <a:cs typeface="+mn-cs"/>
              </a:rPr>
              <a:t>Just as a little aside….In case you haven’t seen it, there’s now a new field to capture </a:t>
            </a:r>
            <a:r>
              <a:rPr lang="en-AU" sz="1800" b="1" i="0" kern="1200" dirty="0">
                <a:solidFill>
                  <a:schemeClr val="tx1"/>
                </a:solidFill>
                <a:effectLst/>
                <a:latin typeface="+mn-lt"/>
                <a:ea typeface="+mn-ea"/>
                <a:cs typeface="+mn-cs"/>
              </a:rPr>
              <a:t>vaccine serial numbers</a:t>
            </a:r>
            <a:r>
              <a:rPr lang="en-AU" sz="1800" b="0" i="0" kern="1200" dirty="0">
                <a:solidFill>
                  <a:schemeClr val="tx1"/>
                </a:solidFill>
                <a:effectLst/>
                <a:latin typeface="+mn-lt"/>
                <a:ea typeface="+mn-ea"/>
                <a:cs typeface="+mn-cs"/>
              </a:rPr>
              <a:t>. This was added to the AIR site on 16 December 2020.</a:t>
            </a:r>
          </a:p>
          <a:p>
            <a:r>
              <a:rPr lang="en-AU" sz="1800" b="0" i="0" kern="1200" dirty="0">
                <a:solidFill>
                  <a:schemeClr val="tx1"/>
                </a:solidFill>
                <a:effectLst/>
                <a:latin typeface="+mn-lt"/>
                <a:ea typeface="+mn-ea"/>
                <a:cs typeface="+mn-cs"/>
              </a:rPr>
              <a:t>This field will support the </a:t>
            </a:r>
            <a:r>
              <a:rPr lang="en-AU" sz="1800" b="1" i="0" kern="1200" dirty="0">
                <a:solidFill>
                  <a:schemeClr val="tx1"/>
                </a:solidFill>
                <a:effectLst/>
                <a:latin typeface="+mn-lt"/>
                <a:ea typeface="+mn-ea"/>
                <a:cs typeface="+mn-cs"/>
              </a:rPr>
              <a:t>rollout of COVID-19 vaccines</a:t>
            </a:r>
            <a:r>
              <a:rPr lang="en-AU" sz="1800" b="0" i="0" kern="1200" dirty="0">
                <a:solidFill>
                  <a:schemeClr val="tx1"/>
                </a:solidFill>
                <a:effectLst/>
                <a:latin typeface="+mn-lt"/>
                <a:ea typeface="+mn-ea"/>
                <a:cs typeface="+mn-cs"/>
              </a:rPr>
              <a:t> across Australia and assist Commonwealth, State and Territory governments to </a:t>
            </a:r>
            <a:r>
              <a:rPr lang="en-AU" sz="1800" b="1" i="0" kern="1200" dirty="0">
                <a:solidFill>
                  <a:schemeClr val="tx1"/>
                </a:solidFill>
                <a:effectLst/>
                <a:latin typeface="+mn-lt"/>
                <a:ea typeface="+mn-ea"/>
                <a:cs typeface="+mn-cs"/>
              </a:rPr>
              <a:t>track all vaccines administered</a:t>
            </a:r>
            <a:r>
              <a:rPr lang="en-AU" sz="1800" b="0" i="0" kern="1200" dirty="0">
                <a:solidFill>
                  <a:schemeClr val="tx1"/>
                </a:solidFill>
                <a:effectLst/>
                <a:latin typeface="+mn-lt"/>
                <a:ea typeface="+mn-ea"/>
                <a:cs typeface="+mn-cs"/>
              </a:rPr>
              <a:t> to the public as outlined in the </a:t>
            </a:r>
            <a:r>
              <a:rPr lang="en-AU" sz="1800" b="0" i="0" u="sng" kern="1200" dirty="0">
                <a:solidFill>
                  <a:schemeClr val="tx1"/>
                </a:solidFill>
                <a:effectLst/>
                <a:latin typeface="+mn-lt"/>
                <a:ea typeface="+mn-ea"/>
                <a:cs typeface="+mn-cs"/>
                <a:hlinkClick r:id="rId3"/>
              </a:rPr>
              <a:t>Australian COVID-19 Vaccination Policy</a:t>
            </a:r>
            <a:r>
              <a:rPr lang="en-AU" sz="1800" b="0" i="0" kern="1200" dirty="0">
                <a:solidFill>
                  <a:schemeClr val="tx1"/>
                </a:solidFill>
                <a:effectLst/>
                <a:latin typeface="+mn-lt"/>
                <a:ea typeface="+mn-ea"/>
                <a:cs typeface="+mn-cs"/>
              </a:rPr>
              <a:t>.</a:t>
            </a:r>
          </a:p>
          <a:p>
            <a:r>
              <a:rPr lang="en-AU" sz="1800" b="0" i="0" kern="1200" dirty="0">
                <a:solidFill>
                  <a:schemeClr val="tx1"/>
                </a:solidFill>
                <a:effectLst/>
                <a:latin typeface="+mn-lt"/>
                <a:ea typeface="+mn-ea"/>
                <a:cs typeface="+mn-cs"/>
              </a:rPr>
              <a:t>At this current time, it is not mandatory for vaccination providers to record vaccine serial numbers, however further advice about </a:t>
            </a:r>
            <a:r>
              <a:rPr lang="en-AU" sz="1800" b="1" i="0" kern="1200" dirty="0">
                <a:solidFill>
                  <a:schemeClr val="tx1"/>
                </a:solidFill>
                <a:effectLst/>
                <a:latin typeface="+mn-lt"/>
                <a:ea typeface="+mn-ea"/>
                <a:cs typeface="+mn-cs"/>
              </a:rPr>
              <a:t>recording COVID-19 vaccines</a:t>
            </a:r>
            <a:r>
              <a:rPr lang="en-AU" sz="1800" b="0" i="0" kern="1200" dirty="0">
                <a:solidFill>
                  <a:schemeClr val="tx1"/>
                </a:solidFill>
                <a:effectLst/>
                <a:latin typeface="+mn-lt"/>
                <a:ea typeface="+mn-ea"/>
                <a:cs typeface="+mn-cs"/>
              </a:rPr>
              <a:t> on the AIR will be provided soon.</a:t>
            </a:r>
          </a:p>
          <a:p>
            <a:endParaRPr lang="en-AU" dirty="0"/>
          </a:p>
        </p:txBody>
      </p:sp>
      <p:sp>
        <p:nvSpPr>
          <p:cNvPr id="4" name="Slide Number Placeholder 3"/>
          <p:cNvSpPr>
            <a:spLocks noGrp="1"/>
          </p:cNvSpPr>
          <p:nvPr>
            <p:ph type="sldNum" sz="quarter" idx="5"/>
          </p:nvPr>
        </p:nvSpPr>
        <p:spPr/>
        <p:txBody>
          <a:bodyPr/>
          <a:lstStyle/>
          <a:p>
            <a:fld id="{3C4B6C43-EB0F-4D40-8B75-CB318E672FBE}" type="slidenum">
              <a:rPr lang="en-AU" smtClean="0"/>
              <a:t>4</a:t>
            </a:fld>
            <a:endParaRPr lang="en-AU"/>
          </a:p>
        </p:txBody>
      </p:sp>
    </p:spTree>
    <p:extLst>
      <p:ext uri="{BB962C8B-B14F-4D97-AF65-F5344CB8AC3E}">
        <p14:creationId xmlns:p14="http://schemas.microsoft.com/office/powerpoint/2010/main" val="372621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932676">
              <a:defRPr/>
            </a:pPr>
            <a:r>
              <a:rPr lang="en-AU" sz="1800" dirty="0"/>
              <a:t>WHY IS IT SO IMPORTANT THAT YOU BE ABLE TO ACCESS THE AIR and ensure that information is transmitting correctly?</a:t>
            </a:r>
          </a:p>
          <a:p>
            <a:pPr defTabSz="1932676">
              <a:defRPr/>
            </a:pPr>
            <a:r>
              <a:rPr lang="en-AU" sz="1800" dirty="0"/>
              <a:t>The AIR is a national register that records all vaccines that are given to people  in Australia</a:t>
            </a:r>
          </a:p>
          <a:p>
            <a:pPr defTabSz="1932676">
              <a:defRPr/>
            </a:pPr>
            <a:r>
              <a:rPr lang="en-AU" sz="1800" dirty="0"/>
              <a:t>Like I’ve previously said, the Federal Government has made it mandatory to record COVID-19 vaccinations into the AIR and this will be extended to include all vaccines</a:t>
            </a:r>
          </a:p>
          <a:p>
            <a:r>
              <a:rPr lang="en-AU" sz="1800" dirty="0"/>
              <a:t>. </a:t>
            </a:r>
            <a:r>
              <a:rPr lang="en-GB" sz="1800" dirty="0"/>
              <a:t>2. RECORD AN ENCOUNTER</a:t>
            </a:r>
          </a:p>
          <a:p>
            <a:r>
              <a:rPr lang="en-GB" sz="1800" dirty="0"/>
              <a:t>3 Update an encounter</a:t>
            </a:r>
          </a:p>
          <a:p>
            <a:endParaRPr lang="en-AU" sz="1800" dirty="0"/>
          </a:p>
          <a:p>
            <a:pPr defTabSz="1932676">
              <a:defRPr/>
            </a:pPr>
            <a:r>
              <a:rPr lang="en-AU" sz="1800" dirty="0"/>
              <a:t>4. With AIR access you have the ability to view a patient’s immunisation history.  This is important as it will support your clinical decision making to ensure a person is properly vaccinated. Individuals can get a copy of their Immunisation History Statement from the Australian Immunisation Register (AIR). This can be obtained through the </a:t>
            </a:r>
            <a:r>
              <a:rPr lang="en-AU" sz="1800" dirty="0" err="1"/>
              <a:t>myGov</a:t>
            </a:r>
            <a:r>
              <a:rPr lang="en-AU" sz="1800" dirty="0"/>
              <a:t> website using their Medicare online account (Medicare linked service), or by calling the AIR on 1800 653 809 (note that it may take up to 14 days to be sent in the mail). For privacy reasons, anyone aged 14 or older can get their own </a:t>
            </a:r>
            <a:r>
              <a:rPr lang="en-AU" sz="1800" b="1" dirty="0"/>
              <a:t>immunisation history statement</a:t>
            </a:r>
            <a:endParaRPr lang="en-AU" sz="1800" dirty="0"/>
          </a:p>
          <a:p>
            <a:pPr defTabSz="1932676">
              <a:defRPr/>
            </a:pPr>
            <a:endParaRPr lang="en-AU" sz="1800" dirty="0"/>
          </a:p>
          <a:p>
            <a:endParaRPr lang="en-AU" sz="1800" dirty="0"/>
          </a:p>
          <a:p>
            <a:r>
              <a:rPr lang="en-AU" sz="1800" dirty="0"/>
              <a:t>The data that the AIR contains is used for a range of purposes, including:</a:t>
            </a:r>
          </a:p>
          <a:p>
            <a:pPr marL="483169" indent="-483169">
              <a:spcAft>
                <a:spcPts val="634"/>
              </a:spcAft>
              <a:buFont typeface="Arial" panose="020B0604020202020204" pitchFamily="34" charset="0"/>
              <a:buChar char="•"/>
            </a:pPr>
            <a:r>
              <a:rPr lang="en-AU" sz="1800" dirty="0"/>
              <a:t>Measuring immunisation coverage</a:t>
            </a:r>
          </a:p>
          <a:p>
            <a:pPr marL="483169" indent="-483169">
              <a:spcAft>
                <a:spcPts val="634"/>
              </a:spcAft>
              <a:buFont typeface="Arial" panose="020B0604020202020204" pitchFamily="34" charset="0"/>
              <a:buChar char="•"/>
            </a:pPr>
            <a:r>
              <a:rPr lang="en-AU" sz="1800" dirty="0"/>
              <a:t>Monitoring the effectiveness of vaccines and vaccination programs</a:t>
            </a:r>
          </a:p>
          <a:p>
            <a:pPr marL="483169" indent="-483169">
              <a:spcAft>
                <a:spcPts val="634"/>
              </a:spcAft>
              <a:buFont typeface="Arial" panose="020B0604020202020204" pitchFamily="34" charset="0"/>
              <a:buChar char="•"/>
            </a:pPr>
            <a:r>
              <a:rPr lang="en-AU" sz="1800" dirty="0"/>
              <a:t>Informing research and policy</a:t>
            </a:r>
          </a:p>
          <a:p>
            <a:pPr marL="483169" indent="-483169">
              <a:spcAft>
                <a:spcPts val="634"/>
              </a:spcAft>
              <a:buFont typeface="Arial" panose="020B0604020202020204" pitchFamily="34" charset="0"/>
              <a:buChar char="•"/>
            </a:pPr>
            <a:r>
              <a:rPr lang="en-AU" sz="1800" dirty="0"/>
              <a:t>Identifying parts of Australia at risk during disease outbreaks</a:t>
            </a:r>
          </a:p>
          <a:p>
            <a:pPr marL="483169" indent="-483169">
              <a:spcAft>
                <a:spcPts val="634"/>
              </a:spcAft>
              <a:buFont typeface="Arial" panose="020B0604020202020204" pitchFamily="34" charset="0"/>
              <a:buChar char="•"/>
            </a:pPr>
            <a:r>
              <a:rPr lang="en-AU" sz="1800" dirty="0"/>
              <a:t>Assessing eligibility for Family Tax Benefit and Child Care Subsidy payments</a:t>
            </a:r>
          </a:p>
          <a:p>
            <a:pPr marL="483169" indent="-483169">
              <a:spcAft>
                <a:spcPts val="634"/>
              </a:spcAft>
              <a:buFont typeface="Arial" panose="020B0604020202020204" pitchFamily="34" charset="0"/>
              <a:buChar char="•"/>
            </a:pPr>
            <a:r>
              <a:rPr lang="en-AU" sz="1800" dirty="0"/>
              <a:t>Facilitating entry to childcare and school, for employment and travel</a:t>
            </a:r>
          </a:p>
          <a:p>
            <a:pPr marL="483169" indent="-483169">
              <a:spcAft>
                <a:spcPts val="634"/>
              </a:spcAft>
              <a:buFont typeface="Arial" panose="020B0604020202020204" pitchFamily="34" charset="0"/>
              <a:buChar char="•"/>
            </a:pPr>
            <a:endParaRPr lang="en-AU" sz="1800" dirty="0"/>
          </a:p>
          <a:p>
            <a:pPr marL="0" indent="0">
              <a:spcAft>
                <a:spcPts val="634"/>
              </a:spcAft>
              <a:buFont typeface="Arial" panose="020B0604020202020204" pitchFamily="34" charset="0"/>
              <a:buNone/>
            </a:pPr>
            <a:r>
              <a:rPr lang="en-AU" sz="1800" dirty="0"/>
              <a:t>There are some great resources you can use to ensure that the data you submit is correct or to clean up any errors you may find in the AIR. These resources will be available to you via the links in the presentation. The links are here on this slide.</a:t>
            </a:r>
          </a:p>
          <a:p>
            <a:endParaRPr lang="en-AU" sz="1800" dirty="0"/>
          </a:p>
          <a:p>
            <a:pPr defTabSz="1932676">
              <a:defRPr/>
            </a:pPr>
            <a:endParaRPr lang="en-AU" dirty="0"/>
          </a:p>
          <a:p>
            <a:pPr defTabSz="1932676">
              <a:defRPr/>
            </a:pPr>
            <a:endParaRPr lang="en-GB" sz="2500" dirty="0"/>
          </a:p>
          <a:p>
            <a:endParaRPr lang="en-AU" dirty="0"/>
          </a:p>
        </p:txBody>
      </p:sp>
      <p:sp>
        <p:nvSpPr>
          <p:cNvPr id="4" name="Slide Number Placeholder 3"/>
          <p:cNvSpPr>
            <a:spLocks noGrp="1"/>
          </p:cNvSpPr>
          <p:nvPr>
            <p:ph type="sldNum" sz="quarter" idx="5"/>
          </p:nvPr>
        </p:nvSpPr>
        <p:spPr/>
        <p:txBody>
          <a:bodyPr/>
          <a:lstStyle/>
          <a:p>
            <a:fld id="{3C4B6C43-EB0F-4D40-8B75-CB318E672FBE}" type="slidenum">
              <a:rPr lang="en-AU" smtClean="0"/>
              <a:t>5</a:t>
            </a:fld>
            <a:endParaRPr lang="en-AU"/>
          </a:p>
        </p:txBody>
      </p:sp>
    </p:spTree>
    <p:extLst>
      <p:ext uri="{BB962C8B-B14F-4D97-AF65-F5344CB8AC3E}">
        <p14:creationId xmlns:p14="http://schemas.microsoft.com/office/powerpoint/2010/main" val="425952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t>Authentication files are being decommissioned. This means that the only way you will now be able to access the AIR is through a PRODA account and logging onto HPOS. Because I’m not sure of everyone’s understanding about what I’m talking about today I’ll just go over what PRODA and what HPOS are. </a:t>
            </a:r>
            <a:r>
              <a:rPr lang="en-AU" sz="1800" b="0" i="0" u="none" strike="noStrike" baseline="0" dirty="0">
                <a:solidFill>
                  <a:srgbClr val="000000"/>
                </a:solidFill>
                <a:latin typeface="Arial" panose="020B0604020202020204" pitchFamily="34" charset="0"/>
              </a:rPr>
              <a:t>(PRODA) Provider Digital Access  is an online identity proofing and authentication system that provides secure access to government online services such as Health Professional Online Services (HPOS) and Child Care Provider Entry Point (CCS). </a:t>
            </a:r>
            <a:r>
              <a:rPr lang="en-AU" sz="1800" dirty="0"/>
              <a:t>PRODA enables secure access to a range of government online services. </a:t>
            </a:r>
            <a:r>
              <a:rPr kumimoji="0" lang="en-AU" sz="1800" b="0" i="0" u="none" strike="noStrike" kern="1200" cap="none" spc="0" normalizeH="0" baseline="0" noProof="0" dirty="0">
                <a:ln>
                  <a:noFill/>
                </a:ln>
                <a:solidFill>
                  <a:prstClr val="black"/>
                </a:solidFill>
                <a:effectLst/>
                <a:uLnTx/>
                <a:uFillTx/>
                <a:latin typeface="+mn-lt"/>
                <a:ea typeface="+mn-ea"/>
                <a:cs typeface="+mn-cs"/>
              </a:rPr>
              <a:t>It verifies an individual’s identity and verifies an organisation against information on the Australian Business Register (ABR). </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mn-lt"/>
                <a:ea typeface="+mn-ea"/>
                <a:cs typeface="+mn-cs"/>
              </a:rPr>
              <a:t>HPOS is the acronym for </a:t>
            </a:r>
            <a:r>
              <a:rPr lang="en-AU" sz="1800" b="0" dirty="0"/>
              <a:t>Health Professional Online Services and it’s a fast and secure way for health professionals and administrators to do business with Services Australia.  </a:t>
            </a:r>
            <a:endParaRPr lang="en-GB" sz="1800" dirty="0"/>
          </a:p>
          <a:p>
            <a:endParaRPr lang="en-AU" sz="1800" dirty="0"/>
          </a:p>
          <a:p>
            <a:pPr algn="l"/>
            <a:endParaRPr lang="en-AU" sz="2800" b="0" i="0" u="none" strike="noStrike" baseline="0" dirty="0">
              <a:solidFill>
                <a:srgbClr val="000000"/>
              </a:solidFill>
              <a:latin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3C4B6C43-EB0F-4D40-8B75-CB318E672FBE}" type="slidenum">
              <a:rPr lang="en-AU" smtClean="0"/>
              <a:t>6</a:t>
            </a:fld>
            <a:endParaRPr lang="en-AU"/>
          </a:p>
        </p:txBody>
      </p:sp>
    </p:spTree>
    <p:extLst>
      <p:ext uri="{BB962C8B-B14F-4D97-AF65-F5344CB8AC3E}">
        <p14:creationId xmlns:p14="http://schemas.microsoft.com/office/powerpoint/2010/main" val="216507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2800" b="0" i="0" u="none" strike="noStrike" baseline="0" dirty="0">
                <a:solidFill>
                  <a:srgbClr val="000000"/>
                </a:solidFill>
                <a:latin typeface="Calibri" panose="020F0502020204030204" pitchFamily="34" charset="0"/>
              </a:rPr>
              <a:t>Last year, on the 7</a:t>
            </a:r>
            <a:r>
              <a:rPr lang="en-AU" sz="2800" b="0" i="0" u="none" strike="noStrike" baseline="30000" dirty="0">
                <a:solidFill>
                  <a:srgbClr val="000000"/>
                </a:solidFill>
                <a:latin typeface="Calibri" panose="020F0502020204030204" pitchFamily="34" charset="0"/>
              </a:rPr>
              <a:t>th</a:t>
            </a:r>
            <a:r>
              <a:rPr lang="en-AU" sz="2800" b="0" i="0" u="none" strike="noStrike" baseline="0" dirty="0">
                <a:solidFill>
                  <a:srgbClr val="000000"/>
                </a:solidFill>
                <a:latin typeface="Calibri" panose="020F0502020204030204" pitchFamily="34" charset="0"/>
              </a:rPr>
              <a:t> December the PHN hosted an Immunisation Update in conjunction with the Immunisation Team at the Public Health Unit. In the update Lauren Dalton from NCIRS provided participants with an analogy that a PRODA account is similar to the OPAL Card that you use to get onto public transport and I totally agree. I liken PRODA to being a key that gets you into the door which holds HPOS (which is where AIR sits)</a:t>
            </a:r>
          </a:p>
          <a:p>
            <a:pPr algn="l"/>
            <a:endParaRPr lang="en-AU" sz="2800" b="0" i="0" u="none" strike="noStrike" baseline="0" dirty="0">
              <a:solidFill>
                <a:srgbClr val="000000"/>
              </a:solidFill>
              <a:latin typeface="Calibri" panose="020F0502020204030204" pitchFamily="34" charset="0"/>
            </a:endParaRPr>
          </a:p>
          <a:p>
            <a:r>
              <a:rPr lang="en-AU" sz="1800" dirty="0"/>
              <a:t>If you haven’t already created a PRODA account, it takes about 20 minutes and you need 3 forms of identification. </a:t>
            </a:r>
          </a:p>
          <a:p>
            <a:r>
              <a:rPr lang="en-AU" sz="1800" b="0" i="0" kern="1200" dirty="0">
                <a:solidFill>
                  <a:schemeClr val="tx1"/>
                </a:solidFill>
                <a:effectLst/>
                <a:latin typeface="+mn-lt"/>
                <a:ea typeface="+mn-ea"/>
                <a:cs typeface="+mn-cs"/>
              </a:rPr>
              <a:t>Please note that when proving your identify you need to </a:t>
            </a:r>
            <a:r>
              <a:rPr lang="en-AU" sz="2400" b="0" i="0" kern="1200" dirty="0">
                <a:solidFill>
                  <a:schemeClr val="tx1"/>
                </a:solidFill>
                <a:effectLst/>
                <a:latin typeface="+mn-lt"/>
                <a:ea typeface="+mn-ea"/>
                <a:cs typeface="+mn-cs"/>
              </a:rPr>
              <a:t>:</a:t>
            </a:r>
          </a:p>
          <a:p>
            <a:r>
              <a:rPr lang="en-AU" sz="2400" b="0" i="1" kern="1200" dirty="0">
                <a:solidFill>
                  <a:schemeClr val="tx1"/>
                </a:solidFill>
                <a:effectLst/>
                <a:latin typeface="+mn-lt"/>
                <a:ea typeface="+mn-ea"/>
                <a:cs typeface="+mn-cs"/>
              </a:rPr>
              <a:t>Create your account using your </a:t>
            </a:r>
            <a:r>
              <a:rPr lang="en-AU" sz="2400" b="1" i="1" kern="1200" dirty="0">
                <a:solidFill>
                  <a:schemeClr val="tx1"/>
                </a:solidFill>
                <a:effectLst/>
                <a:latin typeface="+mn-lt"/>
                <a:ea typeface="+mn-ea"/>
                <a:cs typeface="+mn-cs"/>
              </a:rPr>
              <a:t>current legal name</a:t>
            </a:r>
            <a:r>
              <a:rPr lang="en-AU" sz="2400" b="0" i="1" kern="1200" dirty="0">
                <a:solidFill>
                  <a:schemeClr val="tx1"/>
                </a:solidFill>
                <a:effectLst/>
                <a:latin typeface="+mn-lt"/>
                <a:ea typeface="+mn-ea"/>
                <a:cs typeface="+mn-cs"/>
              </a:rPr>
              <a:t>, as shown on your identity documents. The names you input will be used to verify your identity documents at a later step and inconsistencies will result in verification failure.</a:t>
            </a:r>
            <a:endParaRPr lang="en-AU" sz="2400" b="0" i="0" kern="1200" dirty="0">
              <a:solidFill>
                <a:schemeClr val="tx1"/>
              </a:solidFill>
              <a:effectLst/>
              <a:latin typeface="+mn-lt"/>
              <a:ea typeface="+mn-ea"/>
              <a:cs typeface="+mn-cs"/>
            </a:endParaRPr>
          </a:p>
          <a:p>
            <a:r>
              <a:rPr lang="en-AU" sz="2400" b="0" i="1" kern="1200" dirty="0">
                <a:solidFill>
                  <a:schemeClr val="tx1"/>
                </a:solidFill>
                <a:effectLst/>
                <a:latin typeface="+mn-lt"/>
                <a:ea typeface="+mn-ea"/>
                <a:cs typeface="+mn-cs"/>
              </a:rPr>
              <a:t>If your current name is different to the name on any of your documents you will need to provide either an official marriage certificate or a change of name certificate (issued by state or territory Registry of Births, Deaths and Marriages).</a:t>
            </a:r>
            <a:endParaRPr lang="en-AU" sz="2400" b="0" i="0" kern="1200" dirty="0">
              <a:solidFill>
                <a:schemeClr val="tx1"/>
              </a:solidFill>
              <a:effectLst/>
              <a:latin typeface="+mn-lt"/>
              <a:ea typeface="+mn-ea"/>
              <a:cs typeface="+mn-cs"/>
            </a:endParaRPr>
          </a:p>
          <a:p>
            <a:pPr defTabSz="1932676">
              <a:defRPr/>
            </a:pPr>
            <a:r>
              <a:rPr lang="en-AU" sz="1800" dirty="0"/>
              <a:t>Once your identity has been confirmed an Registration Authority (RA) number will be issued to you via email– you need to keep this number as it is used to link and access services</a:t>
            </a: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GPs (and Nurse Practitioners and Midwives who have a provider number) can now access Australian Immunisation Register (AIR) with their Provider Digital Access (PRODA) account through Health Professional Online Services (HPOS). So under resources on this slide </a:t>
            </a:r>
            <a:r>
              <a:rPr kumimoji="0" lang="en-AU" sz="1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theres</a:t>
            </a:r>
            <a:r>
              <a:rPr kumimoji="0" lang="en-AU"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link to the Services Australia website that links you to  a page on how to do the linking</a:t>
            </a:r>
          </a:p>
          <a:p>
            <a:pPr algn="l"/>
            <a:endParaRPr lang="en-AU" sz="2800" b="0" i="0" u="none" strike="noStrike" baseline="0" dirty="0">
              <a:solidFill>
                <a:srgbClr val="000000"/>
              </a:solidFill>
              <a:latin typeface="Calibri" panose="020F0502020204030204" pitchFamily="34" charset="0"/>
            </a:endParaRPr>
          </a:p>
          <a:p>
            <a:r>
              <a:rPr lang="en-AU" sz="2800" b="0" i="0" u="none" strike="noStrike" baseline="0" dirty="0">
                <a:solidFill>
                  <a:srgbClr val="000000"/>
                </a:solidFill>
                <a:latin typeface="Calibri" panose="020F0502020204030204" pitchFamily="34" charset="0"/>
              </a:rPr>
              <a:t> </a:t>
            </a:r>
            <a:r>
              <a:rPr lang="en-AU" sz="1800" b="0" i="0" u="none" strike="noStrike" baseline="0" dirty="0">
                <a:solidFill>
                  <a:srgbClr val="000000"/>
                </a:solidFill>
                <a:latin typeface="Calibri" panose="020F0502020204030204" pitchFamily="34" charset="0"/>
              </a:rPr>
              <a:t>Nurses and other support staff working within general practice need to be a “Delegate” of a GP to have access to the Australian Immunisation Register (AIR), among other delegation functions. </a:t>
            </a:r>
            <a:r>
              <a:rPr lang="en-AU" sz="1800" dirty="0"/>
              <a:t>The AIR can then be accessed by the delegate to act on behalf of the health care professional</a:t>
            </a:r>
          </a:p>
          <a:p>
            <a:r>
              <a:rPr lang="en-AU" sz="1800" dirty="0"/>
              <a:t>Once you’ve created an individual PRODA account as a </a:t>
            </a:r>
            <a:r>
              <a:rPr lang="en-AU" sz="2400" b="0" i="0" u="none" strike="noStrike" kern="1200" baseline="0" dirty="0">
                <a:solidFill>
                  <a:schemeClr val="tx1"/>
                </a:solidFill>
                <a:latin typeface="+mn-lt"/>
                <a:ea typeface="+mn-ea"/>
                <a:cs typeface="+mn-cs"/>
              </a:rPr>
              <a:t>GP: Link provider number to services to show in HPOS (initial set up). AIR tile will now appear</a:t>
            </a:r>
          </a:p>
          <a:p>
            <a:r>
              <a:rPr lang="en-AU" sz="2400" b="0" i="0" u="none" strike="noStrike" kern="1200" baseline="0" dirty="0">
                <a:solidFill>
                  <a:schemeClr val="tx1"/>
                </a:solidFill>
                <a:latin typeface="+mn-lt"/>
                <a:ea typeface="+mn-ea"/>
                <a:cs typeface="+mn-cs"/>
              </a:rPr>
              <a:t>Nominate a delegate </a:t>
            </a:r>
            <a:r>
              <a:rPr lang="en-AU" sz="2400" b="1" i="0" u="none" strike="noStrike" kern="1200" baseline="0" dirty="0">
                <a:solidFill>
                  <a:schemeClr val="tx1"/>
                </a:solidFill>
                <a:latin typeface="+mn-lt"/>
                <a:ea typeface="+mn-ea"/>
                <a:cs typeface="+mn-cs"/>
              </a:rPr>
              <a:t>OR</a:t>
            </a:r>
            <a:endParaRPr lang="en-AU" sz="2400" b="0" i="0" u="none" strike="noStrike" kern="1200" baseline="0" dirty="0">
              <a:solidFill>
                <a:schemeClr val="tx1"/>
              </a:solidFill>
              <a:latin typeface="+mn-lt"/>
              <a:ea typeface="+mn-ea"/>
              <a:cs typeface="+mn-cs"/>
            </a:endParaRPr>
          </a:p>
          <a:p>
            <a:r>
              <a:rPr lang="en-AU" sz="2400" b="0" i="0" u="none" strike="noStrike" kern="1200" baseline="0" dirty="0">
                <a:solidFill>
                  <a:schemeClr val="tx1"/>
                </a:solidFill>
                <a:latin typeface="+mn-lt"/>
                <a:ea typeface="+mn-ea"/>
                <a:cs typeface="+mn-cs"/>
              </a:rPr>
              <a:t>If you’re a Nurse/practice manager/Support Staff: Login to PRODA –HPOS and you can then Request delegations to AIR</a:t>
            </a:r>
          </a:p>
          <a:p>
            <a:pPr marL="0" marR="0" lvl="0" indent="0" algn="l" defTabSz="1828800" rtl="0" eaLnBrk="1" fontAlgn="auto" latinLnBrk="0" hangingPunct="1">
              <a:lnSpc>
                <a:spcPct val="100000"/>
              </a:lnSpc>
              <a:spcBef>
                <a:spcPts val="0"/>
              </a:spcBef>
              <a:spcAft>
                <a:spcPts val="0"/>
              </a:spcAft>
              <a:buClrTx/>
              <a:buSzTx/>
              <a:buFontTx/>
              <a:buNone/>
              <a:tabLst/>
              <a:defRPr/>
            </a:pPr>
            <a:r>
              <a:rPr lang="en-AU" sz="2400" kern="1200" dirty="0">
                <a:solidFill>
                  <a:schemeClr val="tx1"/>
                </a:solidFill>
                <a:effectLst/>
                <a:latin typeface="+mn-lt"/>
                <a:ea typeface="+mn-ea"/>
                <a:cs typeface="+mn-cs"/>
              </a:rPr>
              <a:t>If a nurse or another staff member is delegated access by the GP or Practice then that person is still logging in as an individual and acting on behalf of the GP or organisation.  As such, any action on the AIR by this person can be traced. The delegations can be removed at any time and do expire after 12 months and need to be re-established. </a:t>
            </a:r>
          </a:p>
          <a:p>
            <a:endParaRPr lang="en-AU" sz="1800" dirty="0"/>
          </a:p>
          <a:p>
            <a:endParaRPr lang="en-AU" dirty="0"/>
          </a:p>
        </p:txBody>
      </p:sp>
      <p:sp>
        <p:nvSpPr>
          <p:cNvPr id="4" name="Slide Number Placeholder 3"/>
          <p:cNvSpPr>
            <a:spLocks noGrp="1"/>
          </p:cNvSpPr>
          <p:nvPr>
            <p:ph type="sldNum" sz="quarter" idx="5"/>
          </p:nvPr>
        </p:nvSpPr>
        <p:spPr/>
        <p:txBody>
          <a:bodyPr/>
          <a:lstStyle/>
          <a:p>
            <a:fld id="{3C4B6C43-EB0F-4D40-8B75-CB318E672FBE}" type="slidenum">
              <a:rPr lang="en-AU" smtClean="0"/>
              <a:t>7</a:t>
            </a:fld>
            <a:endParaRPr lang="en-AU"/>
          </a:p>
        </p:txBody>
      </p:sp>
    </p:spTree>
    <p:extLst>
      <p:ext uri="{BB962C8B-B14F-4D97-AF65-F5344CB8AC3E}">
        <p14:creationId xmlns:p14="http://schemas.microsoft.com/office/powerpoint/2010/main" val="408775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800" b="0" dirty="0"/>
              <a:t>So there’s 2 types of PRODA accounts that you can set up to use in general practice one is for an individual and the other is for an organisation</a:t>
            </a:r>
          </a:p>
          <a:p>
            <a:pPr lvl="1"/>
            <a:r>
              <a:rPr lang="en-GB" sz="1800" b="0" dirty="0"/>
              <a:t>individual delegations are easier if you’re working in general practice;</a:t>
            </a:r>
          </a:p>
          <a:p>
            <a:pPr marL="483169" lvl="1" indent="-483169">
              <a:buFont typeface="Arial" panose="020B0604020202020204" pitchFamily="34" charset="0"/>
              <a:buChar char="•"/>
            </a:pPr>
            <a:r>
              <a:rPr lang="en-GB" sz="1800" b="0" dirty="0"/>
              <a:t>Easy to set up (GP’s already have access)</a:t>
            </a:r>
          </a:p>
          <a:p>
            <a:pPr marL="483169" lvl="1" indent="-483169">
              <a:buFont typeface="Arial" panose="020B0604020202020204" pitchFamily="34" charset="0"/>
              <a:buChar char="•"/>
            </a:pPr>
            <a:r>
              <a:rPr lang="en-GB" sz="1800" b="0" dirty="0"/>
              <a:t>Access to air10a reports</a:t>
            </a:r>
          </a:p>
          <a:p>
            <a:pPr marL="483169" lvl="1" indent="-483169">
              <a:buFont typeface="Arial" panose="020B0604020202020204" pitchFamily="34" charset="0"/>
              <a:buChar char="•"/>
            </a:pPr>
            <a:r>
              <a:rPr lang="en-GB" sz="1800" b="0" dirty="0"/>
              <a:t>Nurses and support staff can act on behalf of an individual </a:t>
            </a:r>
            <a:r>
              <a:rPr lang="en-GB" sz="1800" b="0" dirty="0" err="1"/>
              <a:t>gp</a:t>
            </a:r>
            <a:endParaRPr lang="en-GB" sz="1800" b="0" dirty="0"/>
          </a:p>
          <a:p>
            <a:pPr defTabSz="1932676">
              <a:spcAft>
                <a:spcPts val="2642"/>
              </a:spcAft>
              <a:defRPr/>
            </a:pPr>
            <a:r>
              <a:rPr lang="en-GB" sz="1800" dirty="0">
                <a:solidFill>
                  <a:srgbClr val="0033A0"/>
                </a:solidFill>
                <a:latin typeface="Arial" panose="020B0604020202020204"/>
              </a:rPr>
              <a:t>THE BENEFITS</a:t>
            </a:r>
          </a:p>
          <a:p>
            <a:pPr defTabSz="1932676">
              <a:spcAft>
                <a:spcPts val="2642"/>
              </a:spcAft>
              <a:defRPr/>
            </a:pPr>
            <a:r>
              <a:rPr lang="en-GB" sz="1800" dirty="0">
                <a:solidFill>
                  <a:srgbClr val="0033A0"/>
                </a:solidFill>
                <a:latin typeface="Arial" panose="020B0604020202020204"/>
              </a:rPr>
              <a:t>Delegating access to the AIR for nurses and support staff will enable them to access the AIR on a providers behalf. </a:t>
            </a:r>
          </a:p>
          <a:p>
            <a:pPr defTabSz="1932676">
              <a:spcAft>
                <a:spcPts val="2642"/>
              </a:spcAft>
              <a:defRPr/>
            </a:pPr>
            <a:r>
              <a:rPr lang="en-GB" sz="1800" dirty="0">
                <a:solidFill>
                  <a:srgbClr val="0033A0"/>
                </a:solidFill>
                <a:latin typeface="Arial" panose="020B0604020202020204"/>
              </a:rPr>
              <a:t>Delegates have access to a range of HPOS functions and information held by Services Australia. Access is controlled by the healthcare professional . </a:t>
            </a:r>
          </a:p>
          <a:p>
            <a:pPr marL="0" lvl="1"/>
            <a:endParaRPr lang="en-GB" sz="1800" b="0" dirty="0"/>
          </a:p>
          <a:p>
            <a:pPr lvl="1"/>
            <a:r>
              <a:rPr lang="en-GB" sz="1800" dirty="0"/>
              <a:t>And PRODA for an ORGANISATION</a:t>
            </a:r>
          </a:p>
          <a:p>
            <a:pPr marL="483169" lvl="1" indent="-483169">
              <a:spcAft>
                <a:spcPts val="634"/>
              </a:spcAft>
              <a:buFont typeface="Arial" panose="020B0604020202020204" pitchFamily="34" charset="0"/>
              <a:buChar char="•"/>
            </a:pPr>
            <a:r>
              <a:rPr lang="en-GB" sz="1800" b="0" dirty="0"/>
              <a:t>Need to register business with </a:t>
            </a:r>
            <a:r>
              <a:rPr lang="en-GB" sz="1800" b="0" dirty="0" err="1"/>
              <a:t>proda</a:t>
            </a:r>
            <a:endParaRPr lang="en-GB" sz="1800" b="0" dirty="0"/>
          </a:p>
          <a:p>
            <a:pPr marL="483169" lvl="1" indent="-483169">
              <a:spcAft>
                <a:spcPts val="634"/>
              </a:spcAft>
              <a:buFont typeface="Arial" panose="020B0604020202020204" pitchFamily="34" charset="0"/>
              <a:buChar char="•"/>
            </a:pPr>
            <a:r>
              <a:rPr lang="en-GB" sz="1800" b="0" dirty="0"/>
              <a:t>Need to set up each </a:t>
            </a:r>
            <a:r>
              <a:rPr lang="en-GB" sz="1800" b="0" dirty="0" err="1"/>
              <a:t>gp</a:t>
            </a:r>
            <a:r>
              <a:rPr lang="en-GB" sz="1800" b="0" dirty="0"/>
              <a:t> and other staff against the business</a:t>
            </a:r>
          </a:p>
          <a:p>
            <a:pPr marL="483169" lvl="1" indent="-483169">
              <a:spcAft>
                <a:spcPts val="634"/>
              </a:spcAft>
              <a:buFont typeface="Arial" panose="020B0604020202020204" pitchFamily="34" charset="0"/>
              <a:buChar char="•"/>
            </a:pPr>
            <a:r>
              <a:rPr lang="en-GB" sz="1800" b="0" dirty="0"/>
              <a:t>No access to air10a reports</a:t>
            </a:r>
          </a:p>
          <a:p>
            <a:pPr marL="483169" lvl="1" indent="-483169">
              <a:spcAft>
                <a:spcPts val="634"/>
              </a:spcAft>
              <a:buFont typeface="Arial" panose="020B0604020202020204" pitchFamily="34" charset="0"/>
              <a:buChar char="•"/>
            </a:pPr>
            <a:endParaRPr lang="en-GB" sz="1800" b="0" dirty="0"/>
          </a:p>
          <a:p>
            <a:pPr marL="483169" lvl="1" indent="-483169">
              <a:spcAft>
                <a:spcPts val="634"/>
              </a:spcAft>
              <a:buFont typeface="Arial" panose="020B0604020202020204" pitchFamily="34" charset="0"/>
              <a:buChar char="•"/>
            </a:pPr>
            <a:r>
              <a:rPr lang="en-GB" sz="1800" b="0" dirty="0"/>
              <a:t>At the bottom of the page here I’ve added some resources that you can use to help you with this process</a:t>
            </a:r>
          </a:p>
          <a:p>
            <a:pPr marL="0" lvl="1"/>
            <a:endParaRPr lang="en-GB" b="0" dirty="0"/>
          </a:p>
          <a:p>
            <a:endParaRPr lang="en-AU" dirty="0"/>
          </a:p>
        </p:txBody>
      </p:sp>
      <p:sp>
        <p:nvSpPr>
          <p:cNvPr id="4" name="Slide Number Placeholder 3"/>
          <p:cNvSpPr>
            <a:spLocks noGrp="1"/>
          </p:cNvSpPr>
          <p:nvPr>
            <p:ph type="sldNum" sz="quarter" idx="5"/>
          </p:nvPr>
        </p:nvSpPr>
        <p:spPr/>
        <p:txBody>
          <a:bodyPr/>
          <a:lstStyle/>
          <a:p>
            <a:fld id="{3C4B6C43-EB0F-4D40-8B75-CB318E672FBE}" type="slidenum">
              <a:rPr lang="en-AU" smtClean="0"/>
              <a:t>8</a:t>
            </a:fld>
            <a:endParaRPr lang="en-AU"/>
          </a:p>
        </p:txBody>
      </p:sp>
    </p:spTree>
    <p:extLst>
      <p:ext uri="{BB962C8B-B14F-4D97-AF65-F5344CB8AC3E}">
        <p14:creationId xmlns:p14="http://schemas.microsoft.com/office/powerpoint/2010/main" val="354400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500" dirty="0"/>
              <a:t>The AIR produces statistical and identified reports for recognised vaccination providers, w</a:t>
            </a:r>
            <a:r>
              <a:rPr lang="en-AU" dirty="0"/>
              <a:t>hen you have Individual PRODA access to the AIR via HPOS you can</a:t>
            </a:r>
            <a:r>
              <a:rPr lang="en-AU" sz="2500" dirty="0"/>
              <a:t> request reports one of these that we recommend is the Overdue AIR10A report. </a:t>
            </a:r>
            <a:r>
              <a:rPr lang="en-AU" dirty="0"/>
              <a:t>The AIR010A report identifies patients due/overdue for immunisation, for all providers linked to the one PIP practice ID. You can use this report to identify and recall patients due/overdue for immunisation or identify transmission errors and missing information from AIR. . The information can be broken down by MBS service date range. Only accredited practices can access the 10A report. All other practices can use the 11B report which will list all overdue patients linked to one specific provider. I have provided links available from Services Australia regarding the AIR10A due and overdue report and the National Due and Overdue rules however I also have some “cheat sheets” available to guide you through all that we’ve discussed today that we can send out with the presentation or they can also be sent to you from your PCIO. </a:t>
            </a:r>
          </a:p>
        </p:txBody>
      </p:sp>
      <p:sp>
        <p:nvSpPr>
          <p:cNvPr id="4" name="Slide Number Placeholder 3"/>
          <p:cNvSpPr>
            <a:spLocks noGrp="1"/>
          </p:cNvSpPr>
          <p:nvPr>
            <p:ph type="sldNum" sz="quarter" idx="5"/>
          </p:nvPr>
        </p:nvSpPr>
        <p:spPr/>
        <p:txBody>
          <a:bodyPr/>
          <a:lstStyle/>
          <a:p>
            <a:fld id="{3C4B6C43-EB0F-4D40-8B75-CB318E672FBE}" type="slidenum">
              <a:rPr lang="en-AU" smtClean="0"/>
              <a:t>9</a:t>
            </a:fld>
            <a:endParaRPr lang="en-AU"/>
          </a:p>
        </p:txBody>
      </p:sp>
    </p:spTree>
    <p:extLst>
      <p:ext uri="{BB962C8B-B14F-4D97-AF65-F5344CB8AC3E}">
        <p14:creationId xmlns:p14="http://schemas.microsoft.com/office/powerpoint/2010/main" val="3702688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853589-26CB-4CB9-9548-DCB6E6236083}"/>
              </a:ext>
            </a:extLst>
          </p:cNvPr>
          <p:cNvSpPr/>
          <p:nvPr userDrawn="1"/>
        </p:nvSpPr>
        <p:spPr>
          <a:xfrm>
            <a:off x="0" y="0"/>
            <a:ext cx="2438400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CD53D2F7-6965-4FF4-A131-A6C28DF14B7A}"/>
              </a:ext>
            </a:extLst>
          </p:cNvPr>
          <p:cNvSpPr/>
          <p:nvPr userDrawn="1"/>
        </p:nvSpPr>
        <p:spPr>
          <a:xfrm>
            <a:off x="0" y="12801599"/>
            <a:ext cx="4953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Picture Placeholder 20">
            <a:extLst>
              <a:ext uri="{FF2B5EF4-FFF2-40B4-BE49-F238E27FC236}">
                <a16:creationId xmlns:a16="http://schemas.microsoft.com/office/drawing/2014/main" id="{E9670259-4695-428B-A004-7FC80D7094B9}"/>
              </a:ext>
            </a:extLst>
          </p:cNvPr>
          <p:cNvSpPr>
            <a:spLocks noGrp="1" noChangeAspect="1"/>
          </p:cNvSpPr>
          <p:nvPr>
            <p:ph type="pic" sz="quarter" idx="14" hasCustomPrompt="1"/>
          </p:nvPr>
        </p:nvSpPr>
        <p:spPr>
          <a:xfrm>
            <a:off x="12192000" y="0"/>
            <a:ext cx="12192000" cy="13715999"/>
          </a:xfrm>
          <a:prstGeom prst="rect">
            <a:avLst/>
          </a:prstGeom>
          <a:solidFill>
            <a:schemeClr val="bg1">
              <a:lumMod val="75000"/>
            </a:schemeClr>
          </a:solidFill>
        </p:spPr>
        <p:txBody>
          <a:bodyPr wrap="square" lIns="612000" tIns="360000" rIns="576000" bIns="360000" anchor="ctr" anchorCtr="0">
            <a:noAutofit/>
          </a:bodyPr>
          <a:lstStyle>
            <a:lvl1pPr algn="l">
              <a:defRPr sz="28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a:t>To insert an image, select ‘Insert Picture’, or click on icon. Select ‘Picture Format &gt; Crop’ to edit size and position of picture.</a:t>
            </a:r>
            <a:endParaRPr lang="en-AU" dirty="0"/>
          </a:p>
        </p:txBody>
      </p:sp>
      <p:pic>
        <p:nvPicPr>
          <p:cNvPr id="2" name="Graphic 1">
            <a:extLst>
              <a:ext uri="{FF2B5EF4-FFF2-40B4-BE49-F238E27FC236}">
                <a16:creationId xmlns:a16="http://schemas.microsoft.com/office/drawing/2014/main" id="{021B9F2F-26B0-4A24-A667-3891557C17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5200" y="0"/>
            <a:ext cx="3582000" cy="3582000"/>
          </a:xfrm>
          <a:prstGeom prst="rect">
            <a:avLst/>
          </a:prstGeom>
        </p:spPr>
      </p:pic>
      <p:sp>
        <p:nvSpPr>
          <p:cNvPr id="12" name="TextBox 11">
            <a:extLst>
              <a:ext uri="{FF2B5EF4-FFF2-40B4-BE49-F238E27FC236}">
                <a16:creationId xmlns:a16="http://schemas.microsoft.com/office/drawing/2014/main" id="{95D3E7EB-F30F-47FB-9522-E6CE6DD80069}"/>
              </a:ext>
            </a:extLst>
          </p:cNvPr>
          <p:cNvSpPr txBox="1"/>
          <p:nvPr userDrawn="1"/>
        </p:nvSpPr>
        <p:spPr>
          <a:xfrm>
            <a:off x="0" y="13074905"/>
            <a:ext cx="4953600" cy="369332"/>
          </a:xfrm>
          <a:prstGeom prst="rect">
            <a:avLst/>
          </a:prstGeom>
          <a:noFill/>
        </p:spPr>
        <p:txBody>
          <a:bodyPr wrap="square" rIns="36000" rtlCol="0" anchor="ctr" anchorCtr="0">
            <a:spAutoFit/>
          </a:bodyPr>
          <a:lstStyle/>
          <a:p>
            <a:pPr algn="ctr"/>
            <a:r>
              <a:rPr lang="en-AU" sz="1800" b="1" cap="all" spc="360" baseline="0" dirty="0">
                <a:solidFill>
                  <a:schemeClr val="accent1"/>
                </a:solidFill>
              </a:rPr>
              <a:t>hneccphn.com.au</a:t>
            </a:r>
          </a:p>
        </p:txBody>
      </p:sp>
      <p:sp>
        <p:nvSpPr>
          <p:cNvPr id="6" name="Subtitle 2">
            <a:extLst>
              <a:ext uri="{FF2B5EF4-FFF2-40B4-BE49-F238E27FC236}">
                <a16:creationId xmlns:a16="http://schemas.microsoft.com/office/drawing/2014/main" id="{B113A054-12CB-4197-89CB-FBA21D5F8988}"/>
              </a:ext>
            </a:extLst>
          </p:cNvPr>
          <p:cNvSpPr>
            <a:spLocks noGrp="1"/>
          </p:cNvSpPr>
          <p:nvPr>
            <p:ph type="subTitle" idx="1" hasCustomPrompt="1"/>
          </p:nvPr>
        </p:nvSpPr>
        <p:spPr>
          <a:xfrm>
            <a:off x="1015201" y="5323269"/>
            <a:ext cx="9900000" cy="3888000"/>
          </a:xfrm>
          <a:blipFill>
            <a:blip r:embed="rId4"/>
            <a:stretch>
              <a:fillRect/>
            </a:stretch>
          </a:blipFill>
        </p:spPr>
        <p:txBody>
          <a:bodyPr lIns="540000" anchor="ctr" anchorCtr="0"/>
          <a:lstStyle>
            <a:lvl1pPr marL="0" indent="0" algn="l">
              <a:lnSpc>
                <a:spcPct val="95000"/>
              </a:lnSpc>
              <a:spcAft>
                <a:spcPts val="800"/>
              </a:spcAft>
              <a:buNone/>
              <a:defRPr sz="8000" b="0" spc="80" baseline="0">
                <a:solidFill>
                  <a:schemeClr val="bg1"/>
                </a:solidFill>
                <a:latin typeface="Georgia" panose="02040502050405020303" pitchFamily="18" charset="0"/>
              </a:defRPr>
            </a:lvl1pPr>
            <a:lvl2pPr marL="0" indent="0" algn="l">
              <a:spcAft>
                <a:spcPts val="1900"/>
              </a:spcAft>
              <a:buNone/>
              <a:defRPr sz="2800" b="1" cap="all" spc="580" baseline="0">
                <a:solidFill>
                  <a:schemeClr val="accent2"/>
                </a:solidFill>
              </a:defRPr>
            </a:lvl2pPr>
            <a:lvl3pPr marL="0" indent="0" algn="l">
              <a:lnSpc>
                <a:spcPct val="115000"/>
              </a:lnSpc>
              <a:spcAft>
                <a:spcPts val="200"/>
              </a:spcAft>
              <a:buNone/>
              <a:defRPr sz="2600" b="0">
                <a:solidFill>
                  <a:schemeClr val="bg1"/>
                </a:solidFill>
              </a:defRPr>
            </a:lvl3pPr>
            <a:lvl4pPr marL="0" indent="0" algn="l">
              <a:lnSpc>
                <a:spcPct val="108000"/>
              </a:lnSpc>
              <a:spcBef>
                <a:spcPts val="2400"/>
              </a:spcBef>
              <a:spcAft>
                <a:spcPts val="0"/>
              </a:spcAft>
              <a:buNone/>
              <a:defRPr sz="1100" b="0" cap="all" spc="110" baseline="0">
                <a:solidFill>
                  <a:schemeClr val="bg1"/>
                </a:solidFill>
              </a:defRPr>
            </a:lvl4pPr>
            <a:lvl5pPr marL="0" indent="0" algn="l">
              <a:lnSpc>
                <a:spcPct val="108000"/>
              </a:lnSpc>
              <a:spcAft>
                <a:spcPts val="0"/>
              </a:spcAft>
              <a:buNone/>
              <a:defRPr sz="1100" b="0" cap="all" spc="110" baseline="0">
                <a:solidFill>
                  <a:schemeClr val="bg1"/>
                </a:solidFill>
              </a:defRPr>
            </a:lvl5pPr>
            <a:lvl6pPr marL="0" indent="0" algn="l">
              <a:lnSpc>
                <a:spcPct val="108000"/>
              </a:lnSpc>
              <a:spcAft>
                <a:spcPts val="0"/>
              </a:spcAft>
              <a:buNone/>
              <a:defRPr sz="1100" b="0" cap="all" spc="110" baseline="0">
                <a:solidFill>
                  <a:schemeClr val="bg1"/>
                </a:solidFill>
              </a:defRPr>
            </a:lvl6pPr>
            <a:lvl7pPr marL="0" indent="0" algn="l">
              <a:lnSpc>
                <a:spcPct val="108000"/>
              </a:lnSpc>
              <a:spcAft>
                <a:spcPts val="0"/>
              </a:spcAft>
              <a:buNone/>
              <a:defRPr sz="1100" b="0" cap="all" spc="110" baseline="0">
                <a:solidFill>
                  <a:schemeClr val="bg1"/>
                </a:solidFill>
              </a:defRPr>
            </a:lvl7pPr>
            <a:lvl8pPr marL="0" indent="0" algn="l">
              <a:lnSpc>
                <a:spcPct val="108000"/>
              </a:lnSpc>
              <a:buNone/>
              <a:defRPr sz="1100" b="0" cap="all" spc="110" baseline="0">
                <a:solidFill>
                  <a:schemeClr val="bg1"/>
                </a:solidFill>
              </a:defRPr>
            </a:lvl8pPr>
            <a:lvl9pPr marL="0" indent="0" algn="l">
              <a:lnSpc>
                <a:spcPct val="108000"/>
              </a:lnSpc>
              <a:spcAft>
                <a:spcPts val="0"/>
              </a:spcAft>
              <a:buNone/>
              <a:defRPr sz="1100" b="0" cap="all" spc="110" baseline="0">
                <a:solidFill>
                  <a:schemeClr val="bg1"/>
                </a:solidFill>
              </a:defRPr>
            </a:lvl9pPr>
          </a:lstStyle>
          <a:p>
            <a:pPr lvl="0"/>
            <a:r>
              <a:rPr lang="en-US" dirty="0"/>
              <a:t>Presentation Title</a:t>
            </a:r>
          </a:p>
          <a:p>
            <a:pPr lvl="1"/>
            <a:r>
              <a:rPr lang="en-US" dirty="0"/>
              <a:t>Level 2</a:t>
            </a:r>
          </a:p>
          <a:p>
            <a:pPr lvl="2"/>
            <a:r>
              <a:rPr lang="en-US" dirty="0"/>
              <a:t>Level 3</a:t>
            </a:r>
          </a:p>
          <a:p>
            <a:pPr lvl="3"/>
            <a:r>
              <a:rPr lang="en-US" dirty="0"/>
              <a:t>Level 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pic>
        <p:nvPicPr>
          <p:cNvPr id="5" name="Graphic 4">
            <a:extLst>
              <a:ext uri="{FF2B5EF4-FFF2-40B4-BE49-F238E27FC236}">
                <a16:creationId xmlns:a16="http://schemas.microsoft.com/office/drawing/2014/main" id="{A1CC8EA4-78B8-4C81-8145-B6DD978A37D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59944" y="12987772"/>
            <a:ext cx="6317705" cy="458343"/>
          </a:xfrm>
          <a:prstGeom prst="rect">
            <a:avLst/>
          </a:prstGeom>
        </p:spPr>
      </p:pic>
    </p:spTree>
    <p:extLst>
      <p:ext uri="{BB962C8B-B14F-4D97-AF65-F5344CB8AC3E}">
        <p14:creationId xmlns:p14="http://schemas.microsoft.com/office/powerpoint/2010/main" val="242943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1E8DA1B-BB9F-47BC-856C-97787394FE77}"/>
              </a:ext>
            </a:extLst>
          </p:cNvPr>
          <p:cNvSpPr/>
          <p:nvPr userDrawn="1"/>
        </p:nvSpPr>
        <p:spPr>
          <a:xfrm>
            <a:off x="0" y="0"/>
            <a:ext cx="24384000"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Picture Placeholder 20">
            <a:extLst>
              <a:ext uri="{FF2B5EF4-FFF2-40B4-BE49-F238E27FC236}">
                <a16:creationId xmlns:a16="http://schemas.microsoft.com/office/drawing/2014/main" id="{A5451E8C-4598-4E40-B968-31800F8ED2FE}"/>
              </a:ext>
            </a:extLst>
          </p:cNvPr>
          <p:cNvSpPr>
            <a:spLocks noGrp="1" noChangeAspect="1"/>
          </p:cNvSpPr>
          <p:nvPr>
            <p:ph type="pic" sz="quarter" idx="14" hasCustomPrompt="1"/>
          </p:nvPr>
        </p:nvSpPr>
        <p:spPr>
          <a:xfrm>
            <a:off x="12192001" y="0"/>
            <a:ext cx="12191998" cy="13716000"/>
          </a:xfrm>
          <a:prstGeom prst="rect">
            <a:avLst/>
          </a:prstGeom>
          <a:solidFill>
            <a:schemeClr val="bg1">
              <a:lumMod val="75000"/>
            </a:schemeClr>
          </a:solidFill>
        </p:spPr>
        <p:txBody>
          <a:bodyPr wrap="square" lIns="612000" tIns="360000" rIns="576000" bIns="360000" anchor="ctr" anchorCtr="0">
            <a:noAutofit/>
          </a:bodyPr>
          <a:lstStyle>
            <a:lvl1pPr algn="l">
              <a:defRPr sz="2800" b="0">
                <a:solidFill>
                  <a:schemeClr val="bg1"/>
                </a:solidFill>
                <a:latin typeface="Roboto" panose="02000000000000000000" pitchFamily="2" charset="0"/>
                <a:ea typeface="Roboto" panose="02000000000000000000" pitchFamily="2" charset="0"/>
              </a:defRPr>
            </a:lvl1pPr>
            <a:lvl2pPr algn="ctr">
              <a:defRPr b="0">
                <a:solidFill>
                  <a:schemeClr val="accent2"/>
                </a:solidFill>
                <a:latin typeface="Roboto" panose="02000000000000000000" pitchFamily="2" charset="0"/>
                <a:ea typeface="Roboto" panose="02000000000000000000" pitchFamily="2" charset="0"/>
              </a:defRPr>
            </a:lvl2pPr>
          </a:lstStyle>
          <a:p>
            <a:r>
              <a:rPr lang="en-AU" dirty="0"/>
              <a:t>To insert an image, select ‘Insert Picture’, or click on icon. Select ‘Picture Format &gt; Crop’ to edit size and position of picture.</a:t>
            </a:r>
          </a:p>
        </p:txBody>
      </p:sp>
      <p:sp>
        <p:nvSpPr>
          <p:cNvPr id="10" name="Subtitle 2">
            <a:extLst>
              <a:ext uri="{FF2B5EF4-FFF2-40B4-BE49-F238E27FC236}">
                <a16:creationId xmlns:a16="http://schemas.microsoft.com/office/drawing/2014/main" id="{D39926BE-0D9D-4400-A90E-88C8BB726BE5}"/>
              </a:ext>
            </a:extLst>
          </p:cNvPr>
          <p:cNvSpPr>
            <a:spLocks noGrp="1"/>
          </p:cNvSpPr>
          <p:nvPr>
            <p:ph type="subTitle" idx="1" hasCustomPrompt="1"/>
          </p:nvPr>
        </p:nvSpPr>
        <p:spPr>
          <a:xfrm>
            <a:off x="914399" y="1992674"/>
            <a:ext cx="10707328" cy="7147474"/>
          </a:xfrm>
        </p:spPr>
        <p:txBody>
          <a:bodyPr/>
          <a:lstStyle>
            <a:lvl1pPr marL="576000" indent="-576000" algn="l">
              <a:lnSpc>
                <a:spcPct val="120000"/>
              </a:lnSpc>
              <a:spcAft>
                <a:spcPts val="2800"/>
              </a:spcAft>
              <a:buFont typeface="+mj-lt"/>
              <a:buAutoNum type="arabicPeriod"/>
              <a:defRPr sz="3200">
                <a:solidFill>
                  <a:schemeClr val="accent1"/>
                </a:solidFill>
              </a:defRPr>
            </a:lvl1pPr>
            <a:lvl2pPr marL="576000" indent="-576000" algn="l">
              <a:lnSpc>
                <a:spcPct val="120000"/>
              </a:lnSpc>
              <a:spcAft>
                <a:spcPts val="2800"/>
              </a:spcAft>
              <a:buFont typeface="+mj-lt"/>
              <a:buAutoNum type="arabicPeriod"/>
              <a:defRPr sz="3200" b="0">
                <a:solidFill>
                  <a:schemeClr val="accent1"/>
                </a:solidFill>
              </a:defRPr>
            </a:lvl2pPr>
            <a:lvl3pPr marL="576000" indent="-576000" algn="l">
              <a:lnSpc>
                <a:spcPct val="120000"/>
              </a:lnSpc>
              <a:spcAft>
                <a:spcPts val="2800"/>
              </a:spcAft>
              <a:buFont typeface="+mj-lt"/>
              <a:buAutoNum type="arabicPeriod"/>
              <a:defRPr sz="3200" b="0">
                <a:solidFill>
                  <a:schemeClr val="accent1"/>
                </a:solidFill>
              </a:defRPr>
            </a:lvl3pPr>
            <a:lvl4pPr marL="576000" indent="-576000" algn="l">
              <a:lnSpc>
                <a:spcPct val="120000"/>
              </a:lnSpc>
              <a:spcAft>
                <a:spcPts val="2800"/>
              </a:spcAft>
              <a:buFont typeface="+mj-lt"/>
              <a:buAutoNum type="arabicPeriod"/>
              <a:defRPr sz="3200" b="0">
                <a:solidFill>
                  <a:schemeClr val="accent1"/>
                </a:solidFill>
              </a:defRPr>
            </a:lvl4pPr>
            <a:lvl5pPr marL="576000" indent="-576000" algn="l">
              <a:lnSpc>
                <a:spcPct val="120000"/>
              </a:lnSpc>
              <a:spcAft>
                <a:spcPts val="2800"/>
              </a:spcAft>
              <a:buFont typeface="+mj-lt"/>
              <a:buAutoNum type="arabicPeriod"/>
              <a:defRPr sz="3200" b="0">
                <a:solidFill>
                  <a:schemeClr val="accent1"/>
                </a:solidFill>
              </a:defRPr>
            </a:lvl5pPr>
            <a:lvl6pPr marL="576000" indent="-576000" algn="l">
              <a:lnSpc>
                <a:spcPct val="120000"/>
              </a:lnSpc>
              <a:spcAft>
                <a:spcPts val="2800"/>
              </a:spcAft>
              <a:buFont typeface="+mj-lt"/>
              <a:buAutoNum type="arabicPeriod"/>
              <a:defRPr sz="3200" b="0">
                <a:solidFill>
                  <a:schemeClr val="accent1"/>
                </a:solidFill>
              </a:defRPr>
            </a:lvl6pPr>
            <a:lvl7pPr marL="576000" indent="-576000" algn="l">
              <a:lnSpc>
                <a:spcPct val="120000"/>
              </a:lnSpc>
              <a:spcAft>
                <a:spcPts val="2800"/>
              </a:spcAft>
              <a:buFont typeface="+mj-lt"/>
              <a:buAutoNum type="arabicPeriod"/>
              <a:defRPr sz="3200" b="0">
                <a:solidFill>
                  <a:schemeClr val="accent1"/>
                </a:solidFill>
              </a:defRPr>
            </a:lvl7pPr>
            <a:lvl8pPr marL="576000" indent="-576000" algn="l">
              <a:lnSpc>
                <a:spcPct val="120000"/>
              </a:lnSpc>
              <a:spcAft>
                <a:spcPts val="2800"/>
              </a:spcAft>
              <a:buFont typeface="+mj-lt"/>
              <a:buAutoNum type="arabicPeriod"/>
              <a:defRPr sz="3200" b="0">
                <a:solidFill>
                  <a:schemeClr val="accent1"/>
                </a:solidFill>
              </a:defRPr>
            </a:lvl8pPr>
            <a:lvl9pPr marL="576000" indent="-576000" algn="l">
              <a:lnSpc>
                <a:spcPct val="120000"/>
              </a:lnSpc>
              <a:spcAft>
                <a:spcPts val="2800"/>
              </a:spcAft>
              <a:buFont typeface="+mj-lt"/>
              <a:buAutoNum type="arabicPeriod"/>
              <a:defRPr sz="3200" b="0">
                <a:solidFill>
                  <a:schemeClr val="accent1"/>
                </a:solidFill>
              </a:defRPr>
            </a:lvl9pPr>
          </a:lstStyle>
          <a:p>
            <a:r>
              <a:rPr lang="en-US" dirty="0"/>
              <a:t>Click to add Item</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
        <p:nvSpPr>
          <p:cNvPr id="8" name="Footer Placeholder 7">
            <a:extLst>
              <a:ext uri="{FF2B5EF4-FFF2-40B4-BE49-F238E27FC236}">
                <a16:creationId xmlns:a16="http://schemas.microsoft.com/office/drawing/2014/main" id="{9E7F1B4E-25A4-4508-90C3-2F57F0C7BFB9}"/>
              </a:ext>
            </a:extLst>
          </p:cNvPr>
          <p:cNvSpPr>
            <a:spLocks noGrp="1"/>
          </p:cNvSpPr>
          <p:nvPr>
            <p:ph type="ftr" sz="quarter" idx="11"/>
          </p:nvPr>
        </p:nvSpPr>
        <p:spPr/>
        <p:txBody>
          <a:bodyPr/>
          <a:lstStyle/>
          <a:p>
            <a:r>
              <a:rPr lang="en-GB"/>
              <a:t>PHN © 2020 Editable Document Title</a:t>
            </a:r>
            <a:endParaRPr lang="en-GB" dirty="0"/>
          </a:p>
        </p:txBody>
      </p:sp>
      <p:sp>
        <p:nvSpPr>
          <p:cNvPr id="9" name="Slide Number Placeholder 8">
            <a:extLst>
              <a:ext uri="{FF2B5EF4-FFF2-40B4-BE49-F238E27FC236}">
                <a16:creationId xmlns:a16="http://schemas.microsoft.com/office/drawing/2014/main" id="{F693F30B-2234-4386-8925-1D9F19969C9C}"/>
              </a:ext>
            </a:extLst>
          </p:cNvPr>
          <p:cNvSpPr>
            <a:spLocks noGrp="1"/>
          </p:cNvSpPr>
          <p:nvPr>
            <p:ph type="sldNum" sz="quarter" idx="12"/>
          </p:nvPr>
        </p:nvSpPr>
        <p:spPr/>
        <p:txBody>
          <a:bodyPr/>
          <a:lstStyle/>
          <a:p>
            <a:fld id="{F5AEA0E0-5CC6-4BD0-905C-A0021E419432}" type="slidenum">
              <a:rPr lang="en-GB" smtClean="0"/>
              <a:pPr/>
              <a:t>‹#›</a:t>
            </a:fld>
            <a:endParaRPr lang="en-GB" dirty="0"/>
          </a:p>
        </p:txBody>
      </p:sp>
      <p:sp>
        <p:nvSpPr>
          <p:cNvPr id="2" name="Title 1">
            <a:extLst>
              <a:ext uri="{FF2B5EF4-FFF2-40B4-BE49-F238E27FC236}">
                <a16:creationId xmlns:a16="http://schemas.microsoft.com/office/drawing/2014/main" id="{C3BE73E6-FDCE-4551-9914-A8AE71A4ACB4}"/>
              </a:ext>
            </a:extLst>
          </p:cNvPr>
          <p:cNvSpPr>
            <a:spLocks noGrp="1"/>
          </p:cNvSpPr>
          <p:nvPr>
            <p:ph type="title"/>
          </p:nvPr>
        </p:nvSpPr>
        <p:spPr>
          <a:xfrm>
            <a:off x="914400" y="1146876"/>
            <a:ext cx="10707329" cy="947396"/>
          </a:xfrm>
        </p:spPr>
        <p:txBody>
          <a:bodyPr/>
          <a:lstStyle/>
          <a:p>
            <a:r>
              <a:rPr lang="en-US"/>
              <a:t>Click to edit Master title style</a:t>
            </a:r>
            <a:endParaRPr lang="en-AU" dirty="0"/>
          </a:p>
        </p:txBody>
      </p:sp>
    </p:spTree>
    <p:extLst>
      <p:ext uri="{BB962C8B-B14F-4D97-AF65-F5344CB8AC3E}">
        <p14:creationId xmlns:p14="http://schemas.microsoft.com/office/powerpoint/2010/main" val="2048692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6875"/>
            <a:ext cx="7560000" cy="1142301"/>
          </a:xfrm>
        </p:spPr>
        <p:txBody>
          <a:bodyPr/>
          <a:lstStyle>
            <a:lvl1pPr>
              <a:defRPr/>
            </a:lvl1pPr>
          </a:lstStyle>
          <a:p>
            <a:r>
              <a:rPr lang="en-US"/>
              <a:t>Click to edit Master title style</a:t>
            </a:r>
            <a:endParaRPr lang="en-GB" dirty="0"/>
          </a:p>
        </p:txBody>
      </p:sp>
      <p:sp>
        <p:nvSpPr>
          <p:cNvPr id="5" name="Footer Placeholder 4"/>
          <p:cNvSpPr>
            <a:spLocks noGrp="1"/>
          </p:cNvSpPr>
          <p:nvPr>
            <p:ph type="ftr" sz="quarter" idx="11"/>
          </p:nvPr>
        </p:nvSpPr>
        <p:spPr/>
        <p:txBody>
          <a:bodyPr/>
          <a:lstStyle/>
          <a:p>
            <a:r>
              <a:rPr lang="en-GB"/>
              <a:t>PHN © 2020 Editable Document Title</a:t>
            </a:r>
          </a:p>
        </p:txBody>
      </p:sp>
      <p:sp>
        <p:nvSpPr>
          <p:cNvPr id="6" name="Slide Number Placeholder 5"/>
          <p:cNvSpPr>
            <a:spLocks noGrp="1"/>
          </p:cNvSpPr>
          <p:nvPr>
            <p:ph type="sldNum" sz="quarter" idx="12"/>
          </p:nvPr>
        </p:nvSpPr>
        <p:spPr>
          <a:solidFill>
            <a:schemeClr val="accent1"/>
          </a:solidFill>
        </p:spPr>
        <p:txBody>
          <a:bodyPr/>
          <a:lstStyle>
            <a:lvl1pPr>
              <a:defRPr>
                <a:solidFill>
                  <a:schemeClr val="bg1"/>
                </a:solidFill>
              </a:defRPr>
            </a:lvl1pPr>
          </a:lstStyle>
          <a:p>
            <a:fld id="{F5AEA0E0-5CC6-4BD0-905C-A0021E419432}" type="slidenum">
              <a:rPr lang="en-GB" smtClean="0"/>
              <a:pPr/>
              <a:t>‹#›</a:t>
            </a:fld>
            <a:endParaRPr lang="en-GB"/>
          </a:p>
        </p:txBody>
      </p:sp>
      <p:sp>
        <p:nvSpPr>
          <p:cNvPr id="4" name="Content Placeholder 3">
            <a:extLst>
              <a:ext uri="{FF2B5EF4-FFF2-40B4-BE49-F238E27FC236}">
                <a16:creationId xmlns:a16="http://schemas.microsoft.com/office/drawing/2014/main" id="{885AB282-F46C-4825-ADA3-8950FFE4ED10}"/>
              </a:ext>
            </a:extLst>
          </p:cNvPr>
          <p:cNvSpPr>
            <a:spLocks noGrp="1"/>
          </p:cNvSpPr>
          <p:nvPr>
            <p:ph sz="quarter" idx="19"/>
          </p:nvPr>
        </p:nvSpPr>
        <p:spPr>
          <a:xfrm>
            <a:off x="10412413" y="1146176"/>
            <a:ext cx="13046028" cy="7604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5" name="Text Placeholder 7">
            <a:extLst>
              <a:ext uri="{FF2B5EF4-FFF2-40B4-BE49-F238E27FC236}">
                <a16:creationId xmlns:a16="http://schemas.microsoft.com/office/drawing/2014/main" id="{5C6AADC0-DCAD-4AE2-AC55-41F07A057F48}"/>
              </a:ext>
            </a:extLst>
          </p:cNvPr>
          <p:cNvSpPr>
            <a:spLocks noGrp="1" noChangeAspect="1"/>
          </p:cNvSpPr>
          <p:nvPr>
            <p:ph type="body" sz="quarter" idx="20" hasCustomPrompt="1"/>
          </p:nvPr>
        </p:nvSpPr>
        <p:spPr>
          <a:xfrm>
            <a:off x="10429874" y="8921439"/>
            <a:ext cx="13039725" cy="339103"/>
          </a:xfrm>
          <a:noFill/>
        </p:spPr>
        <p:txBody>
          <a:bodyPr lIns="0" tIns="0" rIns="0" bIns="0"/>
          <a:lstStyle>
            <a:lvl1pPr marL="0">
              <a:lnSpc>
                <a:spcPct val="100000"/>
              </a:lnSpc>
              <a:spcAft>
                <a:spcPts val="0"/>
              </a:spcAft>
              <a:defRPr sz="1600">
                <a:solidFill>
                  <a:schemeClr val="accent6"/>
                </a:solidFill>
                <a:latin typeface="+mn-lt"/>
              </a:defRPr>
            </a:lvl1pPr>
            <a:lvl2pPr marL="0">
              <a:lnSpc>
                <a:spcPct val="100000"/>
              </a:lnSpc>
              <a:spcAft>
                <a:spcPts val="0"/>
              </a:spcAft>
              <a:defRPr sz="1600">
                <a:solidFill>
                  <a:schemeClr val="accent6"/>
                </a:solidFill>
                <a:latin typeface="+mn-lt"/>
              </a:defRPr>
            </a:lvl2pPr>
            <a:lvl3pPr marL="0">
              <a:lnSpc>
                <a:spcPct val="100000"/>
              </a:lnSpc>
              <a:spcAft>
                <a:spcPts val="0"/>
              </a:spcAft>
              <a:defRPr sz="1600">
                <a:solidFill>
                  <a:schemeClr val="accent6"/>
                </a:solidFill>
                <a:latin typeface="+mn-lt"/>
              </a:defRPr>
            </a:lvl3pPr>
            <a:lvl4pPr marL="0" indent="0">
              <a:lnSpc>
                <a:spcPct val="100000"/>
              </a:lnSpc>
              <a:spcAft>
                <a:spcPts val="0"/>
              </a:spcAft>
              <a:buNone/>
              <a:defRPr sz="1600">
                <a:solidFill>
                  <a:schemeClr val="accent6"/>
                </a:solidFill>
                <a:latin typeface="+mn-lt"/>
              </a:defRPr>
            </a:lvl4pPr>
            <a:lvl5pPr marL="0" indent="0">
              <a:lnSpc>
                <a:spcPct val="100000"/>
              </a:lnSpc>
              <a:spcAft>
                <a:spcPts val="0"/>
              </a:spcAft>
              <a:buNone/>
              <a:defRPr sz="1600">
                <a:solidFill>
                  <a:schemeClr val="accent6"/>
                </a:solidFill>
                <a:latin typeface="+mn-lt"/>
              </a:defRPr>
            </a:lvl5pPr>
            <a:lvl6pPr marL="0" indent="0">
              <a:lnSpc>
                <a:spcPct val="100000"/>
              </a:lnSpc>
              <a:spcAft>
                <a:spcPts val="0"/>
              </a:spcAft>
              <a:buNone/>
              <a:defRPr sz="1600">
                <a:solidFill>
                  <a:schemeClr val="accent6"/>
                </a:solidFill>
                <a:latin typeface="+mn-lt"/>
              </a:defRPr>
            </a:lvl6pPr>
            <a:lvl7pPr marL="0" indent="0" algn="l">
              <a:lnSpc>
                <a:spcPct val="100000"/>
              </a:lnSpc>
              <a:spcAft>
                <a:spcPts val="0"/>
              </a:spcAft>
              <a:buNone/>
              <a:defRPr sz="1600">
                <a:solidFill>
                  <a:schemeClr val="accent6"/>
                </a:solidFill>
                <a:latin typeface="+mn-lt"/>
              </a:defRPr>
            </a:lvl7pPr>
            <a:lvl8pPr marL="0">
              <a:lnSpc>
                <a:spcPct val="100000"/>
              </a:lnSpc>
              <a:spcBef>
                <a:spcPts val="0"/>
              </a:spcBef>
              <a:spcAft>
                <a:spcPts val="0"/>
              </a:spcAft>
              <a:defRPr sz="1600">
                <a:solidFill>
                  <a:schemeClr val="accent6"/>
                </a:solidFill>
                <a:latin typeface="+mn-lt"/>
              </a:defRPr>
            </a:lvl8pPr>
            <a:lvl9pPr marL="0">
              <a:lnSpc>
                <a:spcPct val="100000"/>
              </a:lnSpc>
              <a:spcAft>
                <a:spcPts val="0"/>
              </a:spcAft>
              <a:defRPr sz="1600">
                <a:solidFill>
                  <a:schemeClr val="accent6"/>
                </a:solidFill>
                <a:latin typeface="+mn-lt"/>
              </a:defRPr>
            </a:lvl9pPr>
          </a:lstStyle>
          <a:p>
            <a:pPr lvl="0"/>
            <a:r>
              <a:rPr lang="en-US" dirty="0"/>
              <a:t>Click to add Footnote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7" name="Text Placeholder 6">
            <a:extLst>
              <a:ext uri="{FF2B5EF4-FFF2-40B4-BE49-F238E27FC236}">
                <a16:creationId xmlns:a16="http://schemas.microsoft.com/office/drawing/2014/main" id="{4D1865A5-169A-4813-B84C-57A44BA31DFE}"/>
              </a:ext>
            </a:extLst>
          </p:cNvPr>
          <p:cNvSpPr>
            <a:spLocks noGrp="1"/>
          </p:cNvSpPr>
          <p:nvPr>
            <p:ph type="body" sz="quarter" idx="21" hasCustomPrompt="1"/>
          </p:nvPr>
        </p:nvSpPr>
        <p:spPr>
          <a:xfrm>
            <a:off x="914400" y="2331087"/>
            <a:ext cx="7560000" cy="7560000"/>
          </a:xfrm>
        </p:spPr>
        <p:txBody>
          <a:bodyPr/>
          <a:lstStyle>
            <a:lvl1pPr>
              <a:defRPr lang="en-GB" smtClean="0"/>
            </a:lvl1pPr>
            <a:lvl2pPr>
              <a:defRPr sz="2200">
                <a:solidFill>
                  <a:schemeClr val="tx1"/>
                </a:solidFill>
              </a:defRPr>
            </a:lvl2pPr>
            <a:lvl3pPr marL="522000" indent="-522000">
              <a:buFont typeface="Arial" panose="020B0604020202020204" pitchFamily="34" charset="0"/>
              <a:buChar char="—"/>
              <a:defRPr/>
            </a:lvl3pPr>
          </a:lstStyle>
          <a:p>
            <a:pPr lvl="0"/>
            <a:r>
              <a:rPr lang="en-GB" dirty="0"/>
              <a:t>Click to add text, press the ‘Increase/Decrease’ button under the Home tab to move though the text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600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s and Imag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509874-E217-4B58-94FC-DEBE22E2F321}"/>
              </a:ext>
            </a:extLst>
          </p:cNvPr>
          <p:cNvSpPr/>
          <p:nvPr userDrawn="1"/>
        </p:nvSpPr>
        <p:spPr>
          <a:xfrm>
            <a:off x="0" y="0"/>
            <a:ext cx="24384000" cy="137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914400" y="1146875"/>
            <a:ext cx="12713110" cy="1142301"/>
          </a:xfrm>
        </p:spPr>
        <p:txBody>
          <a:bodyPr/>
          <a:lstStyle>
            <a:lvl1pPr>
              <a:defRPr/>
            </a:lvl1pPr>
          </a:lstStyle>
          <a:p>
            <a:r>
              <a:rPr lang="en-US"/>
              <a:t>Click to edit Master title style</a:t>
            </a:r>
            <a:endParaRPr lang="en-GB" dirty="0"/>
          </a:p>
        </p:txBody>
      </p:sp>
      <p:sp>
        <p:nvSpPr>
          <p:cNvPr id="5" name="Footer Placeholder 4"/>
          <p:cNvSpPr>
            <a:spLocks noGrp="1"/>
          </p:cNvSpPr>
          <p:nvPr>
            <p:ph type="ftr" sz="quarter" idx="11"/>
          </p:nvPr>
        </p:nvSpPr>
        <p:spPr/>
        <p:txBody>
          <a:bodyPr/>
          <a:lstStyle/>
          <a:p>
            <a:r>
              <a:rPr lang="en-GB"/>
              <a:t>PHN © 2020 Editable Document Title</a:t>
            </a:r>
          </a:p>
        </p:txBody>
      </p:sp>
      <p:sp>
        <p:nvSpPr>
          <p:cNvPr id="6" name="Slide Number Placeholder 5"/>
          <p:cNvSpPr>
            <a:spLocks noGrp="1"/>
          </p:cNvSpPr>
          <p:nvPr>
            <p:ph type="sldNum" sz="quarter" idx="12"/>
          </p:nvPr>
        </p:nvSpPr>
        <p:spPr/>
        <p:txBody>
          <a:bodyPr/>
          <a:lstStyle/>
          <a:p>
            <a:fld id="{F5AEA0E0-5CC6-4BD0-905C-A0021E419432}" type="slidenum">
              <a:rPr lang="en-GB" smtClean="0"/>
              <a:t>‹#›</a:t>
            </a:fld>
            <a:endParaRPr lang="en-GB"/>
          </a:p>
        </p:txBody>
      </p:sp>
      <p:sp>
        <p:nvSpPr>
          <p:cNvPr id="11" name="Picture Placeholder 7">
            <a:extLst>
              <a:ext uri="{FF2B5EF4-FFF2-40B4-BE49-F238E27FC236}">
                <a16:creationId xmlns:a16="http://schemas.microsoft.com/office/drawing/2014/main" id="{2241D3C3-F4AE-4E6B-8C5A-96DE510FF4B8}"/>
              </a:ext>
            </a:extLst>
          </p:cNvPr>
          <p:cNvSpPr>
            <a:spLocks noGrp="1" noChangeAspect="1"/>
          </p:cNvSpPr>
          <p:nvPr>
            <p:ph type="pic" sz="quarter" idx="15"/>
          </p:nvPr>
        </p:nvSpPr>
        <p:spPr>
          <a:xfrm>
            <a:off x="15746400" y="1270800"/>
            <a:ext cx="7621200" cy="4989600"/>
          </a:xfrm>
          <a:solidFill>
            <a:schemeClr val="bg1">
              <a:lumMod val="75000"/>
            </a:schemeClr>
          </a:solidFill>
        </p:spPr>
        <p:txBody>
          <a:bodyPr lIns="216000" tIns="216000" rIns="216000" bIns="216000"/>
          <a:lstStyle>
            <a:lvl1pPr>
              <a:defRPr sz="2800">
                <a:solidFill>
                  <a:schemeClr val="bg1"/>
                </a:solidFill>
              </a:defRPr>
            </a:lvl1pPr>
          </a:lstStyle>
          <a:p>
            <a:r>
              <a:rPr lang="en-US"/>
              <a:t>Click icon to add picture</a:t>
            </a:r>
            <a:endParaRPr lang="en-AU" dirty="0"/>
          </a:p>
        </p:txBody>
      </p:sp>
      <p:sp>
        <p:nvSpPr>
          <p:cNvPr id="12" name="Picture Placeholder 7">
            <a:extLst>
              <a:ext uri="{FF2B5EF4-FFF2-40B4-BE49-F238E27FC236}">
                <a16:creationId xmlns:a16="http://schemas.microsoft.com/office/drawing/2014/main" id="{EFB4A0A9-6F7E-467A-93C3-2AFE423C39DC}"/>
              </a:ext>
            </a:extLst>
          </p:cNvPr>
          <p:cNvSpPr>
            <a:spLocks noGrp="1" noChangeAspect="1"/>
          </p:cNvSpPr>
          <p:nvPr>
            <p:ph type="pic" sz="quarter" idx="16"/>
          </p:nvPr>
        </p:nvSpPr>
        <p:spPr>
          <a:xfrm>
            <a:off x="15746400" y="7143443"/>
            <a:ext cx="7621200" cy="4989600"/>
          </a:xfrm>
          <a:solidFill>
            <a:schemeClr val="bg1">
              <a:lumMod val="75000"/>
            </a:schemeClr>
          </a:solidFill>
        </p:spPr>
        <p:txBody>
          <a:bodyPr lIns="216000" tIns="216000" rIns="216000" bIns="216000"/>
          <a:lstStyle>
            <a:lvl1pPr>
              <a:defRPr sz="2800">
                <a:solidFill>
                  <a:schemeClr val="bg1"/>
                </a:solidFill>
              </a:defRPr>
            </a:lvl1pPr>
          </a:lstStyle>
          <a:p>
            <a:r>
              <a:rPr lang="en-US"/>
              <a:t>Click icon to add picture</a:t>
            </a:r>
            <a:endParaRPr lang="en-AU" dirty="0"/>
          </a:p>
        </p:txBody>
      </p:sp>
      <p:sp>
        <p:nvSpPr>
          <p:cNvPr id="14" name="Text Placeholder 7">
            <a:extLst>
              <a:ext uri="{FF2B5EF4-FFF2-40B4-BE49-F238E27FC236}">
                <a16:creationId xmlns:a16="http://schemas.microsoft.com/office/drawing/2014/main" id="{CCE58EA3-BAD2-46D1-A9E6-3BEB5D2AD54F}"/>
              </a:ext>
            </a:extLst>
          </p:cNvPr>
          <p:cNvSpPr>
            <a:spLocks noGrp="1" noChangeAspect="1"/>
          </p:cNvSpPr>
          <p:nvPr>
            <p:ph type="body" sz="quarter" idx="18" hasCustomPrompt="1"/>
          </p:nvPr>
        </p:nvSpPr>
        <p:spPr>
          <a:xfrm>
            <a:off x="914400" y="9260543"/>
            <a:ext cx="10750835" cy="2098282"/>
          </a:xfrm>
          <a:blipFill>
            <a:blip r:embed="rId2"/>
            <a:srcRect/>
            <a:stretch>
              <a:fillRect l="-70" t="5449" r="98426" b="-69639"/>
            </a:stretch>
          </a:blipFill>
        </p:spPr>
        <p:txBody>
          <a:bodyPr lIns="0" tIns="0" rIns="0" bIns="0" anchor="ctr" anchorCtr="0"/>
          <a:lstStyle>
            <a:lvl1pPr marL="558000">
              <a:lnSpc>
                <a:spcPct val="113000"/>
              </a:lnSpc>
              <a:spcAft>
                <a:spcPts val="0"/>
              </a:spcAft>
              <a:defRPr sz="3200">
                <a:solidFill>
                  <a:schemeClr val="accent1"/>
                </a:solidFill>
                <a:latin typeface="Georgia" panose="02040502050405020303" pitchFamily="18" charset="0"/>
              </a:defRPr>
            </a:lvl1pPr>
            <a:lvl2pPr marL="558000">
              <a:lnSpc>
                <a:spcPct val="113000"/>
              </a:lnSpc>
              <a:spcAft>
                <a:spcPts val="0"/>
              </a:spcAft>
              <a:defRPr sz="3200">
                <a:solidFill>
                  <a:schemeClr val="accent1"/>
                </a:solidFill>
                <a:latin typeface="Georgia" panose="02040502050405020303" pitchFamily="18" charset="0"/>
              </a:defRPr>
            </a:lvl2pPr>
            <a:lvl3pPr marL="558000">
              <a:lnSpc>
                <a:spcPct val="113000"/>
              </a:lnSpc>
              <a:spcAft>
                <a:spcPts val="0"/>
              </a:spcAft>
              <a:defRPr sz="3200">
                <a:solidFill>
                  <a:schemeClr val="accent1"/>
                </a:solidFill>
                <a:latin typeface="Georgia" panose="02040502050405020303" pitchFamily="18" charset="0"/>
              </a:defRPr>
            </a:lvl3pPr>
            <a:lvl4pPr marL="558000" indent="0">
              <a:lnSpc>
                <a:spcPct val="113000"/>
              </a:lnSpc>
              <a:spcAft>
                <a:spcPts val="0"/>
              </a:spcAft>
              <a:buNone/>
              <a:defRPr sz="3200">
                <a:solidFill>
                  <a:schemeClr val="accent1"/>
                </a:solidFill>
                <a:latin typeface="Georgia" panose="02040502050405020303" pitchFamily="18" charset="0"/>
              </a:defRPr>
            </a:lvl4pPr>
            <a:lvl5pPr marL="558000" indent="0">
              <a:lnSpc>
                <a:spcPct val="113000"/>
              </a:lnSpc>
              <a:spcAft>
                <a:spcPts val="0"/>
              </a:spcAft>
              <a:buNone/>
              <a:defRPr sz="3200">
                <a:solidFill>
                  <a:schemeClr val="accent1"/>
                </a:solidFill>
                <a:latin typeface="Georgia" panose="02040502050405020303" pitchFamily="18" charset="0"/>
              </a:defRPr>
            </a:lvl5pPr>
            <a:lvl6pPr marL="558000" indent="0">
              <a:lnSpc>
                <a:spcPct val="113000"/>
              </a:lnSpc>
              <a:spcAft>
                <a:spcPts val="0"/>
              </a:spcAft>
              <a:buNone/>
              <a:defRPr sz="3200">
                <a:solidFill>
                  <a:schemeClr val="accent1"/>
                </a:solidFill>
                <a:latin typeface="Georgia" panose="02040502050405020303" pitchFamily="18" charset="0"/>
              </a:defRPr>
            </a:lvl6pPr>
            <a:lvl7pPr marL="558000" indent="0" algn="l">
              <a:lnSpc>
                <a:spcPct val="113000"/>
              </a:lnSpc>
              <a:spcAft>
                <a:spcPts val="0"/>
              </a:spcAft>
              <a:buNone/>
              <a:defRPr sz="3200">
                <a:solidFill>
                  <a:schemeClr val="accent1"/>
                </a:solidFill>
                <a:latin typeface="Georgia" panose="02040502050405020303" pitchFamily="18" charset="0"/>
              </a:defRPr>
            </a:lvl7pPr>
            <a:lvl8pPr marL="558000">
              <a:lnSpc>
                <a:spcPct val="113000"/>
              </a:lnSpc>
              <a:spcBef>
                <a:spcPts val="0"/>
              </a:spcBef>
              <a:spcAft>
                <a:spcPts val="0"/>
              </a:spcAft>
              <a:defRPr sz="3200">
                <a:solidFill>
                  <a:schemeClr val="accent1"/>
                </a:solidFill>
                <a:latin typeface="Georgia" panose="02040502050405020303" pitchFamily="18" charset="0"/>
              </a:defRPr>
            </a:lvl8pPr>
            <a:lvl9pPr marL="558000">
              <a:lnSpc>
                <a:spcPct val="113000"/>
              </a:lnSpc>
              <a:spcAft>
                <a:spcPts val="0"/>
              </a:spcAft>
              <a:defRPr sz="3200">
                <a:solidFill>
                  <a:schemeClr val="accent1"/>
                </a:solidFill>
                <a:latin typeface="Georgia" panose="02040502050405020303" pitchFamily="18" charset="0"/>
              </a:defRPr>
            </a:lvl9pPr>
          </a:lstStyle>
          <a:p>
            <a:pPr lvl="0"/>
            <a:r>
              <a:rPr lang="en-US" dirty="0"/>
              <a:t>Click to add Pullout Quote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15" name="Text Placeholder 7">
            <a:extLst>
              <a:ext uri="{FF2B5EF4-FFF2-40B4-BE49-F238E27FC236}">
                <a16:creationId xmlns:a16="http://schemas.microsoft.com/office/drawing/2014/main" id="{361A0B4D-D5AB-4569-B1A6-7A7BA254F17C}"/>
              </a:ext>
            </a:extLst>
          </p:cNvPr>
          <p:cNvSpPr>
            <a:spLocks noGrp="1" noChangeAspect="1"/>
          </p:cNvSpPr>
          <p:nvPr>
            <p:ph type="body" sz="quarter" idx="19" hasCustomPrompt="1"/>
          </p:nvPr>
        </p:nvSpPr>
        <p:spPr>
          <a:xfrm>
            <a:off x="15746400" y="6397257"/>
            <a:ext cx="7621200" cy="339103"/>
          </a:xfrm>
          <a:noFill/>
        </p:spPr>
        <p:txBody>
          <a:bodyPr lIns="0" tIns="0" rIns="0" bIns="0"/>
          <a:lstStyle>
            <a:lvl1pPr marL="0">
              <a:lnSpc>
                <a:spcPct val="100000"/>
              </a:lnSpc>
              <a:spcAft>
                <a:spcPts val="0"/>
              </a:spcAft>
              <a:defRPr sz="1600">
                <a:solidFill>
                  <a:schemeClr val="accent6"/>
                </a:solidFill>
                <a:latin typeface="+mn-lt"/>
              </a:defRPr>
            </a:lvl1pPr>
            <a:lvl2pPr marL="0">
              <a:lnSpc>
                <a:spcPct val="100000"/>
              </a:lnSpc>
              <a:spcAft>
                <a:spcPts val="0"/>
              </a:spcAft>
              <a:defRPr sz="1600">
                <a:solidFill>
                  <a:schemeClr val="accent6"/>
                </a:solidFill>
                <a:latin typeface="+mn-lt"/>
              </a:defRPr>
            </a:lvl2pPr>
            <a:lvl3pPr marL="0">
              <a:lnSpc>
                <a:spcPct val="100000"/>
              </a:lnSpc>
              <a:spcAft>
                <a:spcPts val="0"/>
              </a:spcAft>
              <a:defRPr sz="1600">
                <a:solidFill>
                  <a:schemeClr val="accent6"/>
                </a:solidFill>
                <a:latin typeface="+mn-lt"/>
              </a:defRPr>
            </a:lvl3pPr>
            <a:lvl4pPr marL="0" indent="0">
              <a:lnSpc>
                <a:spcPct val="100000"/>
              </a:lnSpc>
              <a:spcAft>
                <a:spcPts val="0"/>
              </a:spcAft>
              <a:buNone/>
              <a:defRPr sz="1600">
                <a:solidFill>
                  <a:schemeClr val="accent6"/>
                </a:solidFill>
                <a:latin typeface="+mn-lt"/>
              </a:defRPr>
            </a:lvl4pPr>
            <a:lvl5pPr marL="0" indent="0">
              <a:lnSpc>
                <a:spcPct val="100000"/>
              </a:lnSpc>
              <a:spcAft>
                <a:spcPts val="0"/>
              </a:spcAft>
              <a:buNone/>
              <a:defRPr sz="1600">
                <a:solidFill>
                  <a:schemeClr val="accent6"/>
                </a:solidFill>
                <a:latin typeface="+mn-lt"/>
              </a:defRPr>
            </a:lvl5pPr>
            <a:lvl6pPr marL="0" indent="0">
              <a:lnSpc>
                <a:spcPct val="100000"/>
              </a:lnSpc>
              <a:spcAft>
                <a:spcPts val="0"/>
              </a:spcAft>
              <a:buNone/>
              <a:defRPr sz="1600">
                <a:solidFill>
                  <a:schemeClr val="accent6"/>
                </a:solidFill>
                <a:latin typeface="+mn-lt"/>
              </a:defRPr>
            </a:lvl6pPr>
            <a:lvl7pPr marL="0" indent="0" algn="l">
              <a:lnSpc>
                <a:spcPct val="100000"/>
              </a:lnSpc>
              <a:spcAft>
                <a:spcPts val="0"/>
              </a:spcAft>
              <a:buNone/>
              <a:defRPr sz="1600">
                <a:solidFill>
                  <a:schemeClr val="accent6"/>
                </a:solidFill>
                <a:latin typeface="+mn-lt"/>
              </a:defRPr>
            </a:lvl7pPr>
            <a:lvl8pPr marL="0">
              <a:lnSpc>
                <a:spcPct val="100000"/>
              </a:lnSpc>
              <a:spcBef>
                <a:spcPts val="0"/>
              </a:spcBef>
              <a:spcAft>
                <a:spcPts val="0"/>
              </a:spcAft>
              <a:defRPr sz="1600">
                <a:solidFill>
                  <a:schemeClr val="accent6"/>
                </a:solidFill>
                <a:latin typeface="+mn-lt"/>
              </a:defRPr>
            </a:lvl8pPr>
            <a:lvl9pPr marL="0">
              <a:lnSpc>
                <a:spcPct val="100000"/>
              </a:lnSpc>
              <a:spcAft>
                <a:spcPts val="0"/>
              </a:spcAft>
              <a:defRPr sz="1600">
                <a:solidFill>
                  <a:schemeClr val="accent6"/>
                </a:solidFill>
                <a:latin typeface="+mn-lt"/>
              </a:defRPr>
            </a:lvl9pPr>
          </a:lstStyle>
          <a:p>
            <a:pPr lvl="0"/>
            <a:r>
              <a:rPr lang="en-US" dirty="0"/>
              <a:t>Click to add Footnote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16" name="Text Placeholder 7">
            <a:extLst>
              <a:ext uri="{FF2B5EF4-FFF2-40B4-BE49-F238E27FC236}">
                <a16:creationId xmlns:a16="http://schemas.microsoft.com/office/drawing/2014/main" id="{E14FD5BE-F9BC-4118-BAAD-9242AD8BCB38}"/>
              </a:ext>
            </a:extLst>
          </p:cNvPr>
          <p:cNvSpPr>
            <a:spLocks noGrp="1" noChangeAspect="1"/>
          </p:cNvSpPr>
          <p:nvPr>
            <p:ph type="body" sz="quarter" idx="20" hasCustomPrompt="1"/>
          </p:nvPr>
        </p:nvSpPr>
        <p:spPr>
          <a:xfrm>
            <a:off x="15746400" y="12275648"/>
            <a:ext cx="7621200" cy="339103"/>
          </a:xfrm>
          <a:noFill/>
        </p:spPr>
        <p:txBody>
          <a:bodyPr lIns="0" tIns="0" rIns="0" bIns="0"/>
          <a:lstStyle>
            <a:lvl1pPr marL="0">
              <a:lnSpc>
                <a:spcPct val="100000"/>
              </a:lnSpc>
              <a:spcAft>
                <a:spcPts val="0"/>
              </a:spcAft>
              <a:defRPr sz="1600">
                <a:solidFill>
                  <a:schemeClr val="accent6"/>
                </a:solidFill>
                <a:latin typeface="+mn-lt"/>
              </a:defRPr>
            </a:lvl1pPr>
            <a:lvl2pPr marL="0">
              <a:lnSpc>
                <a:spcPct val="100000"/>
              </a:lnSpc>
              <a:spcAft>
                <a:spcPts val="0"/>
              </a:spcAft>
              <a:defRPr sz="1600">
                <a:solidFill>
                  <a:schemeClr val="accent6"/>
                </a:solidFill>
                <a:latin typeface="+mn-lt"/>
              </a:defRPr>
            </a:lvl2pPr>
            <a:lvl3pPr marL="0">
              <a:lnSpc>
                <a:spcPct val="100000"/>
              </a:lnSpc>
              <a:spcAft>
                <a:spcPts val="0"/>
              </a:spcAft>
              <a:defRPr sz="1600">
                <a:solidFill>
                  <a:schemeClr val="accent6"/>
                </a:solidFill>
                <a:latin typeface="+mn-lt"/>
              </a:defRPr>
            </a:lvl3pPr>
            <a:lvl4pPr marL="0" indent="0">
              <a:lnSpc>
                <a:spcPct val="100000"/>
              </a:lnSpc>
              <a:spcAft>
                <a:spcPts val="0"/>
              </a:spcAft>
              <a:buNone/>
              <a:defRPr sz="1600">
                <a:solidFill>
                  <a:schemeClr val="accent6"/>
                </a:solidFill>
                <a:latin typeface="+mn-lt"/>
              </a:defRPr>
            </a:lvl4pPr>
            <a:lvl5pPr marL="0" indent="0">
              <a:lnSpc>
                <a:spcPct val="100000"/>
              </a:lnSpc>
              <a:spcAft>
                <a:spcPts val="0"/>
              </a:spcAft>
              <a:buNone/>
              <a:defRPr sz="1600">
                <a:solidFill>
                  <a:schemeClr val="accent6"/>
                </a:solidFill>
                <a:latin typeface="+mn-lt"/>
              </a:defRPr>
            </a:lvl5pPr>
            <a:lvl6pPr marL="0" indent="0">
              <a:lnSpc>
                <a:spcPct val="100000"/>
              </a:lnSpc>
              <a:spcAft>
                <a:spcPts val="0"/>
              </a:spcAft>
              <a:buNone/>
              <a:defRPr sz="1600">
                <a:solidFill>
                  <a:schemeClr val="accent6"/>
                </a:solidFill>
                <a:latin typeface="+mn-lt"/>
              </a:defRPr>
            </a:lvl6pPr>
            <a:lvl7pPr marL="0" indent="0" algn="l">
              <a:lnSpc>
                <a:spcPct val="100000"/>
              </a:lnSpc>
              <a:spcAft>
                <a:spcPts val="0"/>
              </a:spcAft>
              <a:buNone/>
              <a:defRPr sz="1600">
                <a:solidFill>
                  <a:schemeClr val="accent6"/>
                </a:solidFill>
                <a:latin typeface="+mn-lt"/>
              </a:defRPr>
            </a:lvl7pPr>
            <a:lvl8pPr marL="0">
              <a:lnSpc>
                <a:spcPct val="100000"/>
              </a:lnSpc>
              <a:spcBef>
                <a:spcPts val="0"/>
              </a:spcBef>
              <a:spcAft>
                <a:spcPts val="0"/>
              </a:spcAft>
              <a:defRPr sz="1600">
                <a:solidFill>
                  <a:schemeClr val="accent6"/>
                </a:solidFill>
                <a:latin typeface="+mn-lt"/>
              </a:defRPr>
            </a:lvl8pPr>
            <a:lvl9pPr marL="0">
              <a:lnSpc>
                <a:spcPct val="100000"/>
              </a:lnSpc>
              <a:spcAft>
                <a:spcPts val="0"/>
              </a:spcAft>
              <a:defRPr sz="1600">
                <a:solidFill>
                  <a:schemeClr val="accent6"/>
                </a:solidFill>
                <a:latin typeface="+mn-lt"/>
              </a:defRPr>
            </a:lvl9pPr>
          </a:lstStyle>
          <a:p>
            <a:pPr lvl="0"/>
            <a:r>
              <a:rPr lang="en-US" dirty="0"/>
              <a:t>Click to add Footnote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endParaRPr lang="en-AU" dirty="0"/>
          </a:p>
        </p:txBody>
      </p:sp>
      <p:sp>
        <p:nvSpPr>
          <p:cNvPr id="4" name="Text Placeholder 3">
            <a:extLst>
              <a:ext uri="{FF2B5EF4-FFF2-40B4-BE49-F238E27FC236}">
                <a16:creationId xmlns:a16="http://schemas.microsoft.com/office/drawing/2014/main" id="{796EE1D3-DF9F-459D-825E-85F2DAE7ED6F}"/>
              </a:ext>
            </a:extLst>
          </p:cNvPr>
          <p:cNvSpPr>
            <a:spLocks noGrp="1"/>
          </p:cNvSpPr>
          <p:nvPr>
            <p:ph type="body" sz="quarter" idx="21" hasCustomPrompt="1"/>
          </p:nvPr>
        </p:nvSpPr>
        <p:spPr>
          <a:xfrm>
            <a:off x="913990" y="2331086"/>
            <a:ext cx="12713110" cy="6449377"/>
          </a:xfrm>
        </p:spPr>
        <p:txBody>
          <a:bodyPr/>
          <a:lstStyle/>
          <a:p>
            <a:pPr lvl="0"/>
            <a:r>
              <a:rPr lang="en-GB" dirty="0"/>
              <a:t>Click to add text, press the ‘Increase/Decrease’ button under the Home tab to move though the text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9085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PHN © 2020 Editable Document Title</a:t>
            </a:r>
          </a:p>
        </p:txBody>
      </p:sp>
      <p:sp>
        <p:nvSpPr>
          <p:cNvPr id="4" name="Slide Number Placeholder 3"/>
          <p:cNvSpPr>
            <a:spLocks noGrp="1"/>
          </p:cNvSpPr>
          <p:nvPr>
            <p:ph type="sldNum" sz="quarter" idx="12"/>
          </p:nvPr>
        </p:nvSpPr>
        <p:spPr/>
        <p:txBody>
          <a:bodyPr/>
          <a:lstStyle/>
          <a:p>
            <a:fld id="{F5AEA0E0-5CC6-4BD0-905C-A0021E419432}" type="slidenum">
              <a:rPr lang="en-GB" smtClean="0"/>
              <a:t>‹#›</a:t>
            </a:fld>
            <a:endParaRPr lang="en-GB"/>
          </a:p>
        </p:txBody>
      </p:sp>
    </p:spTree>
    <p:extLst>
      <p:ext uri="{BB962C8B-B14F-4D97-AF65-F5344CB8AC3E}">
        <p14:creationId xmlns:p14="http://schemas.microsoft.com/office/powerpoint/2010/main" val="107715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3853589-26CB-4CB9-9548-DCB6E6236083}"/>
              </a:ext>
            </a:extLst>
          </p:cNvPr>
          <p:cNvSpPr/>
          <p:nvPr userDrawn="1"/>
        </p:nvSpPr>
        <p:spPr>
          <a:xfrm>
            <a:off x="0" y="0"/>
            <a:ext cx="2438400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CD53D2F7-6965-4FF4-A131-A6C28DF14B7A}"/>
              </a:ext>
            </a:extLst>
          </p:cNvPr>
          <p:cNvSpPr/>
          <p:nvPr userDrawn="1"/>
        </p:nvSpPr>
        <p:spPr>
          <a:xfrm>
            <a:off x="0" y="12801599"/>
            <a:ext cx="49536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95D3E7EB-F30F-47FB-9522-E6CE6DD80069}"/>
              </a:ext>
            </a:extLst>
          </p:cNvPr>
          <p:cNvSpPr txBox="1"/>
          <p:nvPr userDrawn="1"/>
        </p:nvSpPr>
        <p:spPr>
          <a:xfrm>
            <a:off x="0" y="13074905"/>
            <a:ext cx="4953600" cy="369332"/>
          </a:xfrm>
          <a:prstGeom prst="rect">
            <a:avLst/>
          </a:prstGeom>
          <a:noFill/>
        </p:spPr>
        <p:txBody>
          <a:bodyPr wrap="square" rIns="36000" rtlCol="0" anchor="ctr" anchorCtr="0">
            <a:spAutoFit/>
          </a:bodyPr>
          <a:lstStyle/>
          <a:p>
            <a:pPr algn="ctr"/>
            <a:r>
              <a:rPr lang="en-AU" sz="1800" b="1" cap="all" spc="360" baseline="0" dirty="0">
                <a:solidFill>
                  <a:schemeClr val="accent1"/>
                </a:solidFill>
              </a:rPr>
              <a:t>hneccphn.com.au</a:t>
            </a:r>
          </a:p>
        </p:txBody>
      </p:sp>
      <p:pic>
        <p:nvPicPr>
          <p:cNvPr id="3" name="Graphic 2">
            <a:extLst>
              <a:ext uri="{FF2B5EF4-FFF2-40B4-BE49-F238E27FC236}">
                <a16:creationId xmlns:a16="http://schemas.microsoft.com/office/drawing/2014/main" id="{47F9B653-D83F-44FC-BC70-2CB08DC192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408800" y="11703600"/>
            <a:ext cx="6958800" cy="1376773"/>
          </a:xfrm>
          <a:prstGeom prst="rect">
            <a:avLst/>
          </a:prstGeom>
        </p:spPr>
      </p:pic>
      <p:sp>
        <p:nvSpPr>
          <p:cNvPr id="15" name="Subtitle 2">
            <a:extLst>
              <a:ext uri="{FF2B5EF4-FFF2-40B4-BE49-F238E27FC236}">
                <a16:creationId xmlns:a16="http://schemas.microsoft.com/office/drawing/2014/main" id="{C1811652-AB9C-4F5F-9836-49A90DFEE4FA}"/>
              </a:ext>
            </a:extLst>
          </p:cNvPr>
          <p:cNvSpPr>
            <a:spLocks noGrp="1"/>
          </p:cNvSpPr>
          <p:nvPr>
            <p:ph type="subTitle" idx="1" hasCustomPrompt="1"/>
          </p:nvPr>
        </p:nvSpPr>
        <p:spPr>
          <a:xfrm>
            <a:off x="1015201" y="4248002"/>
            <a:ext cx="10080000" cy="3888000"/>
          </a:xfrm>
          <a:blipFill>
            <a:blip r:embed="rId4"/>
            <a:stretch>
              <a:fillRect/>
            </a:stretch>
          </a:blipFill>
        </p:spPr>
        <p:txBody>
          <a:bodyPr lIns="540000" anchor="ctr" anchorCtr="0"/>
          <a:lstStyle>
            <a:lvl1pPr marL="0" indent="0" algn="l">
              <a:lnSpc>
                <a:spcPct val="95000"/>
              </a:lnSpc>
              <a:spcAft>
                <a:spcPts val="800"/>
              </a:spcAft>
              <a:buNone/>
              <a:defRPr sz="8000" b="0" spc="80" baseline="0">
                <a:solidFill>
                  <a:schemeClr val="bg1"/>
                </a:solidFill>
                <a:latin typeface="Georgia" panose="02040502050405020303" pitchFamily="18" charset="0"/>
              </a:defRPr>
            </a:lvl1pPr>
            <a:lvl2pPr marL="0" indent="0" algn="l">
              <a:spcAft>
                <a:spcPts val="1900"/>
              </a:spcAft>
              <a:buNone/>
              <a:defRPr sz="2800" b="1" cap="all" spc="580" baseline="0">
                <a:solidFill>
                  <a:schemeClr val="accent2"/>
                </a:solidFill>
              </a:defRPr>
            </a:lvl2pPr>
            <a:lvl3pPr marL="0" indent="0" algn="l">
              <a:lnSpc>
                <a:spcPct val="115000"/>
              </a:lnSpc>
              <a:spcAft>
                <a:spcPts val="200"/>
              </a:spcAft>
              <a:buNone/>
              <a:defRPr sz="2600" b="0">
                <a:solidFill>
                  <a:schemeClr val="bg1"/>
                </a:solidFill>
              </a:defRPr>
            </a:lvl3pPr>
            <a:lvl4pPr marL="0" indent="0" algn="l">
              <a:lnSpc>
                <a:spcPct val="108000"/>
              </a:lnSpc>
              <a:spcBef>
                <a:spcPts val="2400"/>
              </a:spcBef>
              <a:spcAft>
                <a:spcPts val="0"/>
              </a:spcAft>
              <a:buNone/>
              <a:defRPr sz="1100" b="0" cap="all" spc="110" baseline="0">
                <a:solidFill>
                  <a:schemeClr val="bg1"/>
                </a:solidFill>
              </a:defRPr>
            </a:lvl4pPr>
            <a:lvl5pPr marL="0" indent="0" algn="l">
              <a:lnSpc>
                <a:spcPct val="108000"/>
              </a:lnSpc>
              <a:spcAft>
                <a:spcPts val="0"/>
              </a:spcAft>
              <a:buNone/>
              <a:defRPr sz="1100" b="0" cap="all" spc="110" baseline="0">
                <a:solidFill>
                  <a:schemeClr val="bg1"/>
                </a:solidFill>
              </a:defRPr>
            </a:lvl5pPr>
            <a:lvl6pPr marL="0" indent="0" algn="l">
              <a:lnSpc>
                <a:spcPct val="108000"/>
              </a:lnSpc>
              <a:spcAft>
                <a:spcPts val="0"/>
              </a:spcAft>
              <a:buNone/>
              <a:defRPr sz="1100" b="0" cap="all" spc="110" baseline="0">
                <a:solidFill>
                  <a:schemeClr val="bg1"/>
                </a:solidFill>
              </a:defRPr>
            </a:lvl6pPr>
            <a:lvl7pPr marL="0" indent="0" algn="l">
              <a:lnSpc>
                <a:spcPct val="108000"/>
              </a:lnSpc>
              <a:spcAft>
                <a:spcPts val="0"/>
              </a:spcAft>
              <a:buNone/>
              <a:defRPr sz="1100" b="0" cap="all" spc="110" baseline="0">
                <a:solidFill>
                  <a:schemeClr val="bg1"/>
                </a:solidFill>
              </a:defRPr>
            </a:lvl7pPr>
            <a:lvl8pPr marL="0" indent="0" algn="l">
              <a:lnSpc>
                <a:spcPct val="108000"/>
              </a:lnSpc>
              <a:buNone/>
              <a:defRPr sz="1100" b="0" cap="all" spc="110" baseline="0">
                <a:solidFill>
                  <a:schemeClr val="bg1"/>
                </a:solidFill>
              </a:defRPr>
            </a:lvl8pPr>
            <a:lvl9pPr marL="0" indent="0" algn="l">
              <a:lnSpc>
                <a:spcPct val="108000"/>
              </a:lnSpc>
              <a:spcAft>
                <a:spcPts val="0"/>
              </a:spcAft>
              <a:buNone/>
              <a:defRPr sz="1100" b="0" cap="all" spc="110" baseline="0">
                <a:solidFill>
                  <a:schemeClr val="bg1"/>
                </a:solidFill>
              </a:defRPr>
            </a:lvl9pPr>
          </a:lstStyle>
          <a:p>
            <a:pPr lvl="0"/>
            <a:r>
              <a:rPr lang="en-US" dirty="0"/>
              <a:t>Back page title over two lines</a:t>
            </a:r>
          </a:p>
          <a:p>
            <a:pPr lvl="1"/>
            <a:r>
              <a:rPr lang="en-US" dirty="0"/>
              <a:t>Level 2</a:t>
            </a:r>
          </a:p>
          <a:p>
            <a:pPr lvl="2"/>
            <a:r>
              <a:rPr lang="en-US" dirty="0"/>
              <a:t>Level 3</a:t>
            </a:r>
          </a:p>
          <a:p>
            <a:pPr lvl="3"/>
            <a:r>
              <a:rPr lang="en-US" dirty="0"/>
              <a:t>Level 4</a:t>
            </a:r>
          </a:p>
          <a:p>
            <a:pPr lvl="4"/>
            <a:r>
              <a:rPr lang="en-US" dirty="0"/>
              <a:t>5</a:t>
            </a:r>
          </a:p>
          <a:p>
            <a:pPr lvl="5"/>
            <a:r>
              <a:rPr lang="en-US" dirty="0"/>
              <a:t>6</a:t>
            </a:r>
          </a:p>
          <a:p>
            <a:pPr lvl="6"/>
            <a:r>
              <a:rPr lang="en-US" dirty="0"/>
              <a:t>7</a:t>
            </a:r>
          </a:p>
          <a:p>
            <a:pPr lvl="7"/>
            <a:r>
              <a:rPr lang="en-US" dirty="0"/>
              <a:t>8</a:t>
            </a:r>
          </a:p>
          <a:p>
            <a:pPr lvl="8"/>
            <a:r>
              <a:rPr lang="en-US" dirty="0"/>
              <a:t>9</a:t>
            </a:r>
            <a:endParaRPr lang="en-GB" dirty="0"/>
          </a:p>
        </p:txBody>
      </p:sp>
    </p:spTree>
    <p:extLst>
      <p:ext uri="{BB962C8B-B14F-4D97-AF65-F5344CB8AC3E}">
        <p14:creationId xmlns:p14="http://schemas.microsoft.com/office/powerpoint/2010/main" val="230907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146875"/>
            <a:ext cx="22472542" cy="1142301"/>
          </a:xfrm>
          <a:prstGeom prst="rect">
            <a:avLst/>
          </a:prstGeom>
        </p:spPr>
        <p:txBody>
          <a:bodyPr vert="horz" lIns="91440" tIns="45720" rIns="91440" bIns="4572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914400" y="2340245"/>
            <a:ext cx="22472542" cy="1022887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Numbered List Level 1 Fourth level</a:t>
            </a:r>
          </a:p>
          <a:p>
            <a:pPr lvl="4"/>
            <a:r>
              <a:rPr lang="en-US" dirty="0"/>
              <a:t>Numbered List Level 2 Fifth level</a:t>
            </a:r>
          </a:p>
          <a:p>
            <a:pPr lvl="5"/>
            <a:r>
              <a:rPr lang="en-US" dirty="0"/>
              <a:t>Bullet List Level 1 Sixth level</a:t>
            </a:r>
          </a:p>
          <a:p>
            <a:pPr lvl="6"/>
            <a:r>
              <a:rPr lang="en-US" dirty="0"/>
              <a:t>Bullet List Level 2 Seventh level</a:t>
            </a:r>
          </a:p>
          <a:p>
            <a:pPr lvl="7"/>
            <a:r>
              <a:rPr lang="en-US" dirty="0"/>
              <a:t>Eighth Level</a:t>
            </a:r>
          </a:p>
          <a:p>
            <a:pPr lvl="8"/>
            <a:r>
              <a:rPr lang="en-US" dirty="0"/>
              <a:t>Ninth level</a:t>
            </a:r>
            <a:endParaRPr lang="en-GB" dirty="0"/>
          </a:p>
        </p:txBody>
      </p:sp>
      <p:sp>
        <p:nvSpPr>
          <p:cNvPr id="4" name="Date Placeholder 3"/>
          <p:cNvSpPr>
            <a:spLocks noGrp="1"/>
          </p:cNvSpPr>
          <p:nvPr>
            <p:ph type="dt" sz="half" idx="2"/>
          </p:nvPr>
        </p:nvSpPr>
        <p:spPr>
          <a:xfrm>
            <a:off x="20097750" y="12682888"/>
            <a:ext cx="1733550" cy="730250"/>
          </a:xfrm>
          <a:prstGeom prst="rect">
            <a:avLst/>
          </a:prstGeom>
        </p:spPr>
        <p:txBody>
          <a:bodyPr vert="horz" lIns="91440" tIns="45720" rIns="91440" bIns="45720" rtlCol="0" anchor="b"/>
          <a:lstStyle>
            <a:lvl1pPr algn="l">
              <a:defRPr sz="1600" spc="20" baseline="0">
                <a:solidFill>
                  <a:schemeClr val="accent1"/>
                </a:solidFill>
              </a:defRPr>
            </a:lvl1pPr>
          </a:lstStyle>
          <a:p>
            <a:endParaRPr lang="en-GB" dirty="0"/>
          </a:p>
        </p:txBody>
      </p:sp>
      <p:sp>
        <p:nvSpPr>
          <p:cNvPr id="5" name="Footer Placeholder 4"/>
          <p:cNvSpPr>
            <a:spLocks noGrp="1"/>
          </p:cNvSpPr>
          <p:nvPr>
            <p:ph type="ftr" sz="quarter" idx="3"/>
          </p:nvPr>
        </p:nvSpPr>
        <p:spPr>
          <a:xfrm>
            <a:off x="914400" y="12682888"/>
            <a:ext cx="19030950" cy="730250"/>
          </a:xfrm>
          <a:prstGeom prst="rect">
            <a:avLst/>
          </a:prstGeom>
        </p:spPr>
        <p:txBody>
          <a:bodyPr vert="horz" lIns="91440" tIns="45720" rIns="91440" bIns="45720" rtlCol="0" anchor="b"/>
          <a:lstStyle>
            <a:lvl1pPr algn="l">
              <a:defRPr sz="1600" spc="20" baseline="0">
                <a:solidFill>
                  <a:schemeClr val="accent1"/>
                </a:solidFill>
              </a:defRPr>
            </a:lvl1pPr>
          </a:lstStyle>
          <a:p>
            <a:r>
              <a:rPr lang="en-GB"/>
              <a:t>PHN © 2020 Editable Document Title</a:t>
            </a:r>
            <a:endParaRPr lang="en-GB" dirty="0"/>
          </a:p>
        </p:txBody>
      </p:sp>
      <p:sp>
        <p:nvSpPr>
          <p:cNvPr id="6" name="Slide Number Placeholder 5"/>
          <p:cNvSpPr>
            <a:spLocks noGrp="1"/>
          </p:cNvSpPr>
          <p:nvPr>
            <p:ph type="sldNum" sz="quarter" idx="4"/>
          </p:nvPr>
        </p:nvSpPr>
        <p:spPr>
          <a:xfrm>
            <a:off x="21972000" y="12801600"/>
            <a:ext cx="2412000" cy="914400"/>
          </a:xfrm>
          <a:prstGeom prst="rect">
            <a:avLst/>
          </a:prstGeom>
          <a:solidFill>
            <a:schemeClr val="bg1"/>
          </a:solidFill>
        </p:spPr>
        <p:txBody>
          <a:bodyPr vert="horz" lIns="91440" tIns="45720" rIns="91440" bIns="45720" rtlCol="0" anchor="ctr"/>
          <a:lstStyle>
            <a:lvl1pPr algn="ctr">
              <a:defRPr sz="1800" b="1">
                <a:solidFill>
                  <a:schemeClr val="accent1"/>
                </a:solidFill>
              </a:defRPr>
            </a:lvl1pPr>
          </a:lstStyle>
          <a:p>
            <a:fld id="{F5AEA0E0-5CC6-4BD0-905C-A0021E419432}" type="slidenum">
              <a:rPr lang="en-GB" smtClean="0"/>
              <a:pPr/>
              <a:t>‹#›</a:t>
            </a:fld>
            <a:endParaRPr lang="en-GB" dirty="0"/>
          </a:p>
        </p:txBody>
      </p:sp>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70" r:id="rId1"/>
    <p:sldLayoutId id="2147483662" r:id="rId2"/>
    <p:sldLayoutId id="2147483675" r:id="rId3"/>
    <p:sldLayoutId id="2147483650" r:id="rId4"/>
    <p:sldLayoutId id="2147483655" r:id="rId5"/>
    <p:sldLayoutId id="2147483676" r:id="rId6"/>
  </p:sldLayoutIdLst>
  <p:hf hdr="0" dt="0"/>
  <p:txStyles>
    <p:titleStyle>
      <a:lvl1pPr algn="l" defTabSz="1828800" rtl="0" eaLnBrk="1" latinLnBrk="0" hangingPunct="1">
        <a:lnSpc>
          <a:spcPct val="105000"/>
        </a:lnSpc>
        <a:spcBef>
          <a:spcPct val="0"/>
        </a:spcBef>
        <a:buNone/>
        <a:defRPr sz="2800" b="1" kern="1200" cap="all" spc="560" baseline="0">
          <a:solidFill>
            <a:schemeClr val="accent1"/>
          </a:solidFill>
          <a:latin typeface="+mj-lt"/>
          <a:ea typeface="+mj-ea"/>
          <a:cs typeface="+mj-cs"/>
        </a:defRPr>
      </a:lvl1pPr>
    </p:titleStyle>
    <p:bodyStyle>
      <a:lvl1pPr marL="0" indent="0" algn="l" defTabSz="1828800" rtl="0" eaLnBrk="1" latinLnBrk="0" hangingPunct="1">
        <a:lnSpc>
          <a:spcPct val="100000"/>
        </a:lnSpc>
        <a:spcBef>
          <a:spcPts val="0"/>
        </a:spcBef>
        <a:spcAft>
          <a:spcPts val="2500"/>
        </a:spcAft>
        <a:buFont typeface="Arial" panose="020B0604020202020204" pitchFamily="34" charset="0"/>
        <a:buNone/>
        <a:defRPr sz="3200" kern="1200">
          <a:solidFill>
            <a:schemeClr val="accent1"/>
          </a:solidFill>
          <a:latin typeface="+mn-lt"/>
          <a:ea typeface="+mn-ea"/>
          <a:cs typeface="+mn-cs"/>
        </a:defRPr>
      </a:lvl1pPr>
      <a:lvl2pPr marL="0" indent="0" algn="l" defTabSz="1828800" rtl="0" eaLnBrk="1" latinLnBrk="0" hangingPunct="1">
        <a:lnSpc>
          <a:spcPct val="120000"/>
        </a:lnSpc>
        <a:spcBef>
          <a:spcPts val="0"/>
        </a:spcBef>
        <a:spcAft>
          <a:spcPts val="1200"/>
        </a:spcAft>
        <a:buFont typeface="Arial" panose="020B0604020202020204" pitchFamily="34" charset="0"/>
        <a:buNone/>
        <a:defRPr sz="2600" kern="1200" spc="20" baseline="0">
          <a:solidFill>
            <a:schemeClr val="accent1"/>
          </a:solidFill>
          <a:latin typeface="+mn-lt"/>
          <a:ea typeface="+mn-ea"/>
          <a:cs typeface="+mn-cs"/>
        </a:defRPr>
      </a:lvl2pPr>
      <a:lvl3pPr marL="0" indent="0" algn="l" defTabSz="1828800" rtl="0" eaLnBrk="1" latinLnBrk="0" hangingPunct="1">
        <a:lnSpc>
          <a:spcPct val="120000"/>
        </a:lnSpc>
        <a:spcBef>
          <a:spcPts val="0"/>
        </a:spcBef>
        <a:spcAft>
          <a:spcPts val="1800"/>
        </a:spcAft>
        <a:buFont typeface="Arial" panose="020B0604020202020204" pitchFamily="34" charset="0"/>
        <a:buNone/>
        <a:defRPr lang="en-US" sz="2200" kern="1200" spc="20" baseline="0" dirty="0">
          <a:solidFill>
            <a:schemeClr val="tx2"/>
          </a:solidFill>
          <a:latin typeface="+mn-lt"/>
          <a:ea typeface="+mn-ea"/>
          <a:cs typeface="+mn-cs"/>
        </a:defRPr>
      </a:lvl3pPr>
      <a:lvl4pPr marL="522000" indent="-522000" algn="l" defTabSz="1828800" rtl="0" eaLnBrk="1" latinLnBrk="0" hangingPunct="1">
        <a:lnSpc>
          <a:spcPct val="120000"/>
        </a:lnSpc>
        <a:spcBef>
          <a:spcPts val="0"/>
        </a:spcBef>
        <a:spcAft>
          <a:spcPts val="1800"/>
        </a:spcAft>
        <a:buFont typeface="+mj-lt"/>
        <a:buAutoNum type="arabicPeriod"/>
        <a:defRPr lang="en-US" sz="2200" b="0" kern="1200" spc="0" baseline="0" dirty="0">
          <a:solidFill>
            <a:schemeClr val="tx2"/>
          </a:solidFill>
          <a:latin typeface="+mn-lt"/>
          <a:ea typeface="+mn-ea"/>
          <a:cs typeface="+mn-cs"/>
        </a:defRPr>
      </a:lvl4pPr>
      <a:lvl5pPr marL="1026000" indent="-522000" algn="l" defTabSz="1828800" rtl="0" eaLnBrk="1" latinLnBrk="0" hangingPunct="1">
        <a:lnSpc>
          <a:spcPct val="120000"/>
        </a:lnSpc>
        <a:spcBef>
          <a:spcPts val="0"/>
        </a:spcBef>
        <a:spcAft>
          <a:spcPts val="1800"/>
        </a:spcAft>
        <a:buFont typeface="+mj-lt"/>
        <a:buAutoNum type="alphaLcPeriod"/>
        <a:defRPr lang="en-US" sz="2200" kern="1200" spc="0" baseline="0" dirty="0">
          <a:solidFill>
            <a:schemeClr val="tx2"/>
          </a:solidFill>
          <a:latin typeface="+mn-lt"/>
          <a:ea typeface="+mn-ea"/>
          <a:cs typeface="+mn-cs"/>
        </a:defRPr>
      </a:lvl5pPr>
      <a:lvl6pPr marL="522000" indent="-522000" algn="l" defTabSz="1828800" rtl="0" eaLnBrk="1" latinLnBrk="0" hangingPunct="1">
        <a:lnSpc>
          <a:spcPct val="120000"/>
        </a:lnSpc>
        <a:spcBef>
          <a:spcPts val="0"/>
        </a:spcBef>
        <a:spcAft>
          <a:spcPts val="2000"/>
        </a:spcAft>
        <a:buFont typeface="Arial" panose="020B0604020202020204" pitchFamily="34" charset="0"/>
        <a:buChar char="–"/>
        <a:defRPr lang="en-US" sz="2200" kern="1200" spc="20" baseline="0" dirty="0">
          <a:solidFill>
            <a:schemeClr val="tx2"/>
          </a:solidFill>
          <a:latin typeface="+mn-lt"/>
          <a:ea typeface="+mn-ea"/>
          <a:cs typeface="+mn-cs"/>
        </a:defRPr>
      </a:lvl6pPr>
      <a:lvl7pPr marL="1026000" indent="-522000" algn="l" defTabSz="1828800" rtl="0" eaLnBrk="1" latinLnBrk="0" hangingPunct="1">
        <a:lnSpc>
          <a:spcPct val="120000"/>
        </a:lnSpc>
        <a:spcBef>
          <a:spcPts val="0"/>
        </a:spcBef>
        <a:spcAft>
          <a:spcPts val="1800"/>
        </a:spcAft>
        <a:buFont typeface="Arial" panose="020B0604020202020204" pitchFamily="34" charset="0"/>
        <a:buChar char="&gt;"/>
        <a:defRPr lang="en-US" sz="2200" kern="1200" spc="20" baseline="0" dirty="0">
          <a:solidFill>
            <a:schemeClr val="tx2"/>
          </a:solidFill>
          <a:latin typeface="+mn-lt"/>
          <a:ea typeface="+mn-ea"/>
          <a:cs typeface="+mn-cs"/>
        </a:defRPr>
      </a:lvl7pPr>
      <a:lvl8pPr marL="0" indent="0" algn="l" defTabSz="1828800" rtl="0" eaLnBrk="1" latinLnBrk="0" hangingPunct="1">
        <a:lnSpc>
          <a:spcPct val="120000"/>
        </a:lnSpc>
        <a:spcBef>
          <a:spcPts val="0"/>
        </a:spcBef>
        <a:spcAft>
          <a:spcPts val="0"/>
        </a:spcAft>
        <a:buFont typeface="Arial" panose="020B0604020202020204" pitchFamily="34" charset="0"/>
        <a:buNone/>
        <a:defRPr lang="en-US" sz="1600" kern="1200" spc="0" baseline="0" dirty="0">
          <a:solidFill>
            <a:schemeClr val="accent6"/>
          </a:solidFill>
          <a:latin typeface="+mn-lt"/>
          <a:ea typeface="+mn-ea"/>
          <a:cs typeface="+mn-cs"/>
        </a:defRPr>
      </a:lvl8pPr>
      <a:lvl9pPr marL="0" indent="0" algn="l" defTabSz="1828800" rtl="0" eaLnBrk="1" latinLnBrk="0" hangingPunct="1">
        <a:lnSpc>
          <a:spcPct val="120000"/>
        </a:lnSpc>
        <a:spcBef>
          <a:spcPts val="0"/>
        </a:spcBef>
        <a:spcAft>
          <a:spcPts val="1800"/>
        </a:spcAft>
        <a:buFont typeface="Arial" panose="020B0604020202020204" pitchFamily="34" charset="0"/>
        <a:buNone/>
        <a:defRPr lang="en-GB" sz="1600" kern="1200" spc="20" baseline="0" dirty="0">
          <a:solidFill>
            <a:schemeClr val="accent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kwisemantel@hneccphn.com.a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medicareaust.com/PROGRAMS/AIRP01/index.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ncirs.org.au/sites/default/files/2020-06/Enhancing%20data%20quality%20of%20vaccination%20encounters%20recorded%20in%20practice%20software%20and%20on%20AIR_FINAL_June2020.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servicesaustralia.gov.au/organisations/business/services/proda-provider-digital-acces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www.servicesaustralia.gov.au/organisations/business/services/proda-provider-digital-access/how-manage-your-organisation/adding-and-linking-service-providers-organisations/linking-health-service-providers/adding-and-linking-hpos-air" TargetMode="External"/><Relationship Id="rId4" Type="http://schemas.openxmlformats.org/officeDocument/2006/relationships/hyperlink" Target="https://www.servicesaustralia.gov.au/organisations/business/services/provider-digital-access-prod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hnimmunise.org.au/assets/resources-public/Accessing-AIR-using-PRODA-Individuals-User-Guide-July-2020-V1-0-3.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www.ncirs.org.au/sites/default/files/2020-12/HPOS%20-%20Supporting%20providers_December%202020_Final_0.pdf" TargetMode="External"/><Relationship Id="rId4" Type="http://schemas.openxmlformats.org/officeDocument/2006/relationships/hyperlink" Target="https://www.phnimmunise.org.au/assets/resources-public/Accessing-AIR-using-PRODA-Organisations-User-Guide-July-2020-V1-0.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ervicesaustralia.gov.au/organisations/health-professionals/services/medicare/australian-immunisation-register-health-professionals/resources/reports-available-from-air-site"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s://www.servicesaustralia.gov.au/organisations/health-professionals/services/medicare/australian-immunisation-register-health-professionals/resources/national-due-and-overdue-rules-immunis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 up of a person wearing glasses and smiling at the camera&#10;&#10;Description automatically generated">
            <a:extLst>
              <a:ext uri="{FF2B5EF4-FFF2-40B4-BE49-F238E27FC236}">
                <a16:creationId xmlns:a16="http://schemas.microsoft.com/office/drawing/2014/main" id="{A4CCECA0-83B0-45C0-87DB-319D85F592A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5" r="25"/>
          <a:stretch/>
        </p:blipFill>
        <p:spPr/>
      </p:pic>
      <p:sp>
        <p:nvSpPr>
          <p:cNvPr id="2" name="Subtitle 1">
            <a:extLst>
              <a:ext uri="{FF2B5EF4-FFF2-40B4-BE49-F238E27FC236}">
                <a16:creationId xmlns:a16="http://schemas.microsoft.com/office/drawing/2014/main" id="{61B727AF-57BC-4555-AD38-1384D5D7FCED}"/>
              </a:ext>
            </a:extLst>
          </p:cNvPr>
          <p:cNvSpPr>
            <a:spLocks noGrp="1"/>
          </p:cNvSpPr>
          <p:nvPr>
            <p:ph type="subTitle" idx="1"/>
          </p:nvPr>
        </p:nvSpPr>
        <p:spPr>
          <a:xfrm>
            <a:off x="1015200" y="5323269"/>
            <a:ext cx="11176799" cy="3888000"/>
          </a:xfrm>
        </p:spPr>
        <p:txBody>
          <a:bodyPr/>
          <a:lstStyle/>
          <a:p>
            <a:r>
              <a:rPr lang="en-AU" dirty="0"/>
              <a:t>How to access the AIR </a:t>
            </a:r>
          </a:p>
          <a:p>
            <a:r>
              <a:rPr lang="en-AU" sz="3200" dirty="0"/>
              <a:t>Kaycee Wisemantel</a:t>
            </a:r>
          </a:p>
          <a:p>
            <a:pPr lvl="2"/>
            <a:r>
              <a:rPr lang="en-AU" dirty="0"/>
              <a:t>February 2021</a:t>
            </a:r>
          </a:p>
          <a:p>
            <a:pPr lvl="2"/>
            <a:r>
              <a:rPr lang="en-AU" dirty="0"/>
              <a:t>E: </a:t>
            </a:r>
            <a:r>
              <a:rPr lang="en-AU" dirty="0">
                <a:solidFill>
                  <a:schemeClr val="bg2"/>
                </a:solidFill>
                <a:hlinkClick r:id="rId4">
                  <a:extLst>
                    <a:ext uri="{A12FA001-AC4F-418D-AE19-62706E023703}">
                      <ahyp:hlinkClr xmlns:ahyp="http://schemas.microsoft.com/office/drawing/2018/hyperlinkcolor" val="tx"/>
                    </a:ext>
                  </a:extLst>
                </a:hlinkClick>
              </a:rPr>
              <a:t>kwisemantel@hneccphn.com.au</a:t>
            </a:r>
            <a:endParaRPr lang="en-AU" dirty="0">
              <a:solidFill>
                <a:schemeClr val="bg2"/>
              </a:solidFill>
            </a:endParaRPr>
          </a:p>
          <a:p>
            <a:pPr lvl="2"/>
            <a:r>
              <a:rPr lang="en-AU" dirty="0"/>
              <a:t>M: 0409 148 062</a:t>
            </a:r>
          </a:p>
          <a:p>
            <a:pPr lvl="3"/>
            <a:r>
              <a:rPr lang="en-AU" dirty="0"/>
              <a:t>WE ACKNOWLEDGE THE TRADITIONAL OWNERS &amp; CUSTODIANS OF THE </a:t>
            </a:r>
            <a:br>
              <a:rPr lang="en-AU" dirty="0"/>
            </a:br>
            <a:r>
              <a:rPr lang="en-AU" dirty="0"/>
              <a:t>LAND THAT WE LIVE &amp; WORK ON AS THE FIRST PEOPLE OF THIS COUNTRY.</a:t>
            </a:r>
          </a:p>
        </p:txBody>
      </p:sp>
    </p:spTree>
    <p:extLst>
      <p:ext uri="{BB962C8B-B14F-4D97-AF65-F5344CB8AC3E}">
        <p14:creationId xmlns:p14="http://schemas.microsoft.com/office/powerpoint/2010/main" val="74211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A9135-94EC-4D51-AD2F-C456190E1758}"/>
              </a:ext>
            </a:extLst>
          </p:cNvPr>
          <p:cNvSpPr>
            <a:spLocks noGrp="1"/>
          </p:cNvSpPr>
          <p:nvPr>
            <p:ph type="subTitle" idx="1"/>
          </p:nvPr>
        </p:nvSpPr>
        <p:spPr>
          <a:xfrm>
            <a:off x="1035983" y="1151511"/>
            <a:ext cx="18935344" cy="9280961"/>
          </a:xfrm>
        </p:spPr>
        <p:txBody>
          <a:bodyPr/>
          <a:lstStyle/>
          <a:p>
            <a:r>
              <a:rPr lang="en-AU" sz="4800" b="1" dirty="0"/>
              <a:t>CHEAT SHEETS</a:t>
            </a:r>
          </a:p>
          <a:p>
            <a:endParaRPr lang="en-AU" sz="4800" b="1" dirty="0"/>
          </a:p>
          <a:p>
            <a:pPr lvl="1"/>
            <a:endParaRPr lang="en-GB" dirty="0">
              <a:solidFill>
                <a:schemeClr val="accent2">
                  <a:lumMod val="75000"/>
                </a:schemeClr>
              </a:solidFill>
            </a:endParaRPr>
          </a:p>
          <a:p>
            <a:pPr lvl="1"/>
            <a:endParaRPr lang="en-GB" dirty="0">
              <a:solidFill>
                <a:schemeClr val="accent2">
                  <a:lumMod val="75000"/>
                </a:schemeClr>
              </a:solidFill>
            </a:endParaRPr>
          </a:p>
          <a:p>
            <a:endParaRPr lang="en-AU" sz="4800" b="1" dirty="0"/>
          </a:p>
          <a:p>
            <a:endParaRPr lang="en-AU" sz="4800" b="1" dirty="0"/>
          </a:p>
        </p:txBody>
      </p:sp>
      <p:pic>
        <p:nvPicPr>
          <p:cNvPr id="4" name="Picture 3">
            <a:extLst>
              <a:ext uri="{FF2B5EF4-FFF2-40B4-BE49-F238E27FC236}">
                <a16:creationId xmlns:a16="http://schemas.microsoft.com/office/drawing/2014/main" id="{918D1693-D6F7-4A43-A551-EE29D5701195}"/>
              </a:ext>
            </a:extLst>
          </p:cNvPr>
          <p:cNvPicPr>
            <a:picLocks noChangeAspect="1"/>
          </p:cNvPicPr>
          <p:nvPr/>
        </p:nvPicPr>
        <p:blipFill>
          <a:blip r:embed="rId3"/>
          <a:stretch>
            <a:fillRect/>
          </a:stretch>
        </p:blipFill>
        <p:spPr>
          <a:xfrm>
            <a:off x="16138115" y="1647937"/>
            <a:ext cx="5689498" cy="9059391"/>
          </a:xfrm>
          <a:prstGeom prst="rect">
            <a:avLst/>
          </a:prstGeom>
        </p:spPr>
      </p:pic>
      <p:pic>
        <p:nvPicPr>
          <p:cNvPr id="5" name="Picture 4">
            <a:extLst>
              <a:ext uri="{FF2B5EF4-FFF2-40B4-BE49-F238E27FC236}">
                <a16:creationId xmlns:a16="http://schemas.microsoft.com/office/drawing/2014/main" id="{546E3A9B-5D59-4CE7-8A6D-4EAF0F3A197A}"/>
              </a:ext>
            </a:extLst>
          </p:cNvPr>
          <p:cNvPicPr>
            <a:picLocks noChangeAspect="1"/>
          </p:cNvPicPr>
          <p:nvPr/>
        </p:nvPicPr>
        <p:blipFill>
          <a:blip r:embed="rId4"/>
          <a:stretch>
            <a:fillRect/>
          </a:stretch>
        </p:blipFill>
        <p:spPr>
          <a:xfrm>
            <a:off x="8790039" y="1858298"/>
            <a:ext cx="5987845" cy="8849030"/>
          </a:xfrm>
          <a:prstGeom prst="rect">
            <a:avLst/>
          </a:prstGeom>
        </p:spPr>
      </p:pic>
    </p:spTree>
    <p:extLst>
      <p:ext uri="{BB962C8B-B14F-4D97-AF65-F5344CB8AC3E}">
        <p14:creationId xmlns:p14="http://schemas.microsoft.com/office/powerpoint/2010/main" val="4163299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A9135-94EC-4D51-AD2F-C456190E1758}"/>
              </a:ext>
            </a:extLst>
          </p:cNvPr>
          <p:cNvSpPr>
            <a:spLocks noGrp="1"/>
          </p:cNvSpPr>
          <p:nvPr>
            <p:ph type="subTitle" idx="1"/>
          </p:nvPr>
        </p:nvSpPr>
        <p:spPr>
          <a:xfrm>
            <a:off x="1035983" y="1151511"/>
            <a:ext cx="18935344" cy="9280961"/>
          </a:xfrm>
        </p:spPr>
        <p:txBody>
          <a:bodyPr/>
          <a:lstStyle/>
          <a:p>
            <a:r>
              <a:rPr lang="en-AU" sz="4800" b="1" dirty="0"/>
              <a:t>EDUCATION MODULES</a:t>
            </a:r>
          </a:p>
          <a:p>
            <a:endParaRPr lang="en-AU" sz="4800" b="1" dirty="0"/>
          </a:p>
          <a:p>
            <a:pPr lvl="1"/>
            <a:r>
              <a:rPr lang="en-GB" dirty="0"/>
              <a:t>ELEARNING PROGRAM </a:t>
            </a:r>
          </a:p>
          <a:p>
            <a:pPr lvl="1"/>
            <a:r>
              <a:rPr lang="en-GB" dirty="0">
                <a:solidFill>
                  <a:schemeClr val="accent2">
                    <a:lumMod val="75000"/>
                  </a:schemeClr>
                </a:solidFill>
                <a:hlinkClick r:id="rId3">
                  <a:extLst>
                    <a:ext uri="{A12FA001-AC4F-418D-AE19-62706E023703}">
                      <ahyp:hlinkClr xmlns:ahyp="http://schemas.microsoft.com/office/drawing/2018/hyperlinkcolor" val="tx"/>
                    </a:ext>
                  </a:extLst>
                </a:hlinkClick>
              </a:rPr>
              <a:t>AUSTRALIAN IMMUNISATION REGISTER FOR VACCINATION PROVIDERS</a:t>
            </a:r>
            <a:endParaRPr lang="en-GB" dirty="0">
              <a:solidFill>
                <a:schemeClr val="accent2">
                  <a:lumMod val="75000"/>
                </a:schemeClr>
              </a:solidFill>
            </a:endParaRPr>
          </a:p>
          <a:p>
            <a:pPr lvl="1"/>
            <a:endParaRPr lang="en-GB" dirty="0">
              <a:solidFill>
                <a:schemeClr val="accent2">
                  <a:lumMod val="75000"/>
                </a:schemeClr>
              </a:solidFill>
            </a:endParaRPr>
          </a:p>
          <a:p>
            <a:pPr lvl="1"/>
            <a:endParaRPr lang="en-GB" dirty="0">
              <a:solidFill>
                <a:schemeClr val="accent2">
                  <a:lumMod val="75000"/>
                </a:schemeClr>
              </a:solidFill>
            </a:endParaRPr>
          </a:p>
          <a:p>
            <a:endParaRPr lang="en-AU" sz="4800" b="1" dirty="0"/>
          </a:p>
          <a:p>
            <a:endParaRPr lang="en-AU" sz="4800" b="1" dirty="0"/>
          </a:p>
        </p:txBody>
      </p:sp>
    </p:spTree>
    <p:extLst>
      <p:ext uri="{BB962C8B-B14F-4D97-AF65-F5344CB8AC3E}">
        <p14:creationId xmlns:p14="http://schemas.microsoft.com/office/powerpoint/2010/main" val="2444676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A9135-94EC-4D51-AD2F-C456190E1758}"/>
              </a:ext>
            </a:extLst>
          </p:cNvPr>
          <p:cNvSpPr>
            <a:spLocks noGrp="1"/>
          </p:cNvSpPr>
          <p:nvPr>
            <p:ph type="subTitle" idx="1"/>
          </p:nvPr>
        </p:nvSpPr>
        <p:spPr>
          <a:xfrm>
            <a:off x="1035983" y="1151511"/>
            <a:ext cx="18935344" cy="10860379"/>
          </a:xfrm>
        </p:spPr>
        <p:txBody>
          <a:bodyPr/>
          <a:lstStyle/>
          <a:p>
            <a:r>
              <a:rPr lang="en-GB" dirty="0"/>
              <a:t>QUESTIONS??</a:t>
            </a:r>
          </a:p>
        </p:txBody>
      </p:sp>
      <p:pic>
        <p:nvPicPr>
          <p:cNvPr id="3" name="Picture 2">
            <a:extLst>
              <a:ext uri="{FF2B5EF4-FFF2-40B4-BE49-F238E27FC236}">
                <a16:creationId xmlns:a16="http://schemas.microsoft.com/office/drawing/2014/main" id="{83A12734-7F29-40A4-B039-4301B47C20CD}"/>
              </a:ext>
            </a:extLst>
          </p:cNvPr>
          <p:cNvPicPr>
            <a:picLocks noChangeAspect="1"/>
          </p:cNvPicPr>
          <p:nvPr/>
        </p:nvPicPr>
        <p:blipFill>
          <a:blip r:embed="rId3"/>
          <a:stretch>
            <a:fillRect/>
          </a:stretch>
        </p:blipFill>
        <p:spPr>
          <a:xfrm>
            <a:off x="12992100" y="4295700"/>
            <a:ext cx="6421582" cy="4571999"/>
          </a:xfrm>
          <a:prstGeom prst="rect">
            <a:avLst/>
          </a:prstGeom>
        </p:spPr>
      </p:pic>
    </p:spTree>
    <p:extLst>
      <p:ext uri="{BB962C8B-B14F-4D97-AF65-F5344CB8AC3E}">
        <p14:creationId xmlns:p14="http://schemas.microsoft.com/office/powerpoint/2010/main" val="2385305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A9135-94EC-4D51-AD2F-C456190E1758}"/>
              </a:ext>
            </a:extLst>
          </p:cNvPr>
          <p:cNvSpPr>
            <a:spLocks noGrp="1"/>
          </p:cNvSpPr>
          <p:nvPr>
            <p:ph type="subTitle" idx="1"/>
          </p:nvPr>
        </p:nvSpPr>
        <p:spPr>
          <a:xfrm>
            <a:off x="1035983" y="1151511"/>
            <a:ext cx="18935344" cy="10860379"/>
          </a:xfrm>
        </p:spPr>
        <p:txBody>
          <a:bodyPr/>
          <a:lstStyle/>
          <a:p>
            <a:r>
              <a:rPr lang="en-GB" dirty="0"/>
              <a:t>SAVE THE DATE!!</a:t>
            </a:r>
          </a:p>
        </p:txBody>
      </p:sp>
      <p:pic>
        <p:nvPicPr>
          <p:cNvPr id="6" name="Picture 5">
            <a:extLst>
              <a:ext uri="{FF2B5EF4-FFF2-40B4-BE49-F238E27FC236}">
                <a16:creationId xmlns:a16="http://schemas.microsoft.com/office/drawing/2014/main" id="{0A231399-665C-4D41-8F99-F5D7F1A21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9519" y="1704110"/>
            <a:ext cx="6310868" cy="8908026"/>
          </a:xfrm>
          <a:prstGeom prst="rect">
            <a:avLst/>
          </a:prstGeom>
        </p:spPr>
      </p:pic>
    </p:spTree>
    <p:extLst>
      <p:ext uri="{BB962C8B-B14F-4D97-AF65-F5344CB8AC3E}">
        <p14:creationId xmlns:p14="http://schemas.microsoft.com/office/powerpoint/2010/main" val="192923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A9135-94EC-4D51-AD2F-C456190E1758}"/>
              </a:ext>
            </a:extLst>
          </p:cNvPr>
          <p:cNvSpPr>
            <a:spLocks noGrp="1"/>
          </p:cNvSpPr>
          <p:nvPr>
            <p:ph type="subTitle" idx="1"/>
          </p:nvPr>
        </p:nvSpPr>
        <p:spPr>
          <a:xfrm>
            <a:off x="1015200" y="1163781"/>
            <a:ext cx="21179781" cy="8416637"/>
          </a:xfrm>
        </p:spPr>
        <p:txBody>
          <a:bodyPr/>
          <a:lstStyle/>
          <a:p>
            <a:r>
              <a:rPr lang="en-GB" sz="4000" dirty="0"/>
              <a:t>MANDATORY REPORTING OF VACCINES TO THE AUSTRALIAN IMMUNISATION REGISTER (AIR)</a:t>
            </a:r>
          </a:p>
          <a:p>
            <a:endParaRPr lang="en-GB" sz="4000" dirty="0"/>
          </a:p>
          <a:p>
            <a:pPr marL="457200" lvl="1" indent="-457200">
              <a:buFont typeface="Arial" panose="020B0604020202020204" pitchFamily="34" charset="0"/>
              <a:buChar char="•"/>
            </a:pPr>
            <a:r>
              <a:rPr lang="en-AU" dirty="0"/>
              <a:t>Australian Immunisation Register Amendment (Reporting) Bill, entered Parliament on December 3, 2020</a:t>
            </a:r>
          </a:p>
          <a:p>
            <a:pPr marL="457200" lvl="1" indent="-457200">
              <a:buFont typeface="Arial" panose="020B0604020202020204" pitchFamily="34" charset="0"/>
              <a:buChar char="•"/>
            </a:pPr>
            <a:r>
              <a:rPr lang="en-AU" dirty="0"/>
              <a:t>The Federal Government has made it mandatory to record COVID-19 vaccinations in the AIR and will gradually extend the new rule to all vaccines.</a:t>
            </a:r>
          </a:p>
          <a:p>
            <a:pPr marL="457200" lvl="1" indent="-457200">
              <a:buFont typeface="Arial" panose="020B0604020202020204" pitchFamily="34" charset="0"/>
              <a:buChar char="•"/>
            </a:pPr>
            <a:endParaRPr lang="en-AU" dirty="0"/>
          </a:p>
          <a:p>
            <a:pPr lvl="1"/>
            <a:r>
              <a:rPr lang="en-GB" sz="2000" dirty="0"/>
              <a:t>	Note: Penalties apply if the vaccine provider fails to comply. </a:t>
            </a:r>
          </a:p>
          <a:p>
            <a:pPr lvl="1"/>
            <a:endParaRPr lang="en-AU" dirty="0"/>
          </a:p>
          <a:p>
            <a:pPr lvl="1"/>
            <a:endParaRPr lang="en-AU" dirty="0"/>
          </a:p>
          <a:p>
            <a:pPr lvl="2"/>
            <a:endParaRPr lang="en-GB" dirty="0"/>
          </a:p>
        </p:txBody>
      </p:sp>
      <p:pic>
        <p:nvPicPr>
          <p:cNvPr id="3" name="Picture 2">
            <a:extLst>
              <a:ext uri="{FF2B5EF4-FFF2-40B4-BE49-F238E27FC236}">
                <a16:creationId xmlns:a16="http://schemas.microsoft.com/office/drawing/2014/main" id="{11E2EB36-9785-4835-8B12-9844D025F096}"/>
              </a:ext>
            </a:extLst>
          </p:cNvPr>
          <p:cNvPicPr>
            <a:picLocks noChangeAspect="1"/>
          </p:cNvPicPr>
          <p:nvPr/>
        </p:nvPicPr>
        <p:blipFill>
          <a:blip r:embed="rId3"/>
          <a:stretch>
            <a:fillRect/>
          </a:stretch>
        </p:blipFill>
        <p:spPr>
          <a:xfrm>
            <a:off x="9310254" y="8251681"/>
            <a:ext cx="4026115" cy="3098221"/>
          </a:xfrm>
          <a:prstGeom prst="rect">
            <a:avLst/>
          </a:prstGeom>
        </p:spPr>
      </p:pic>
    </p:spTree>
    <p:extLst>
      <p:ext uri="{BB962C8B-B14F-4D97-AF65-F5344CB8AC3E}">
        <p14:creationId xmlns:p14="http://schemas.microsoft.com/office/powerpoint/2010/main" val="1421929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A9135-94EC-4D51-AD2F-C456190E1758}"/>
              </a:ext>
            </a:extLst>
          </p:cNvPr>
          <p:cNvSpPr>
            <a:spLocks noGrp="1"/>
          </p:cNvSpPr>
          <p:nvPr>
            <p:ph type="subTitle" idx="1"/>
          </p:nvPr>
        </p:nvSpPr>
        <p:spPr>
          <a:xfrm>
            <a:off x="1015201" y="1475509"/>
            <a:ext cx="22405908" cy="10723418"/>
          </a:xfrm>
        </p:spPr>
        <p:txBody>
          <a:bodyPr/>
          <a:lstStyle/>
          <a:p>
            <a:r>
              <a:rPr lang="en-GB" sz="4800" dirty="0"/>
              <a:t>QUALITY CHECKS TO ENSURE THAT YOU ARE SUCCESSFULLY TRANSMITTING TO THE AIR</a:t>
            </a:r>
          </a:p>
          <a:p>
            <a:endParaRPr lang="en-GB" sz="4000" dirty="0"/>
          </a:p>
          <a:p>
            <a:pPr lvl="1"/>
            <a:r>
              <a:rPr lang="en-AU" dirty="0"/>
              <a:t>Some suggestions are:</a:t>
            </a:r>
          </a:p>
          <a:p>
            <a:pPr marL="457200" lvl="1" indent="-457200">
              <a:buFont typeface="Arial" panose="020B0604020202020204" pitchFamily="34" charset="0"/>
              <a:buChar char="•"/>
            </a:pPr>
            <a:r>
              <a:rPr lang="en-AU" dirty="0"/>
              <a:t>Extract a list of vaccinations given via practice software and check those encounters against AIR, or do a random selection and check status on AIR</a:t>
            </a:r>
          </a:p>
          <a:p>
            <a:pPr marL="457200" lvl="1" indent="-457200">
              <a:buFont typeface="Arial" panose="020B0604020202020204" pitchFamily="34" charset="0"/>
              <a:buChar char="•"/>
            </a:pPr>
            <a:r>
              <a:rPr lang="en-AU" dirty="0"/>
              <a:t>Extract a 10A report and compare against a list of vaccinations given via the practice software.</a:t>
            </a:r>
          </a:p>
          <a:p>
            <a:pPr marL="457200" lvl="1" indent="-457200">
              <a:buFont typeface="Arial" panose="020B0604020202020204" pitchFamily="34" charset="0"/>
              <a:buChar char="•"/>
            </a:pPr>
            <a:r>
              <a:rPr lang="en-AU" dirty="0"/>
              <a:t>If THE practice receives calls from families about AIR not being up to date and they have received a letter from Centrelink then YOU CAN check YOUR practice software to ASEE whether there was an error when the vaccine was recorded or transmitted</a:t>
            </a:r>
          </a:p>
          <a:p>
            <a:pPr marL="457200" lvl="1" indent="-457200">
              <a:buFont typeface="Arial" panose="020B0604020202020204" pitchFamily="34" charset="0"/>
              <a:buChar char="•"/>
            </a:pPr>
            <a:r>
              <a:rPr lang="en-AU" dirty="0"/>
              <a:t>Encourage patient to download the Medicare App and check their immunisation statement or log into MY Gov</a:t>
            </a:r>
          </a:p>
          <a:p>
            <a:pPr lvl="1"/>
            <a:r>
              <a:rPr lang="en-AU" dirty="0"/>
              <a:t>Anyone have any other suggestions??</a:t>
            </a:r>
            <a:endParaRPr lang="en-GB" dirty="0"/>
          </a:p>
          <a:p>
            <a:pPr lvl="2"/>
            <a:endParaRPr lang="en-GB" dirty="0"/>
          </a:p>
        </p:txBody>
      </p:sp>
    </p:spTree>
    <p:extLst>
      <p:ext uri="{BB962C8B-B14F-4D97-AF65-F5344CB8AC3E}">
        <p14:creationId xmlns:p14="http://schemas.microsoft.com/office/powerpoint/2010/main" val="193740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A9135-94EC-4D51-AD2F-C456190E1758}"/>
              </a:ext>
            </a:extLst>
          </p:cNvPr>
          <p:cNvSpPr>
            <a:spLocks noGrp="1"/>
          </p:cNvSpPr>
          <p:nvPr>
            <p:ph type="subTitle" idx="1"/>
          </p:nvPr>
        </p:nvSpPr>
        <p:spPr>
          <a:xfrm>
            <a:off x="1602109" y="2314155"/>
            <a:ext cx="21179781" cy="8416637"/>
          </a:xfrm>
        </p:spPr>
        <p:txBody>
          <a:bodyPr/>
          <a:lstStyle/>
          <a:p>
            <a:r>
              <a:rPr lang="en-GB" sz="4000" dirty="0"/>
              <a:t>NEW “SERIAL NUMBER” FIELD IN AIR SITE TO TRACK COVID-19 VACCINE</a:t>
            </a:r>
          </a:p>
          <a:p>
            <a:endParaRPr lang="en-GB" sz="4000" dirty="0"/>
          </a:p>
          <a:p>
            <a:pPr marL="457200" lvl="1" indent="-457200">
              <a:buFont typeface="Arial" panose="020B0604020202020204" pitchFamily="34" charset="0"/>
              <a:buChar char="•"/>
            </a:pPr>
            <a:r>
              <a:rPr lang="en-AU" dirty="0"/>
              <a:t>Australian A new field to capture vaccine serial number was added to the AIR site on 16 December 2020.</a:t>
            </a:r>
          </a:p>
          <a:p>
            <a:pPr marL="457200" lvl="1" indent="-457200">
              <a:buFont typeface="Arial" panose="020B0604020202020204" pitchFamily="34" charset="0"/>
              <a:buChar char="•"/>
            </a:pPr>
            <a:endParaRPr lang="en-AU" dirty="0"/>
          </a:p>
          <a:p>
            <a:pPr marL="457200" lvl="1" indent="-457200">
              <a:buFont typeface="Arial" panose="020B0604020202020204" pitchFamily="34" charset="0"/>
              <a:buChar char="•"/>
            </a:pPr>
            <a:r>
              <a:rPr lang="en-AU" dirty="0"/>
              <a:t>The addition of this field will support the rollout of COVID-19 vaccines across Australia and assist Commonwealth, State and Territory governments to track all vaccines administered to the public as outlined in the Australian COVID-19 Vaccination Policy.</a:t>
            </a:r>
          </a:p>
          <a:p>
            <a:pPr marL="457200" lvl="1" indent="-457200">
              <a:buFont typeface="Arial" panose="020B0604020202020204" pitchFamily="34" charset="0"/>
              <a:buChar char="•"/>
            </a:pPr>
            <a:endParaRPr lang="en-AU" dirty="0"/>
          </a:p>
          <a:p>
            <a:pPr marL="457200" lvl="1" indent="-457200">
              <a:buFont typeface="Arial" panose="020B0604020202020204" pitchFamily="34" charset="0"/>
              <a:buChar char="•"/>
            </a:pPr>
            <a:r>
              <a:rPr lang="en-AU" dirty="0"/>
              <a:t>At this current time, it is not mandatory for vaccination providers to record vaccine serial numbers, however further advice about recording COVID-19 vaccines on the AIR will be provided soon.</a:t>
            </a:r>
            <a:r>
              <a:rPr lang="en-GB" sz="2000" dirty="0"/>
              <a:t>	</a:t>
            </a:r>
            <a:endParaRPr lang="en-AU" dirty="0"/>
          </a:p>
          <a:p>
            <a:pPr lvl="1"/>
            <a:endParaRPr lang="en-AU" dirty="0"/>
          </a:p>
          <a:p>
            <a:pPr lvl="2"/>
            <a:endParaRPr lang="en-GB" dirty="0"/>
          </a:p>
        </p:txBody>
      </p:sp>
    </p:spTree>
    <p:extLst>
      <p:ext uri="{BB962C8B-B14F-4D97-AF65-F5344CB8AC3E}">
        <p14:creationId xmlns:p14="http://schemas.microsoft.com/office/powerpoint/2010/main" val="114481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A9135-94EC-4D51-AD2F-C456190E1758}"/>
              </a:ext>
            </a:extLst>
          </p:cNvPr>
          <p:cNvSpPr>
            <a:spLocks noGrp="1"/>
          </p:cNvSpPr>
          <p:nvPr>
            <p:ph type="subTitle" idx="1"/>
          </p:nvPr>
        </p:nvSpPr>
        <p:spPr>
          <a:xfrm>
            <a:off x="911291" y="2244435"/>
            <a:ext cx="21595417" cy="9123219"/>
          </a:xfrm>
        </p:spPr>
        <p:txBody>
          <a:bodyPr/>
          <a:lstStyle/>
          <a:p>
            <a:r>
              <a:rPr lang="en-AU" sz="4800" dirty="0"/>
              <a:t>WHY ACCESS THE AIR?</a:t>
            </a:r>
            <a:endParaRPr lang="en-GB" sz="4800" dirty="0"/>
          </a:p>
          <a:p>
            <a:pPr lvl="1"/>
            <a:endParaRPr lang="en-GB" dirty="0"/>
          </a:p>
          <a:p>
            <a:pPr lvl="1"/>
            <a:r>
              <a:rPr lang="en-GB" dirty="0"/>
              <a:t>1. It WILL BECOME MANDATORY FOR ALL VACCINE ENCOUNTERS TO BE RECORDED 	ON THE AIR</a:t>
            </a:r>
          </a:p>
          <a:p>
            <a:pPr lvl="1"/>
            <a:r>
              <a:rPr lang="en-GB" dirty="0"/>
              <a:t>2. RECORD AN ENCOUNTER</a:t>
            </a:r>
          </a:p>
          <a:p>
            <a:pPr lvl="1"/>
            <a:r>
              <a:rPr lang="en-GB" dirty="0"/>
              <a:t>3. Update an encounter</a:t>
            </a:r>
          </a:p>
          <a:p>
            <a:pPr lvl="1"/>
            <a:r>
              <a:rPr lang="en-AU" dirty="0"/>
              <a:t>4. view a patient’s immunisation history </a:t>
            </a:r>
          </a:p>
          <a:p>
            <a:pPr lvl="1"/>
            <a:r>
              <a:rPr lang="en-AU" dirty="0"/>
              <a:t>	(IMMUNISATION HISTORY STATEMENT)</a:t>
            </a:r>
          </a:p>
          <a:p>
            <a:pPr lvl="1"/>
            <a:endParaRPr lang="en-AU" dirty="0"/>
          </a:p>
          <a:p>
            <a:pPr lvl="1"/>
            <a:endParaRPr lang="en-AU" dirty="0"/>
          </a:p>
          <a:p>
            <a:pPr lvl="1"/>
            <a:r>
              <a:rPr lang="en-AU" sz="1800" dirty="0"/>
              <a:t>RESOURCES to improve air data quality:</a:t>
            </a:r>
          </a:p>
          <a:p>
            <a:pPr lvl="1"/>
            <a:r>
              <a:rPr lang="en-AU" sz="1800" u="sng" dirty="0">
                <a:solidFill>
                  <a:schemeClr val="accent2">
                    <a:lumMod val="75000"/>
                  </a:schemeClr>
                </a:solidFill>
                <a:hlinkClick r:id="rId3">
                  <a:extLst>
                    <a:ext uri="{A12FA001-AC4F-418D-AE19-62706E023703}">
                      <ahyp:hlinkClr xmlns:ahyp="http://schemas.microsoft.com/office/drawing/2018/hyperlinkcolor" val="tx"/>
                    </a:ext>
                  </a:extLst>
                </a:hlinkClick>
              </a:rPr>
              <a:t>Enhancing data quality of vaccination encounters</a:t>
            </a:r>
            <a:r>
              <a:rPr lang="en-AU" sz="1800" b="0" dirty="0"/>
              <a:t> - NCIRS</a:t>
            </a:r>
          </a:p>
          <a:p>
            <a:pPr lvl="1"/>
            <a:r>
              <a:rPr lang="en-AU" sz="1800" u="sng" dirty="0">
                <a:solidFill>
                  <a:schemeClr val="accent2">
                    <a:lumMod val="75000"/>
                  </a:schemeClr>
                </a:solidFill>
              </a:rPr>
              <a:t>Data Quality user guide </a:t>
            </a:r>
            <a:r>
              <a:rPr lang="en-AU" sz="1800" b="0" dirty="0"/>
              <a:t>- Services Australia</a:t>
            </a:r>
          </a:p>
          <a:p>
            <a:pPr lvl="1"/>
            <a:endParaRPr lang="en-AU" b="0" dirty="0"/>
          </a:p>
          <a:p>
            <a:pPr lvl="1"/>
            <a:endParaRPr lang="en-GB" dirty="0"/>
          </a:p>
        </p:txBody>
      </p:sp>
    </p:spTree>
    <p:extLst>
      <p:ext uri="{BB962C8B-B14F-4D97-AF65-F5344CB8AC3E}">
        <p14:creationId xmlns:p14="http://schemas.microsoft.com/office/powerpoint/2010/main" val="2372687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2A17FF-E039-4B84-BF80-3D8599ADF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7629" y="240834"/>
            <a:ext cx="5077040" cy="5599527"/>
          </a:xfrm>
          <a:prstGeom prst="rect">
            <a:avLst/>
          </a:prstGeom>
        </p:spPr>
      </p:pic>
      <p:sp>
        <p:nvSpPr>
          <p:cNvPr id="5" name="Subtitle 1">
            <a:extLst>
              <a:ext uri="{FF2B5EF4-FFF2-40B4-BE49-F238E27FC236}">
                <a16:creationId xmlns:a16="http://schemas.microsoft.com/office/drawing/2014/main" id="{0C744CF7-E33B-45E0-AE3E-209B5BC82163}"/>
              </a:ext>
            </a:extLst>
          </p:cNvPr>
          <p:cNvSpPr>
            <a:spLocks noGrp="1"/>
          </p:cNvSpPr>
          <p:nvPr>
            <p:ph type="subTitle" idx="1"/>
          </p:nvPr>
        </p:nvSpPr>
        <p:spPr>
          <a:xfrm>
            <a:off x="1769331" y="545410"/>
            <a:ext cx="15397792" cy="11312293"/>
          </a:xfrm>
        </p:spPr>
        <p:txBody>
          <a:bodyPr/>
          <a:lstStyle/>
          <a:p>
            <a:r>
              <a:rPr lang="en-GB" sz="4800" dirty="0"/>
              <a:t>WHAT IS PRODA?</a:t>
            </a:r>
          </a:p>
          <a:p>
            <a:endParaRPr lang="en-GB" sz="4800" dirty="0"/>
          </a:p>
          <a:p>
            <a:pPr marL="457200" lvl="1" indent="-457200">
              <a:buFontTx/>
              <a:buChar char="-"/>
            </a:pPr>
            <a:r>
              <a:rPr lang="en-AU" b="0" dirty="0"/>
              <a:t>Provider Digital Access (PRODA) is an online identity proofing and authentication system that provides secure access to government online services such as Health Professional Online Services (HPOS) and Child Care Provider Entry Point (CCS).</a:t>
            </a:r>
          </a:p>
          <a:p>
            <a:pPr marL="457200" lvl="1" indent="-457200">
              <a:buFontTx/>
              <a:buChar char="-"/>
            </a:pPr>
            <a:endParaRPr lang="en-AU" b="0" dirty="0"/>
          </a:p>
          <a:p>
            <a:pPr lvl="0"/>
            <a:r>
              <a:rPr lang="en-GB" sz="4800" dirty="0">
                <a:solidFill>
                  <a:prstClr val="white"/>
                </a:solidFill>
              </a:rPr>
              <a:t>WHAT IS HPOS?</a:t>
            </a:r>
          </a:p>
          <a:p>
            <a:pPr marL="457200" lvl="1" indent="-457200">
              <a:buFontTx/>
              <a:buChar char="-"/>
            </a:pPr>
            <a:r>
              <a:rPr lang="en-AU" b="0" dirty="0"/>
              <a:t>Health Professional Online Services (HPOS) is a fast and secure way for health professionals and administrators to do business with Services Australia.  </a:t>
            </a:r>
            <a:endParaRPr lang="en-GB" dirty="0"/>
          </a:p>
          <a:p>
            <a:pPr marL="457200" lvl="1" indent="-457200">
              <a:buFontTx/>
              <a:buChar char="-"/>
            </a:pPr>
            <a:endParaRPr lang="en-GB" dirty="0"/>
          </a:p>
          <a:p>
            <a:pPr lvl="1"/>
            <a:endParaRPr lang="en-GB" dirty="0"/>
          </a:p>
          <a:p>
            <a:pPr lvl="1"/>
            <a:endParaRPr lang="en-GB" dirty="0"/>
          </a:p>
        </p:txBody>
      </p:sp>
    </p:spTree>
    <p:extLst>
      <p:ext uri="{BB962C8B-B14F-4D97-AF65-F5344CB8AC3E}">
        <p14:creationId xmlns:p14="http://schemas.microsoft.com/office/powerpoint/2010/main" val="1660611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A9135-94EC-4D51-AD2F-C456190E1758}"/>
              </a:ext>
            </a:extLst>
          </p:cNvPr>
          <p:cNvSpPr>
            <a:spLocks noGrp="1"/>
          </p:cNvSpPr>
          <p:nvPr>
            <p:ph type="subTitle" idx="1"/>
          </p:nvPr>
        </p:nvSpPr>
        <p:spPr>
          <a:xfrm>
            <a:off x="1015200" y="561109"/>
            <a:ext cx="15631036" cy="11263745"/>
          </a:xfrm>
        </p:spPr>
        <p:txBody>
          <a:bodyPr/>
          <a:lstStyle/>
          <a:p>
            <a:r>
              <a:rPr lang="en-GB" sz="4800" dirty="0"/>
              <a:t>DO YOU HAVE A PRODA ACCOUNT?</a:t>
            </a:r>
          </a:p>
          <a:p>
            <a:pPr marL="457200" lvl="1" indent="-457200">
              <a:buFontTx/>
              <a:buChar char="-"/>
            </a:pPr>
            <a:r>
              <a:rPr lang="en-GB" dirty="0"/>
              <a:t>Go to </a:t>
            </a:r>
            <a:r>
              <a:rPr lang="en-AU" dirty="0">
                <a:solidFill>
                  <a:schemeClr val="accent5">
                    <a:lumMod val="75000"/>
                  </a:schemeClr>
                </a:solidFill>
                <a:hlinkClick r:id="rId3">
                  <a:extLst>
                    <a:ext uri="{A12FA001-AC4F-418D-AE19-62706E023703}">
                      <ahyp:hlinkClr xmlns:ahyp="http://schemas.microsoft.com/office/drawing/2018/hyperlinkcolor" val="tx"/>
                    </a:ext>
                  </a:extLst>
                </a:hlinkClick>
              </a:rPr>
              <a:t>servicesaustralia.gov.au/PRODA </a:t>
            </a:r>
            <a:r>
              <a:rPr lang="en-AU" b="0" dirty="0"/>
              <a:t>to start the PRODA registration process </a:t>
            </a:r>
            <a:r>
              <a:rPr lang="en-GB" dirty="0"/>
              <a:t> </a:t>
            </a:r>
          </a:p>
          <a:p>
            <a:pPr marL="457200" lvl="1" indent="-457200">
              <a:buFontTx/>
              <a:buChar char="-"/>
            </a:pPr>
            <a:endParaRPr lang="en-GB" dirty="0"/>
          </a:p>
          <a:p>
            <a:pPr lvl="1"/>
            <a:endParaRPr lang="en-GB" dirty="0"/>
          </a:p>
          <a:p>
            <a:pPr lvl="1"/>
            <a:endParaRPr lang="en-GB" dirty="0"/>
          </a:p>
          <a:p>
            <a:pPr lvl="1"/>
            <a:r>
              <a:rPr lang="en-GB" dirty="0"/>
              <a:t>RESOURCES:</a:t>
            </a:r>
          </a:p>
          <a:p>
            <a:pPr marL="457200" lvl="1" indent="-457200">
              <a:buFont typeface="Arial" panose="020B0604020202020204" pitchFamily="34" charset="0"/>
              <a:buChar char="•"/>
            </a:pPr>
            <a:r>
              <a:rPr lang="en-AU" b="0" dirty="0"/>
              <a:t>More information about PRODA and how to register is available on the </a:t>
            </a:r>
            <a:r>
              <a:rPr lang="en-AU" u="sng" dirty="0">
                <a:solidFill>
                  <a:schemeClr val="accent5">
                    <a:lumMod val="75000"/>
                  </a:schemeClr>
                </a:solidFill>
                <a:hlinkClick r:id="rId4">
                  <a:extLst>
                    <a:ext uri="{A12FA001-AC4F-418D-AE19-62706E023703}">
                      <ahyp:hlinkClr xmlns:ahyp="http://schemas.microsoft.com/office/drawing/2018/hyperlinkcolor" val="tx"/>
                    </a:ext>
                  </a:extLst>
                </a:hlinkClick>
              </a:rPr>
              <a:t>Services Australia</a:t>
            </a:r>
            <a:r>
              <a:rPr lang="en-AU" b="0" dirty="0"/>
              <a:t> website.</a:t>
            </a:r>
          </a:p>
          <a:p>
            <a:pPr marL="457200" lvl="1" indent="-457200">
              <a:buFont typeface="Arial" panose="020B0604020202020204" pitchFamily="34" charset="0"/>
              <a:buChar char="•"/>
            </a:pPr>
            <a:r>
              <a:rPr lang="en-AU" dirty="0">
                <a:solidFill>
                  <a:schemeClr val="accent2">
                    <a:lumMod val="75000"/>
                  </a:schemeClr>
                </a:solidFill>
                <a:hlinkClick r:id="rId5">
                  <a:extLst>
                    <a:ext uri="{A12FA001-AC4F-418D-AE19-62706E023703}">
                      <ahyp:hlinkClr xmlns:ahyp="http://schemas.microsoft.com/office/drawing/2018/hyperlinkcolor" val="tx"/>
                    </a:ext>
                  </a:extLst>
                </a:hlinkClick>
              </a:rPr>
              <a:t>Adding and linking to HPOS for AIR</a:t>
            </a:r>
            <a:endParaRPr lang="en-AU" dirty="0">
              <a:solidFill>
                <a:schemeClr val="accent2">
                  <a:lumMod val="75000"/>
                </a:schemeClr>
              </a:solidFill>
            </a:endParaRPr>
          </a:p>
          <a:p>
            <a:pPr marL="457200" lvl="1" indent="-457200">
              <a:buFont typeface="Arial" panose="020B0604020202020204" pitchFamily="34" charset="0"/>
              <a:buChar char="•"/>
            </a:pPr>
            <a:endParaRPr lang="en-GB" dirty="0"/>
          </a:p>
          <a:p>
            <a:pPr lvl="1"/>
            <a:endParaRPr lang="en-GB" dirty="0"/>
          </a:p>
        </p:txBody>
      </p:sp>
      <p:pic>
        <p:nvPicPr>
          <p:cNvPr id="4" name="Picture 3">
            <a:extLst>
              <a:ext uri="{FF2B5EF4-FFF2-40B4-BE49-F238E27FC236}">
                <a16:creationId xmlns:a16="http://schemas.microsoft.com/office/drawing/2014/main" id="{782A17FF-E039-4B84-BF80-3D8599ADF0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41518" y="2888673"/>
            <a:ext cx="6247081" cy="5853048"/>
          </a:xfrm>
          <a:prstGeom prst="rect">
            <a:avLst/>
          </a:prstGeom>
        </p:spPr>
      </p:pic>
    </p:spTree>
    <p:extLst>
      <p:ext uri="{BB962C8B-B14F-4D97-AF65-F5344CB8AC3E}">
        <p14:creationId xmlns:p14="http://schemas.microsoft.com/office/powerpoint/2010/main" val="164717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A9135-94EC-4D51-AD2F-C456190E1758}"/>
              </a:ext>
            </a:extLst>
          </p:cNvPr>
          <p:cNvSpPr>
            <a:spLocks noGrp="1"/>
          </p:cNvSpPr>
          <p:nvPr>
            <p:ph type="subTitle" idx="1"/>
          </p:nvPr>
        </p:nvSpPr>
        <p:spPr>
          <a:xfrm>
            <a:off x="1861882" y="1579417"/>
            <a:ext cx="20660235" cy="10037619"/>
          </a:xfrm>
        </p:spPr>
        <p:txBody>
          <a:bodyPr>
            <a:noAutofit/>
          </a:bodyPr>
          <a:lstStyle/>
          <a:p>
            <a:r>
              <a:rPr lang="en-GB" sz="4800" dirty="0"/>
              <a:t>PRODA FOR INDIVIDUAL V PRODA FOR AN ORGANISATION </a:t>
            </a:r>
          </a:p>
          <a:p>
            <a:endParaRPr lang="en-GB" sz="4800" dirty="0"/>
          </a:p>
          <a:p>
            <a:pPr lvl="1"/>
            <a:r>
              <a:rPr lang="en-GB" dirty="0"/>
              <a:t>PRODA INDIVIDUALS </a:t>
            </a:r>
          </a:p>
          <a:p>
            <a:pPr marL="457200" lvl="1" indent="-457200">
              <a:spcAft>
                <a:spcPts val="600"/>
              </a:spcAft>
              <a:buFont typeface="Arial" panose="020B0604020202020204" pitchFamily="34" charset="0"/>
              <a:buChar char="•"/>
            </a:pPr>
            <a:r>
              <a:rPr lang="en-GB" b="0" dirty="0"/>
              <a:t>Easy to set up (GP’s already have access)</a:t>
            </a:r>
          </a:p>
          <a:p>
            <a:pPr marL="457200" lvl="1" indent="-457200">
              <a:spcAft>
                <a:spcPts val="600"/>
              </a:spcAft>
              <a:buFont typeface="Arial" panose="020B0604020202020204" pitchFamily="34" charset="0"/>
              <a:buChar char="•"/>
            </a:pPr>
            <a:r>
              <a:rPr lang="en-GB" b="0" dirty="0"/>
              <a:t>Access to air10a reports</a:t>
            </a:r>
          </a:p>
          <a:p>
            <a:pPr marL="457200" lvl="1" indent="-457200">
              <a:spcAft>
                <a:spcPts val="600"/>
              </a:spcAft>
              <a:buFont typeface="Arial" panose="020B0604020202020204" pitchFamily="34" charset="0"/>
              <a:buChar char="•"/>
            </a:pPr>
            <a:r>
              <a:rPr lang="en-GB" b="0" dirty="0"/>
              <a:t>Nurses and support staff ARE DELEGATED TO act on behalf of an individual </a:t>
            </a:r>
            <a:r>
              <a:rPr lang="en-GB" b="0" dirty="0" err="1"/>
              <a:t>gp</a:t>
            </a:r>
            <a:endParaRPr lang="en-GB" b="0" dirty="0"/>
          </a:p>
          <a:p>
            <a:pPr lvl="1"/>
            <a:endParaRPr lang="en-GB" b="0" dirty="0"/>
          </a:p>
          <a:p>
            <a:pPr lvl="1"/>
            <a:r>
              <a:rPr lang="en-GB" dirty="0"/>
              <a:t>PRODA ORGANISATION</a:t>
            </a:r>
          </a:p>
          <a:p>
            <a:pPr marL="457200" lvl="1" indent="-457200">
              <a:spcAft>
                <a:spcPts val="600"/>
              </a:spcAft>
              <a:buFont typeface="Arial" panose="020B0604020202020204" pitchFamily="34" charset="0"/>
              <a:buChar char="•"/>
            </a:pPr>
            <a:r>
              <a:rPr lang="en-GB" b="0" dirty="0"/>
              <a:t>Need to register business with </a:t>
            </a:r>
            <a:r>
              <a:rPr lang="en-GB" b="0" dirty="0" err="1"/>
              <a:t>proda</a:t>
            </a:r>
            <a:endParaRPr lang="en-GB" b="0" dirty="0"/>
          </a:p>
          <a:p>
            <a:pPr marL="457200" lvl="1" indent="-457200">
              <a:spcAft>
                <a:spcPts val="600"/>
              </a:spcAft>
              <a:buFont typeface="Arial" panose="020B0604020202020204" pitchFamily="34" charset="0"/>
              <a:buChar char="•"/>
            </a:pPr>
            <a:r>
              <a:rPr lang="en-GB" b="0" dirty="0"/>
              <a:t>Need to set up each </a:t>
            </a:r>
            <a:r>
              <a:rPr lang="en-GB" b="0" dirty="0" err="1"/>
              <a:t>gp</a:t>
            </a:r>
            <a:r>
              <a:rPr lang="en-GB" b="0" dirty="0"/>
              <a:t> and other staff against the business</a:t>
            </a:r>
          </a:p>
          <a:p>
            <a:pPr marL="457200" lvl="1" indent="-457200">
              <a:spcAft>
                <a:spcPts val="600"/>
              </a:spcAft>
              <a:buFont typeface="Arial" panose="020B0604020202020204" pitchFamily="34" charset="0"/>
              <a:buChar char="•"/>
            </a:pPr>
            <a:r>
              <a:rPr lang="en-GB" b="0" dirty="0"/>
              <a:t>No access to air10a reports</a:t>
            </a:r>
          </a:p>
          <a:p>
            <a:pPr lvl="1">
              <a:spcAft>
                <a:spcPts val="600"/>
              </a:spcAft>
            </a:pPr>
            <a:endParaRPr lang="en-GB" b="0" dirty="0"/>
          </a:p>
          <a:p>
            <a:pPr lvl="1"/>
            <a:r>
              <a:rPr lang="en-GB" sz="2400" b="0" dirty="0"/>
              <a:t>Resources:</a:t>
            </a:r>
          </a:p>
          <a:p>
            <a:pPr lvl="1"/>
            <a:r>
              <a:rPr lang="en-AU" sz="2400" dirty="0">
                <a:solidFill>
                  <a:schemeClr val="accent5">
                    <a:lumMod val="75000"/>
                  </a:schemeClr>
                </a:solidFill>
                <a:hlinkClick r:id="rId3">
                  <a:extLst>
                    <a:ext uri="{A12FA001-AC4F-418D-AE19-62706E023703}">
                      <ahyp:hlinkClr xmlns:ahyp="http://schemas.microsoft.com/office/drawing/2018/hyperlinkcolor" val="tx"/>
                    </a:ext>
                  </a:extLst>
                </a:hlinkClick>
              </a:rPr>
              <a:t>Accessing AIR using PRODA for individuals </a:t>
            </a:r>
            <a:r>
              <a:rPr lang="en-AU" sz="2400" b="0" dirty="0"/>
              <a:t>- Services Australia</a:t>
            </a:r>
          </a:p>
          <a:p>
            <a:pPr lvl="1"/>
            <a:r>
              <a:rPr lang="en-AU" sz="2400" dirty="0">
                <a:solidFill>
                  <a:schemeClr val="accent5">
                    <a:lumMod val="75000"/>
                  </a:schemeClr>
                </a:solidFill>
                <a:hlinkClick r:id="rId4">
                  <a:extLst>
                    <a:ext uri="{A12FA001-AC4F-418D-AE19-62706E023703}">
                      <ahyp:hlinkClr xmlns:ahyp="http://schemas.microsoft.com/office/drawing/2018/hyperlinkcolor" val="tx"/>
                    </a:ext>
                  </a:extLst>
                </a:hlinkClick>
              </a:rPr>
              <a:t>Accessing AIR using PRODA for organisations </a:t>
            </a:r>
            <a:r>
              <a:rPr lang="en-AU" sz="2400" b="0" dirty="0"/>
              <a:t>- Services Australia</a:t>
            </a:r>
          </a:p>
          <a:p>
            <a:pPr lvl="1"/>
            <a:r>
              <a:rPr lang="en-AU" sz="2400" u="sng" dirty="0">
                <a:solidFill>
                  <a:srgbClr val="A4DBE8">
                    <a:lumMod val="75000"/>
                  </a:srgbClr>
                </a:solidFill>
                <a:hlinkClick r:id="rId5">
                  <a:extLst>
                    <a:ext uri="{A12FA001-AC4F-418D-AE19-62706E023703}">
                      <ahyp:hlinkClr xmlns:ahyp="http://schemas.microsoft.com/office/drawing/2018/hyperlinkcolor" val="tx"/>
                    </a:ext>
                  </a:extLst>
                </a:hlinkClick>
              </a:rPr>
              <a:t>Supporting and understanding delegations in HPOS to access AIR</a:t>
            </a:r>
            <a:r>
              <a:rPr lang="en-AU" sz="2400" u="sng" dirty="0">
                <a:solidFill>
                  <a:srgbClr val="A4DBE8">
                    <a:lumMod val="75000"/>
                  </a:srgbClr>
                </a:solidFill>
              </a:rPr>
              <a:t> </a:t>
            </a:r>
            <a:r>
              <a:rPr lang="en-AU" sz="2400" b="0" dirty="0">
                <a:solidFill>
                  <a:srgbClr val="A4DBE8">
                    <a:lumMod val="75000"/>
                  </a:srgbClr>
                </a:solidFill>
              </a:rPr>
              <a:t> </a:t>
            </a:r>
            <a:r>
              <a:rPr lang="en-GB" sz="2400" b="0" dirty="0">
                <a:solidFill>
                  <a:srgbClr val="A4DBE8">
                    <a:lumMod val="75000"/>
                  </a:srgbClr>
                </a:solidFill>
              </a:rPr>
              <a:t>- </a:t>
            </a:r>
            <a:r>
              <a:rPr lang="en-GB" sz="2400" b="0" dirty="0">
                <a:solidFill>
                  <a:schemeClr val="accent2">
                    <a:lumMod val="40000"/>
                    <a:lumOff val="60000"/>
                  </a:schemeClr>
                </a:solidFill>
              </a:rPr>
              <a:t>NCIRS</a:t>
            </a:r>
            <a:endParaRPr lang="en-AU" sz="2400" dirty="0">
              <a:solidFill>
                <a:schemeClr val="accent2">
                  <a:lumMod val="40000"/>
                  <a:lumOff val="60000"/>
                </a:schemeClr>
              </a:solidFill>
            </a:endParaRPr>
          </a:p>
          <a:p>
            <a:pPr lvl="1"/>
            <a:endParaRPr lang="en-GB" b="0" dirty="0"/>
          </a:p>
          <a:p>
            <a:pPr lvl="1"/>
            <a:endParaRPr lang="en-GB" b="0" dirty="0"/>
          </a:p>
        </p:txBody>
      </p:sp>
    </p:spTree>
    <p:extLst>
      <p:ext uri="{BB962C8B-B14F-4D97-AF65-F5344CB8AC3E}">
        <p14:creationId xmlns:p14="http://schemas.microsoft.com/office/powerpoint/2010/main" val="1326801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3FA9135-94EC-4D51-AD2F-C456190E1758}"/>
              </a:ext>
            </a:extLst>
          </p:cNvPr>
          <p:cNvSpPr>
            <a:spLocks noGrp="1"/>
          </p:cNvSpPr>
          <p:nvPr>
            <p:ph type="subTitle" idx="1"/>
          </p:nvPr>
        </p:nvSpPr>
        <p:spPr>
          <a:xfrm>
            <a:off x="1035983" y="1151511"/>
            <a:ext cx="18935344" cy="9280961"/>
          </a:xfrm>
        </p:spPr>
        <p:txBody>
          <a:bodyPr/>
          <a:lstStyle/>
          <a:p>
            <a:r>
              <a:rPr lang="en-AU" sz="4800" b="1" dirty="0"/>
              <a:t>Generate Reports: </a:t>
            </a:r>
          </a:p>
          <a:p>
            <a:endParaRPr lang="en-AU" sz="4800" b="1" dirty="0"/>
          </a:p>
          <a:p>
            <a:pPr lvl="1"/>
            <a:r>
              <a:rPr lang="en-GB" dirty="0"/>
              <a:t>PRODA INDIVIDUALS AIR OVERDUE IMMUNISATION </a:t>
            </a:r>
          </a:p>
          <a:p>
            <a:pPr marL="457200" lvl="1" indent="-457200">
              <a:spcAft>
                <a:spcPts val="600"/>
              </a:spcAft>
              <a:buFont typeface="Arial" panose="020B0604020202020204" pitchFamily="34" charset="0"/>
              <a:buChar char="•"/>
            </a:pPr>
            <a:r>
              <a:rPr lang="en-GB" dirty="0">
                <a:solidFill>
                  <a:schemeClr val="accent2">
                    <a:lumMod val="75000"/>
                  </a:schemeClr>
                </a:solidFill>
                <a:hlinkClick r:id="rId3">
                  <a:extLst>
                    <a:ext uri="{A12FA001-AC4F-418D-AE19-62706E023703}">
                      <ahyp:hlinkClr xmlns:ahyp="http://schemas.microsoft.com/office/drawing/2018/hyperlinkcolor" val="tx"/>
                    </a:ext>
                  </a:extLst>
                </a:hlinkClick>
              </a:rPr>
              <a:t>AIR10A due and overdue report </a:t>
            </a:r>
            <a:r>
              <a:rPr lang="en-GB" b="0" dirty="0"/>
              <a:t>– services Australia</a:t>
            </a:r>
          </a:p>
          <a:p>
            <a:pPr marL="457200" lvl="1" indent="-457200">
              <a:spcAft>
                <a:spcPts val="600"/>
              </a:spcAft>
              <a:buFont typeface="Arial" panose="020B0604020202020204" pitchFamily="34" charset="0"/>
              <a:buChar char="•"/>
            </a:pPr>
            <a:r>
              <a:rPr lang="en-GB" dirty="0">
                <a:solidFill>
                  <a:schemeClr val="accent2">
                    <a:lumMod val="75000"/>
                  </a:schemeClr>
                </a:solidFill>
                <a:hlinkClick r:id="rId4">
                  <a:extLst>
                    <a:ext uri="{A12FA001-AC4F-418D-AE19-62706E023703}">
                      <ahyp:hlinkClr xmlns:ahyp="http://schemas.microsoft.com/office/drawing/2018/hyperlinkcolor" val="tx"/>
                    </a:ext>
                  </a:extLst>
                </a:hlinkClick>
              </a:rPr>
              <a:t>National due and overdue rules </a:t>
            </a:r>
            <a:r>
              <a:rPr lang="en-GB" b="0" dirty="0"/>
              <a:t>– services Australia</a:t>
            </a:r>
          </a:p>
          <a:p>
            <a:pPr marL="457200" lvl="1" indent="-457200">
              <a:spcAft>
                <a:spcPts val="600"/>
              </a:spcAft>
              <a:buFont typeface="Arial" panose="020B0604020202020204" pitchFamily="34" charset="0"/>
              <a:buChar char="•"/>
            </a:pPr>
            <a:endParaRPr lang="en-GB" b="0" dirty="0"/>
          </a:p>
          <a:p>
            <a:endParaRPr lang="en-AU" sz="4800" b="1" dirty="0"/>
          </a:p>
          <a:p>
            <a:endParaRPr lang="en-AU" sz="4800" b="1" dirty="0"/>
          </a:p>
          <a:p>
            <a:endParaRPr lang="en-GB" dirty="0"/>
          </a:p>
        </p:txBody>
      </p:sp>
      <p:pic>
        <p:nvPicPr>
          <p:cNvPr id="3" name="Picture 2">
            <a:extLst>
              <a:ext uri="{FF2B5EF4-FFF2-40B4-BE49-F238E27FC236}">
                <a16:creationId xmlns:a16="http://schemas.microsoft.com/office/drawing/2014/main" id="{E2DC3EEF-F2D9-451D-8BCC-877668723F13}"/>
              </a:ext>
            </a:extLst>
          </p:cNvPr>
          <p:cNvPicPr>
            <a:picLocks noChangeAspect="1"/>
          </p:cNvPicPr>
          <p:nvPr/>
        </p:nvPicPr>
        <p:blipFill>
          <a:blip r:embed="rId5"/>
          <a:stretch>
            <a:fillRect/>
          </a:stretch>
        </p:blipFill>
        <p:spPr>
          <a:xfrm>
            <a:off x="5548745" y="6573555"/>
            <a:ext cx="10079182" cy="5594395"/>
          </a:xfrm>
          <a:prstGeom prst="rect">
            <a:avLst/>
          </a:prstGeom>
        </p:spPr>
      </p:pic>
    </p:spTree>
    <p:extLst>
      <p:ext uri="{BB962C8B-B14F-4D97-AF65-F5344CB8AC3E}">
        <p14:creationId xmlns:p14="http://schemas.microsoft.com/office/powerpoint/2010/main" val="2998587400"/>
      </p:ext>
    </p:extLst>
  </p:cSld>
  <p:clrMapOvr>
    <a:masterClrMapping/>
  </p:clrMapOvr>
</p:sld>
</file>

<file path=ppt/theme/theme1.xml><?xml version="1.0" encoding="utf-8"?>
<a:theme xmlns:a="http://schemas.openxmlformats.org/drawingml/2006/main" name="PHN Theme">
  <a:themeElements>
    <a:clrScheme name="PHN">
      <a:dk1>
        <a:sysClr val="windowText" lastClr="000000"/>
      </a:dk1>
      <a:lt1>
        <a:sysClr val="window" lastClr="FFFFFF"/>
      </a:lt1>
      <a:dk2>
        <a:srgbClr val="1A1A1A"/>
      </a:dk2>
      <a:lt2>
        <a:srgbClr val="FFFFFF"/>
      </a:lt2>
      <a:accent1>
        <a:srgbClr val="0033A0"/>
      </a:accent1>
      <a:accent2>
        <a:srgbClr val="A4DBE8"/>
      </a:accent2>
      <a:accent3>
        <a:srgbClr val="ECECEB"/>
      </a:accent3>
      <a:accent4>
        <a:srgbClr val="0033A0"/>
      </a:accent4>
      <a:accent5>
        <a:srgbClr val="A4DBE8"/>
      </a:accent5>
      <a:accent6>
        <a:srgbClr val="8C8C8C"/>
      </a:accent6>
      <a:hlink>
        <a:srgbClr val="1A1A1A"/>
      </a:hlink>
      <a:folHlink>
        <a:srgbClr val="1A1A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 Powerpoint AUG 20" id="{D6992F47-FACC-472B-9E45-858AED33E4A7}" vid="{9D55977B-9537-4B5D-B43A-C62778F616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 Powerpoint AUG 20</Template>
  <TotalTime>15906</TotalTime>
  <Words>2098</Words>
  <Application>Microsoft Office PowerPoint</Application>
  <PresentationFormat>Custom</PresentationFormat>
  <Paragraphs>202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Georgia</vt:lpstr>
      <vt:lpstr>Roboto</vt:lpstr>
      <vt:lpstr>PHN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Kaycee Wisemantel</dc:creator>
  <cp:lastModifiedBy>Kaycee Wisemantel</cp:lastModifiedBy>
  <cp:revision>76</cp:revision>
  <cp:lastPrinted>2021-02-02T00:29:13Z</cp:lastPrinted>
  <dcterms:created xsi:type="dcterms:W3CDTF">2021-01-21T23:21:58Z</dcterms:created>
  <dcterms:modified xsi:type="dcterms:W3CDTF">2021-02-02T00:32:19Z</dcterms:modified>
</cp:coreProperties>
</file>