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3" r:id="rId5"/>
    <p:sldMasterId id="2147483747" r:id="rId6"/>
  </p:sldMasterIdLst>
  <p:notesMasterIdLst>
    <p:notesMasterId r:id="rId24"/>
  </p:notesMasterIdLst>
  <p:handoutMasterIdLst>
    <p:handoutMasterId r:id="rId25"/>
  </p:handoutMasterIdLst>
  <p:sldIdLst>
    <p:sldId id="268" r:id="rId7"/>
    <p:sldId id="269" r:id="rId8"/>
    <p:sldId id="270" r:id="rId9"/>
    <p:sldId id="271" r:id="rId10"/>
    <p:sldId id="272" r:id="rId11"/>
    <p:sldId id="273" r:id="rId12"/>
    <p:sldId id="266" r:id="rId13"/>
    <p:sldId id="267" r:id="rId14"/>
    <p:sldId id="379" r:id="rId15"/>
    <p:sldId id="381" r:id="rId16"/>
    <p:sldId id="312" r:id="rId17"/>
    <p:sldId id="396" r:id="rId18"/>
    <p:sldId id="258" r:id="rId19"/>
    <p:sldId id="398" r:id="rId20"/>
    <p:sldId id="399" r:id="rId21"/>
    <p:sldId id="400" r:id="rId22"/>
    <p:sldId id="397" r:id="rId23"/>
  </p:sldIdLst>
  <p:sldSz cx="5761038" cy="3240088"/>
  <p:notesSz cx="6805613" cy="9939338"/>
  <p:defaultTextStyle>
    <a:defPPr>
      <a:defRPr lang="en-AU"/>
    </a:defPPr>
    <a:lvl1pPr algn="l" rtl="0" fontAlgn="base">
      <a:spcBef>
        <a:spcPct val="0"/>
      </a:spcBef>
      <a:spcAft>
        <a:spcPct val="0"/>
      </a:spcAft>
      <a:defRPr sz="1700" kern="1200">
        <a:solidFill>
          <a:schemeClr val="tx1"/>
        </a:solidFill>
        <a:latin typeface="Times New Roman" panose="02020603050405020304" pitchFamily="18" charset="0"/>
        <a:ea typeface="+mn-ea"/>
        <a:cs typeface="+mn-cs"/>
      </a:defRPr>
    </a:lvl1pPr>
    <a:lvl2pPr marL="315913" indent="141288" algn="l" rtl="0" fontAlgn="base">
      <a:spcBef>
        <a:spcPct val="0"/>
      </a:spcBef>
      <a:spcAft>
        <a:spcPct val="0"/>
      </a:spcAft>
      <a:defRPr sz="1700" kern="1200">
        <a:solidFill>
          <a:schemeClr val="tx1"/>
        </a:solidFill>
        <a:latin typeface="Times New Roman" panose="02020603050405020304" pitchFamily="18" charset="0"/>
        <a:ea typeface="+mn-ea"/>
        <a:cs typeface="+mn-cs"/>
      </a:defRPr>
    </a:lvl2pPr>
    <a:lvl3pPr marL="633413" indent="280988" algn="l" rtl="0" fontAlgn="base">
      <a:spcBef>
        <a:spcPct val="0"/>
      </a:spcBef>
      <a:spcAft>
        <a:spcPct val="0"/>
      </a:spcAft>
      <a:defRPr sz="1700" kern="1200">
        <a:solidFill>
          <a:schemeClr val="tx1"/>
        </a:solidFill>
        <a:latin typeface="Times New Roman" panose="02020603050405020304" pitchFamily="18" charset="0"/>
        <a:ea typeface="+mn-ea"/>
        <a:cs typeface="+mn-cs"/>
      </a:defRPr>
    </a:lvl3pPr>
    <a:lvl4pPr marL="950913" indent="420688" algn="l" rtl="0" fontAlgn="base">
      <a:spcBef>
        <a:spcPct val="0"/>
      </a:spcBef>
      <a:spcAft>
        <a:spcPct val="0"/>
      </a:spcAft>
      <a:defRPr sz="1700" kern="1200">
        <a:solidFill>
          <a:schemeClr val="tx1"/>
        </a:solidFill>
        <a:latin typeface="Times New Roman" panose="02020603050405020304" pitchFamily="18" charset="0"/>
        <a:ea typeface="+mn-ea"/>
        <a:cs typeface="+mn-cs"/>
      </a:defRPr>
    </a:lvl4pPr>
    <a:lvl5pPr marL="1268413" indent="560388" algn="l" rtl="0" fontAlgn="base">
      <a:spcBef>
        <a:spcPct val="0"/>
      </a:spcBef>
      <a:spcAft>
        <a:spcPct val="0"/>
      </a:spcAft>
      <a:defRPr sz="1700" kern="1200">
        <a:solidFill>
          <a:schemeClr val="tx1"/>
        </a:solidFill>
        <a:latin typeface="Times New Roman" panose="02020603050405020304" pitchFamily="18" charset="0"/>
        <a:ea typeface="+mn-ea"/>
        <a:cs typeface="+mn-cs"/>
      </a:defRPr>
    </a:lvl5pPr>
    <a:lvl6pPr marL="2286000" algn="l" defTabSz="914400" rtl="0" eaLnBrk="1" latinLnBrk="0" hangingPunct="1">
      <a:defRPr sz="1700" kern="1200">
        <a:solidFill>
          <a:schemeClr val="tx1"/>
        </a:solidFill>
        <a:latin typeface="Times New Roman" panose="02020603050405020304" pitchFamily="18" charset="0"/>
        <a:ea typeface="+mn-ea"/>
        <a:cs typeface="+mn-cs"/>
      </a:defRPr>
    </a:lvl6pPr>
    <a:lvl7pPr marL="2743200" algn="l" defTabSz="914400" rtl="0" eaLnBrk="1" latinLnBrk="0" hangingPunct="1">
      <a:defRPr sz="1700" kern="1200">
        <a:solidFill>
          <a:schemeClr val="tx1"/>
        </a:solidFill>
        <a:latin typeface="Times New Roman" panose="02020603050405020304" pitchFamily="18" charset="0"/>
        <a:ea typeface="+mn-ea"/>
        <a:cs typeface="+mn-cs"/>
      </a:defRPr>
    </a:lvl7pPr>
    <a:lvl8pPr marL="3200400" algn="l" defTabSz="914400" rtl="0" eaLnBrk="1" latinLnBrk="0" hangingPunct="1">
      <a:defRPr sz="1700" kern="1200">
        <a:solidFill>
          <a:schemeClr val="tx1"/>
        </a:solidFill>
        <a:latin typeface="Times New Roman" panose="02020603050405020304" pitchFamily="18" charset="0"/>
        <a:ea typeface="+mn-ea"/>
        <a:cs typeface="+mn-cs"/>
      </a:defRPr>
    </a:lvl8pPr>
    <a:lvl9pPr marL="3657600" algn="l" defTabSz="914400" rtl="0" eaLnBrk="1" latinLnBrk="0" hangingPunct="1">
      <a:defRPr sz="17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21">
          <p15:clr>
            <a:srgbClr val="A4A3A4"/>
          </p15:clr>
        </p15:guide>
        <p15:guide id="2" pos="181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33880"/>
    <a:srgbClr val="FFFF00"/>
    <a:srgbClr val="029AFF"/>
    <a:srgbClr val="000000"/>
    <a:srgbClr val="FCFE9E"/>
    <a:srgbClr val="8FA9D1"/>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95F9F3-E228-4773-8AE2-FAEDB20A4B7F}" v="6" dt="2021-05-18T06:59:41.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28" autoAdjust="0"/>
    <p:restoredTop sz="90987" autoAdjust="0"/>
  </p:normalViewPr>
  <p:slideViewPr>
    <p:cSldViewPr showGuides="1">
      <p:cViewPr varScale="1">
        <p:scale>
          <a:sx n="154" d="100"/>
          <a:sy n="154" d="100"/>
        </p:scale>
        <p:origin x="1306" y="101"/>
      </p:cViewPr>
      <p:guideLst>
        <p:guide orient="horz" pos="1021"/>
        <p:guide pos="181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70" d="100"/>
          <a:sy n="70" d="100"/>
        </p:scale>
        <p:origin x="-2244"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userId="cce994a4-51f6-4c31-bb07-dd39dd666f21" providerId="ADAL" clId="{F595F9F3-E228-4773-8AE2-FAEDB20A4B7F}"/>
    <pc:docChg chg="undo custSel addSld delSld modSld">
      <pc:chgData name="Erica" userId="cce994a4-51f6-4c31-bb07-dd39dd666f21" providerId="ADAL" clId="{F595F9F3-E228-4773-8AE2-FAEDB20A4B7F}" dt="2021-05-18T07:05:01.512" v="32" actId="255"/>
      <pc:docMkLst>
        <pc:docMk/>
      </pc:docMkLst>
      <pc:sldChg chg="modSp add mod">
        <pc:chgData name="Erica" userId="cce994a4-51f6-4c31-bb07-dd39dd666f21" providerId="ADAL" clId="{F595F9F3-E228-4773-8AE2-FAEDB20A4B7F}" dt="2021-05-18T07:05:01.512" v="32" actId="255"/>
        <pc:sldMkLst>
          <pc:docMk/>
          <pc:sldMk cId="1769520071" sldId="258"/>
        </pc:sldMkLst>
        <pc:spChg chg="mod">
          <ac:chgData name="Erica" userId="cce994a4-51f6-4c31-bb07-dd39dd666f21" providerId="ADAL" clId="{F595F9F3-E228-4773-8AE2-FAEDB20A4B7F}" dt="2021-05-18T07:04:40.892" v="30" actId="2711"/>
          <ac:spMkLst>
            <pc:docMk/>
            <pc:sldMk cId="1769520071" sldId="258"/>
            <ac:spMk id="6" creationId="{2BE30F4E-08FB-4F0B-8466-81E03BC0E1C0}"/>
          </ac:spMkLst>
        </pc:spChg>
        <pc:spChg chg="mod">
          <ac:chgData name="Erica" userId="cce994a4-51f6-4c31-bb07-dd39dd666f21" providerId="ADAL" clId="{F595F9F3-E228-4773-8AE2-FAEDB20A4B7F}" dt="2021-05-18T07:05:01.512" v="32" actId="255"/>
          <ac:spMkLst>
            <pc:docMk/>
            <pc:sldMk cId="1769520071" sldId="258"/>
            <ac:spMk id="9" creationId="{AF1CA391-24E8-4B4C-AA1C-79B384765CDF}"/>
          </ac:spMkLst>
        </pc:spChg>
      </pc:sldChg>
      <pc:sldChg chg="add">
        <pc:chgData name="Erica" userId="cce994a4-51f6-4c31-bb07-dd39dd666f21" providerId="ADAL" clId="{F595F9F3-E228-4773-8AE2-FAEDB20A4B7F}" dt="2021-05-18T06:57:44.628" v="1"/>
        <pc:sldMkLst>
          <pc:docMk/>
          <pc:sldMk cId="3321031432" sldId="267"/>
        </pc:sldMkLst>
      </pc:sldChg>
      <pc:sldChg chg="new del">
        <pc:chgData name="Erica" userId="cce994a4-51f6-4c31-bb07-dd39dd666f21" providerId="ADAL" clId="{F595F9F3-E228-4773-8AE2-FAEDB20A4B7F}" dt="2021-05-18T06:57:50.695" v="2" actId="47"/>
        <pc:sldMkLst>
          <pc:docMk/>
          <pc:sldMk cId="3965383407" sldId="274"/>
        </pc:sldMkLst>
      </pc:sldChg>
      <pc:sldChg chg="modSp add mod">
        <pc:chgData name="Erica" userId="cce994a4-51f6-4c31-bb07-dd39dd666f21" providerId="ADAL" clId="{F595F9F3-E228-4773-8AE2-FAEDB20A4B7F}" dt="2021-05-18T07:00:47.865" v="19" actId="1076"/>
        <pc:sldMkLst>
          <pc:docMk/>
          <pc:sldMk cId="4184972981" sldId="312"/>
        </pc:sldMkLst>
        <pc:spChg chg="mod">
          <ac:chgData name="Erica" userId="cce994a4-51f6-4c31-bb07-dd39dd666f21" providerId="ADAL" clId="{F595F9F3-E228-4773-8AE2-FAEDB20A4B7F}" dt="2021-05-18T07:00:47.865" v="19" actId="1076"/>
          <ac:spMkLst>
            <pc:docMk/>
            <pc:sldMk cId="4184972981" sldId="312"/>
            <ac:spMk id="6" creationId="{BE256523-CBBA-9A45-90EF-6F2D4D6E9B48}"/>
          </ac:spMkLst>
        </pc:spChg>
      </pc:sldChg>
      <pc:sldChg chg="add">
        <pc:chgData name="Erica" userId="cce994a4-51f6-4c31-bb07-dd39dd666f21" providerId="ADAL" clId="{F595F9F3-E228-4773-8AE2-FAEDB20A4B7F}" dt="2021-05-18T06:57:44.628" v="1"/>
        <pc:sldMkLst>
          <pc:docMk/>
          <pc:sldMk cId="3497751907" sldId="379"/>
        </pc:sldMkLst>
      </pc:sldChg>
      <pc:sldChg chg="addSp delSp modSp add mod">
        <pc:chgData name="Erica" userId="cce994a4-51f6-4c31-bb07-dd39dd666f21" providerId="ADAL" clId="{F595F9F3-E228-4773-8AE2-FAEDB20A4B7F}" dt="2021-05-18T07:00:17.498" v="15" actId="14100"/>
        <pc:sldMkLst>
          <pc:docMk/>
          <pc:sldMk cId="4172987731" sldId="381"/>
        </pc:sldMkLst>
        <pc:spChg chg="del mod">
          <ac:chgData name="Erica" userId="cce994a4-51f6-4c31-bb07-dd39dd666f21" providerId="ADAL" clId="{F595F9F3-E228-4773-8AE2-FAEDB20A4B7F}" dt="2021-05-18T06:59:20.205" v="4" actId="478"/>
          <ac:spMkLst>
            <pc:docMk/>
            <pc:sldMk cId="4172987731" sldId="381"/>
            <ac:spMk id="2" creationId="{B3FA9135-94EC-4D51-AD2F-C456190E1758}"/>
          </ac:spMkLst>
        </pc:spChg>
        <pc:spChg chg="add del mod">
          <ac:chgData name="Erica" userId="cce994a4-51f6-4c31-bb07-dd39dd666f21" providerId="ADAL" clId="{F595F9F3-E228-4773-8AE2-FAEDB20A4B7F}" dt="2021-05-18T06:59:23.158" v="5" actId="478"/>
          <ac:spMkLst>
            <pc:docMk/>
            <pc:sldMk cId="4172987731" sldId="381"/>
            <ac:spMk id="4" creationId="{A67C6A5F-A0BA-4EB7-8AF5-3D6FEEA34FA9}"/>
          </ac:spMkLst>
        </pc:spChg>
        <pc:spChg chg="add del mod">
          <ac:chgData name="Erica" userId="cce994a4-51f6-4c31-bb07-dd39dd666f21" providerId="ADAL" clId="{F595F9F3-E228-4773-8AE2-FAEDB20A4B7F}" dt="2021-05-18T06:59:28.839" v="7"/>
          <ac:spMkLst>
            <pc:docMk/>
            <pc:sldMk cId="4172987731" sldId="381"/>
            <ac:spMk id="10" creationId="{F8A5D224-D061-47C5-9A22-3215941CAB08}"/>
          </ac:spMkLst>
        </pc:spChg>
        <pc:spChg chg="add del mod">
          <ac:chgData name="Erica" userId="cce994a4-51f6-4c31-bb07-dd39dd666f21" providerId="ADAL" clId="{F595F9F3-E228-4773-8AE2-FAEDB20A4B7F}" dt="2021-05-18T06:59:31.841" v="9"/>
          <ac:spMkLst>
            <pc:docMk/>
            <pc:sldMk cId="4172987731" sldId="381"/>
            <ac:spMk id="11" creationId="{817920FE-FC77-4BE9-8C6A-B2E2306ACC61}"/>
          </ac:spMkLst>
        </pc:spChg>
        <pc:picChg chg="add mod">
          <ac:chgData name="Erica" userId="cce994a4-51f6-4c31-bb07-dd39dd666f21" providerId="ADAL" clId="{F595F9F3-E228-4773-8AE2-FAEDB20A4B7F}" dt="2021-05-18T07:00:17.498" v="15" actId="14100"/>
          <ac:picMkLst>
            <pc:docMk/>
            <pc:sldMk cId="4172987731" sldId="381"/>
            <ac:picMk id="6" creationId="{CCF6E14D-481D-4510-872E-B6A9B924B9B6}"/>
          </ac:picMkLst>
        </pc:picChg>
      </pc:sldChg>
      <pc:sldChg chg="add">
        <pc:chgData name="Erica" userId="cce994a4-51f6-4c31-bb07-dd39dd666f21" providerId="ADAL" clId="{F595F9F3-E228-4773-8AE2-FAEDB20A4B7F}" dt="2021-05-18T06:57:44.628" v="1"/>
        <pc:sldMkLst>
          <pc:docMk/>
          <pc:sldMk cId="4090570484" sldId="396"/>
        </pc:sldMkLst>
      </pc:sldChg>
      <pc:sldChg chg="add">
        <pc:chgData name="Erica" userId="cce994a4-51f6-4c31-bb07-dd39dd666f21" providerId="ADAL" clId="{F595F9F3-E228-4773-8AE2-FAEDB20A4B7F}" dt="2021-05-18T06:57:44.628" v="1"/>
        <pc:sldMkLst>
          <pc:docMk/>
          <pc:sldMk cId="1842207754" sldId="397"/>
        </pc:sldMkLst>
      </pc:sldChg>
      <pc:sldChg chg="modSp add mod">
        <pc:chgData name="Erica" userId="cce994a4-51f6-4c31-bb07-dd39dd666f21" providerId="ADAL" clId="{F595F9F3-E228-4773-8AE2-FAEDB20A4B7F}" dt="2021-05-18T07:04:00.339" v="28" actId="1038"/>
        <pc:sldMkLst>
          <pc:docMk/>
          <pc:sldMk cId="1466531982" sldId="398"/>
        </pc:sldMkLst>
        <pc:spChg chg="mod">
          <ac:chgData name="Erica" userId="cce994a4-51f6-4c31-bb07-dd39dd666f21" providerId="ADAL" clId="{F595F9F3-E228-4773-8AE2-FAEDB20A4B7F}" dt="2021-05-18T07:04:00.339" v="28" actId="1038"/>
          <ac:spMkLst>
            <pc:docMk/>
            <pc:sldMk cId="1466531982" sldId="398"/>
            <ac:spMk id="6" creationId="{5E777E53-6A20-4E68-A5C5-BEEC5E298583}"/>
          </ac:spMkLst>
        </pc:spChg>
        <pc:spChg chg="mod">
          <ac:chgData name="Erica" userId="cce994a4-51f6-4c31-bb07-dd39dd666f21" providerId="ADAL" clId="{F595F9F3-E228-4773-8AE2-FAEDB20A4B7F}" dt="2021-05-18T07:03:56.908" v="27" actId="1038"/>
          <ac:spMkLst>
            <pc:docMk/>
            <pc:sldMk cId="1466531982" sldId="398"/>
            <ac:spMk id="9" creationId="{AF1CA391-24E8-4B4C-AA1C-79B384765CDF}"/>
          </ac:spMkLst>
        </pc:spChg>
      </pc:sldChg>
      <pc:sldChg chg="add">
        <pc:chgData name="Erica" userId="cce994a4-51f6-4c31-bb07-dd39dd666f21" providerId="ADAL" clId="{F595F9F3-E228-4773-8AE2-FAEDB20A4B7F}" dt="2021-05-18T06:57:44.628" v="1"/>
        <pc:sldMkLst>
          <pc:docMk/>
          <pc:sldMk cId="3967140600" sldId="399"/>
        </pc:sldMkLst>
      </pc:sldChg>
      <pc:sldChg chg="add">
        <pc:chgData name="Erica" userId="cce994a4-51f6-4c31-bb07-dd39dd666f21" providerId="ADAL" clId="{F595F9F3-E228-4773-8AE2-FAEDB20A4B7F}" dt="2021-05-18T06:57:44.628" v="1"/>
        <pc:sldMkLst>
          <pc:docMk/>
          <pc:sldMk cId="4130537696" sldId="4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2949204" cy="496967"/>
          </a:xfrm>
          <a:prstGeom prst="rect">
            <a:avLst/>
          </a:prstGeom>
          <a:noFill/>
          <a:ln w="12700" cap="sq">
            <a:noFill/>
            <a:miter lim="800000"/>
            <a:headEnd type="none" w="sm" len="sm"/>
            <a:tailEnd type="none" w="sm" len="sm"/>
          </a:ln>
          <a:effectLst/>
        </p:spPr>
        <p:txBody>
          <a:bodyPr vert="horz" wrap="square" lIns="95669" tIns="47835" rIns="95669" bIns="47835" numCol="1" anchor="t" anchorCtr="0" compatLnSpc="1">
            <a:prstTxWarp prst="textNoShape">
              <a:avLst/>
            </a:prstTxWarp>
          </a:bodyPr>
          <a:lstStyle>
            <a:lvl1pPr defTabSz="957350" eaLnBrk="0" hangingPunct="0">
              <a:defRPr sz="1000">
                <a:latin typeface="Arial" charset="0"/>
              </a:defRPr>
            </a:lvl1pPr>
          </a:lstStyle>
          <a:p>
            <a:pPr>
              <a:defRPr/>
            </a:pPr>
            <a:endParaRPr lang="en-AU" dirty="0"/>
          </a:p>
        </p:txBody>
      </p:sp>
      <p:sp>
        <p:nvSpPr>
          <p:cNvPr id="20483" name="Rectangle 3"/>
          <p:cNvSpPr>
            <a:spLocks noGrp="1" noChangeArrowheads="1"/>
          </p:cNvSpPr>
          <p:nvPr>
            <p:ph type="dt" sz="quarter" idx="1"/>
          </p:nvPr>
        </p:nvSpPr>
        <p:spPr bwMode="auto">
          <a:xfrm>
            <a:off x="3856410" y="0"/>
            <a:ext cx="2949203" cy="496967"/>
          </a:xfrm>
          <a:prstGeom prst="rect">
            <a:avLst/>
          </a:prstGeom>
          <a:noFill/>
          <a:ln w="12700" cap="sq">
            <a:noFill/>
            <a:miter lim="800000"/>
            <a:headEnd type="none" w="sm" len="sm"/>
            <a:tailEnd type="none" w="sm" len="sm"/>
          </a:ln>
          <a:effectLst/>
        </p:spPr>
        <p:txBody>
          <a:bodyPr vert="horz" wrap="square" lIns="95669" tIns="47835" rIns="95669" bIns="47835" numCol="1" anchor="t" anchorCtr="0" compatLnSpc="1">
            <a:prstTxWarp prst="textNoShape">
              <a:avLst/>
            </a:prstTxWarp>
          </a:bodyPr>
          <a:lstStyle>
            <a:lvl1pPr algn="r" defTabSz="957350" eaLnBrk="0" hangingPunct="0">
              <a:defRPr sz="1000">
                <a:latin typeface="Arial" charset="0"/>
              </a:defRPr>
            </a:lvl1pPr>
          </a:lstStyle>
          <a:p>
            <a:pPr>
              <a:defRPr/>
            </a:pPr>
            <a:endParaRPr lang="en-AU" dirty="0"/>
          </a:p>
        </p:txBody>
      </p:sp>
      <p:sp>
        <p:nvSpPr>
          <p:cNvPr id="20484" name="Rectangle 4"/>
          <p:cNvSpPr>
            <a:spLocks noGrp="1" noChangeArrowheads="1"/>
          </p:cNvSpPr>
          <p:nvPr>
            <p:ph type="ftr" sz="quarter" idx="2"/>
          </p:nvPr>
        </p:nvSpPr>
        <p:spPr bwMode="auto">
          <a:xfrm>
            <a:off x="1" y="9442372"/>
            <a:ext cx="2949204" cy="496967"/>
          </a:xfrm>
          <a:prstGeom prst="rect">
            <a:avLst/>
          </a:prstGeom>
          <a:noFill/>
          <a:ln w="12700" cap="sq">
            <a:noFill/>
            <a:miter lim="800000"/>
            <a:headEnd type="none" w="sm" len="sm"/>
            <a:tailEnd type="none" w="sm" len="sm"/>
          </a:ln>
          <a:effectLst/>
        </p:spPr>
        <p:txBody>
          <a:bodyPr vert="horz" wrap="square" lIns="95669" tIns="47835" rIns="95669" bIns="47835" numCol="1" anchor="b" anchorCtr="0" compatLnSpc="1">
            <a:prstTxWarp prst="textNoShape">
              <a:avLst/>
            </a:prstTxWarp>
          </a:bodyPr>
          <a:lstStyle>
            <a:lvl1pPr defTabSz="957350" eaLnBrk="0" hangingPunct="0">
              <a:defRPr sz="1000">
                <a:latin typeface="Arial" charset="0"/>
              </a:defRPr>
            </a:lvl1pPr>
          </a:lstStyle>
          <a:p>
            <a:pPr>
              <a:defRPr/>
            </a:pPr>
            <a:endParaRPr lang="en-AU" dirty="0"/>
          </a:p>
        </p:txBody>
      </p:sp>
      <p:sp>
        <p:nvSpPr>
          <p:cNvPr id="20485" name="Rectangle 5"/>
          <p:cNvSpPr>
            <a:spLocks noGrp="1" noChangeArrowheads="1"/>
          </p:cNvSpPr>
          <p:nvPr>
            <p:ph type="sldNum" sz="quarter" idx="3"/>
          </p:nvPr>
        </p:nvSpPr>
        <p:spPr bwMode="auto">
          <a:xfrm>
            <a:off x="3856410" y="9442372"/>
            <a:ext cx="2949203" cy="496967"/>
          </a:xfrm>
          <a:prstGeom prst="rect">
            <a:avLst/>
          </a:prstGeom>
          <a:noFill/>
          <a:ln w="12700" cap="sq">
            <a:noFill/>
            <a:miter lim="800000"/>
            <a:headEnd type="none" w="sm" len="sm"/>
            <a:tailEnd type="none" w="sm" len="sm"/>
          </a:ln>
          <a:effectLst/>
        </p:spPr>
        <p:txBody>
          <a:bodyPr vert="horz" wrap="square" lIns="95669" tIns="47835" rIns="95669" bIns="47835" numCol="1" anchor="b" anchorCtr="0" compatLnSpc="1">
            <a:prstTxWarp prst="textNoShape">
              <a:avLst/>
            </a:prstTxWarp>
          </a:bodyPr>
          <a:lstStyle>
            <a:lvl1pPr algn="r" defTabSz="957350" eaLnBrk="0" hangingPunct="0">
              <a:defRPr sz="1000">
                <a:latin typeface="Arial" panose="020B0604020202020204" pitchFamily="34" charset="0"/>
              </a:defRPr>
            </a:lvl1pPr>
          </a:lstStyle>
          <a:p>
            <a:fld id="{C0215212-3D12-4ACF-8529-9D4B5B444596}" type="slidenum">
              <a:rPr lang="en-AU" altLang="en-US"/>
              <a:pPr/>
              <a:t>‹#›</a:t>
            </a:fld>
            <a:endParaRPr lang="en-AU" altLang="en-US" dirty="0"/>
          </a:p>
        </p:txBody>
      </p:sp>
    </p:spTree>
    <p:extLst>
      <p:ext uri="{BB962C8B-B14F-4D97-AF65-F5344CB8AC3E}">
        <p14:creationId xmlns:p14="http://schemas.microsoft.com/office/powerpoint/2010/main" val="4265109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2949204" cy="496967"/>
          </a:xfrm>
          <a:prstGeom prst="rect">
            <a:avLst/>
          </a:prstGeom>
          <a:noFill/>
          <a:ln w="12700" cap="sq">
            <a:noFill/>
            <a:miter lim="800000"/>
            <a:headEnd type="none" w="sm" len="sm"/>
            <a:tailEnd type="none" w="sm" len="sm"/>
          </a:ln>
          <a:effectLst/>
        </p:spPr>
        <p:txBody>
          <a:bodyPr vert="horz" wrap="square" lIns="95669" tIns="47835" rIns="95669" bIns="47835" numCol="1" anchor="t" anchorCtr="0" compatLnSpc="1">
            <a:prstTxWarp prst="textNoShape">
              <a:avLst/>
            </a:prstTxWarp>
          </a:bodyPr>
          <a:lstStyle>
            <a:lvl1pPr defTabSz="957350" eaLnBrk="0" hangingPunct="0">
              <a:defRPr sz="1000">
                <a:latin typeface="Arial" charset="0"/>
              </a:defRPr>
            </a:lvl1pPr>
          </a:lstStyle>
          <a:p>
            <a:pPr>
              <a:defRPr/>
            </a:pPr>
            <a:endParaRPr lang="en-AU" dirty="0"/>
          </a:p>
        </p:txBody>
      </p:sp>
      <p:sp>
        <p:nvSpPr>
          <p:cNvPr id="15363" name="Rectangle 3"/>
          <p:cNvSpPr>
            <a:spLocks noGrp="1" noRot="1" noChangeAspect="1" noChangeArrowheads="1"/>
          </p:cNvSpPr>
          <p:nvPr>
            <p:ph type="sldImg" idx="2"/>
          </p:nvPr>
        </p:nvSpPr>
        <p:spPr bwMode="auto">
          <a:xfrm>
            <a:off x="90488" y="746125"/>
            <a:ext cx="6624637"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07206" y="4721187"/>
            <a:ext cx="4991201" cy="4472702"/>
          </a:xfrm>
          <a:prstGeom prst="rect">
            <a:avLst/>
          </a:prstGeom>
          <a:noFill/>
          <a:ln w="12700" cap="sq">
            <a:noFill/>
            <a:miter lim="800000"/>
            <a:headEnd type="none" w="sm" len="sm"/>
            <a:tailEnd type="none" w="sm" len="sm"/>
          </a:ln>
          <a:effectLst/>
        </p:spPr>
        <p:txBody>
          <a:bodyPr vert="horz" wrap="square" lIns="95669" tIns="47835" rIns="95669" bIns="4783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053" name="Rectangle 5"/>
          <p:cNvSpPr>
            <a:spLocks noGrp="1" noChangeArrowheads="1"/>
          </p:cNvSpPr>
          <p:nvPr>
            <p:ph type="dt" idx="1"/>
          </p:nvPr>
        </p:nvSpPr>
        <p:spPr bwMode="auto">
          <a:xfrm>
            <a:off x="3856410" y="0"/>
            <a:ext cx="2949203" cy="496967"/>
          </a:xfrm>
          <a:prstGeom prst="rect">
            <a:avLst/>
          </a:prstGeom>
          <a:noFill/>
          <a:ln w="12700" cap="sq">
            <a:noFill/>
            <a:miter lim="800000"/>
            <a:headEnd type="none" w="sm" len="sm"/>
            <a:tailEnd type="none" w="sm" len="sm"/>
          </a:ln>
          <a:effectLst/>
        </p:spPr>
        <p:txBody>
          <a:bodyPr vert="horz" wrap="square" lIns="95669" tIns="47835" rIns="95669" bIns="47835" numCol="1" anchor="t" anchorCtr="0" compatLnSpc="1">
            <a:prstTxWarp prst="textNoShape">
              <a:avLst/>
            </a:prstTxWarp>
          </a:bodyPr>
          <a:lstStyle>
            <a:lvl1pPr algn="r" defTabSz="957350" eaLnBrk="0" hangingPunct="0">
              <a:defRPr sz="1000">
                <a:latin typeface="Arial" charset="0"/>
              </a:defRPr>
            </a:lvl1pPr>
          </a:lstStyle>
          <a:p>
            <a:pPr>
              <a:defRPr/>
            </a:pPr>
            <a:endParaRPr lang="en-AU" dirty="0"/>
          </a:p>
        </p:txBody>
      </p:sp>
      <p:sp>
        <p:nvSpPr>
          <p:cNvPr id="2054" name="Rectangle 6"/>
          <p:cNvSpPr>
            <a:spLocks noGrp="1" noChangeArrowheads="1"/>
          </p:cNvSpPr>
          <p:nvPr>
            <p:ph type="ftr" sz="quarter" idx="4"/>
          </p:nvPr>
        </p:nvSpPr>
        <p:spPr bwMode="auto">
          <a:xfrm>
            <a:off x="1" y="9442372"/>
            <a:ext cx="2949204" cy="496967"/>
          </a:xfrm>
          <a:prstGeom prst="rect">
            <a:avLst/>
          </a:prstGeom>
          <a:noFill/>
          <a:ln w="12700" cap="sq">
            <a:noFill/>
            <a:miter lim="800000"/>
            <a:headEnd type="none" w="sm" len="sm"/>
            <a:tailEnd type="none" w="sm" len="sm"/>
          </a:ln>
          <a:effectLst/>
        </p:spPr>
        <p:txBody>
          <a:bodyPr vert="horz" wrap="square" lIns="95669" tIns="47835" rIns="95669" bIns="47835" numCol="1" anchor="b" anchorCtr="0" compatLnSpc="1">
            <a:prstTxWarp prst="textNoShape">
              <a:avLst/>
            </a:prstTxWarp>
          </a:bodyPr>
          <a:lstStyle>
            <a:lvl1pPr defTabSz="957350" eaLnBrk="0" hangingPunct="0">
              <a:defRPr sz="1000">
                <a:latin typeface="Arial" charset="0"/>
              </a:defRPr>
            </a:lvl1pPr>
          </a:lstStyle>
          <a:p>
            <a:pPr>
              <a:defRPr/>
            </a:pPr>
            <a:endParaRPr lang="en-AU" dirty="0"/>
          </a:p>
        </p:txBody>
      </p:sp>
      <p:sp>
        <p:nvSpPr>
          <p:cNvPr id="2055" name="Rectangle 7"/>
          <p:cNvSpPr>
            <a:spLocks noGrp="1" noChangeArrowheads="1"/>
          </p:cNvSpPr>
          <p:nvPr>
            <p:ph type="sldNum" sz="quarter" idx="5"/>
          </p:nvPr>
        </p:nvSpPr>
        <p:spPr bwMode="auto">
          <a:xfrm>
            <a:off x="3856410" y="9442372"/>
            <a:ext cx="2949203" cy="496967"/>
          </a:xfrm>
          <a:prstGeom prst="rect">
            <a:avLst/>
          </a:prstGeom>
          <a:noFill/>
          <a:ln w="12700" cap="sq">
            <a:noFill/>
            <a:miter lim="800000"/>
            <a:headEnd type="none" w="sm" len="sm"/>
            <a:tailEnd type="none" w="sm" len="sm"/>
          </a:ln>
          <a:effectLst/>
        </p:spPr>
        <p:txBody>
          <a:bodyPr vert="horz" wrap="square" lIns="95669" tIns="47835" rIns="95669" bIns="47835" numCol="1" anchor="b" anchorCtr="0" compatLnSpc="1">
            <a:prstTxWarp prst="textNoShape">
              <a:avLst/>
            </a:prstTxWarp>
          </a:bodyPr>
          <a:lstStyle>
            <a:lvl1pPr algn="r" defTabSz="957350" eaLnBrk="0" hangingPunct="0">
              <a:defRPr sz="1000">
                <a:latin typeface="Arial" panose="020B0604020202020204" pitchFamily="34" charset="0"/>
              </a:defRPr>
            </a:lvl1pPr>
          </a:lstStyle>
          <a:p>
            <a:fld id="{2EED0BE5-7938-44E0-A9CD-3BFD52DF2E3F}" type="slidenum">
              <a:rPr lang="en-AU" altLang="en-US"/>
              <a:pPr/>
              <a:t>‹#›</a:t>
            </a:fld>
            <a:endParaRPr lang="en-AU" altLang="en-US" dirty="0"/>
          </a:p>
        </p:txBody>
      </p:sp>
    </p:spTree>
    <p:extLst>
      <p:ext uri="{BB962C8B-B14F-4D97-AF65-F5344CB8AC3E}">
        <p14:creationId xmlns:p14="http://schemas.microsoft.com/office/powerpoint/2010/main" val="3629820035"/>
      </p:ext>
    </p:extLst>
  </p:cSld>
  <p:clrMap bg1="lt1" tx1="dk1" bg2="lt2" tx2="dk2" accent1="accent1" accent2="accent2" accent3="accent3" accent4="accent4" accent5="accent5" accent6="accent6" hlink="hlink" folHlink="folHlink"/>
  <p:notesStyle>
    <a:lvl1pPr marL="65088" indent="-65088" algn="l" rtl="0" eaLnBrk="0" fontAlgn="base" hangingPunct="0">
      <a:spcBef>
        <a:spcPct val="30000"/>
      </a:spcBef>
      <a:spcAft>
        <a:spcPct val="0"/>
      </a:spcAft>
      <a:buChar char="•"/>
      <a:defRPr kumimoji="1" sz="700" kern="1200">
        <a:solidFill>
          <a:schemeClr val="tx1"/>
        </a:solidFill>
        <a:latin typeface="Arial" charset="0"/>
        <a:ea typeface="+mn-ea"/>
        <a:cs typeface="+mn-cs"/>
      </a:defRPr>
    </a:lvl1pPr>
    <a:lvl2pPr marL="261938" indent="-63500" algn="l" rtl="0" eaLnBrk="0" fontAlgn="base" hangingPunct="0">
      <a:spcBef>
        <a:spcPct val="30000"/>
      </a:spcBef>
      <a:spcAft>
        <a:spcPct val="0"/>
      </a:spcAft>
      <a:buChar char="•"/>
      <a:defRPr kumimoji="1" sz="700" kern="1200">
        <a:solidFill>
          <a:schemeClr val="tx1"/>
        </a:solidFill>
        <a:latin typeface="Arial" charset="0"/>
        <a:ea typeface="+mn-ea"/>
        <a:cs typeface="+mn-cs"/>
      </a:defRPr>
    </a:lvl2pPr>
    <a:lvl3pPr marL="496888" indent="-101600" algn="l" rtl="0" eaLnBrk="0" fontAlgn="base" hangingPunct="0">
      <a:spcBef>
        <a:spcPct val="30000"/>
      </a:spcBef>
      <a:spcAft>
        <a:spcPct val="0"/>
      </a:spcAft>
      <a:buChar char="•"/>
      <a:defRPr kumimoji="1" sz="700" kern="1200">
        <a:solidFill>
          <a:schemeClr val="tx1"/>
        </a:solidFill>
        <a:latin typeface="Arial" charset="0"/>
        <a:ea typeface="+mn-ea"/>
        <a:cs typeface="+mn-cs"/>
      </a:defRPr>
    </a:lvl3pPr>
    <a:lvl4pPr marL="696913" indent="-66675" algn="l" rtl="0" eaLnBrk="0" fontAlgn="base" hangingPunct="0">
      <a:spcBef>
        <a:spcPct val="30000"/>
      </a:spcBef>
      <a:spcAft>
        <a:spcPct val="0"/>
      </a:spcAft>
      <a:buChar char="•"/>
      <a:defRPr kumimoji="1" sz="700" kern="1200">
        <a:solidFill>
          <a:schemeClr val="tx1"/>
        </a:solidFill>
        <a:latin typeface="Arial" charset="0"/>
        <a:ea typeface="+mn-ea"/>
        <a:cs typeface="+mn-cs"/>
      </a:defRPr>
    </a:lvl4pPr>
    <a:lvl5pPr marL="922338" indent="-93663" algn="l" rtl="0" eaLnBrk="0" fontAlgn="base" hangingPunct="0">
      <a:spcBef>
        <a:spcPct val="30000"/>
      </a:spcBef>
      <a:spcAft>
        <a:spcPct val="0"/>
      </a:spcAft>
      <a:buChar char="•"/>
      <a:defRPr kumimoji="1" sz="700" kern="1200">
        <a:solidFill>
          <a:schemeClr val="tx1"/>
        </a:solidFill>
        <a:latin typeface="Arial" charset="0"/>
        <a:ea typeface="+mn-ea"/>
        <a:cs typeface="+mn-cs"/>
      </a:defRPr>
    </a:lvl5pPr>
    <a:lvl6pPr marL="1587265" algn="l" defTabSz="634906" rtl="0" eaLnBrk="1" latinLnBrk="0" hangingPunct="1">
      <a:defRPr sz="800" kern="1200">
        <a:solidFill>
          <a:schemeClr val="tx1"/>
        </a:solidFill>
        <a:latin typeface="+mn-lt"/>
        <a:ea typeface="+mn-ea"/>
        <a:cs typeface="+mn-cs"/>
      </a:defRPr>
    </a:lvl6pPr>
    <a:lvl7pPr marL="1904718" algn="l" defTabSz="634906" rtl="0" eaLnBrk="1" latinLnBrk="0" hangingPunct="1">
      <a:defRPr sz="800" kern="1200">
        <a:solidFill>
          <a:schemeClr val="tx1"/>
        </a:solidFill>
        <a:latin typeface="+mn-lt"/>
        <a:ea typeface="+mn-ea"/>
        <a:cs typeface="+mn-cs"/>
      </a:defRPr>
    </a:lvl7pPr>
    <a:lvl8pPr marL="2222170" algn="l" defTabSz="634906" rtl="0" eaLnBrk="1" latinLnBrk="0" hangingPunct="1">
      <a:defRPr sz="800" kern="1200">
        <a:solidFill>
          <a:schemeClr val="tx1"/>
        </a:solidFill>
        <a:latin typeface="+mn-lt"/>
        <a:ea typeface="+mn-ea"/>
        <a:cs typeface="+mn-cs"/>
      </a:defRPr>
    </a:lvl8pPr>
    <a:lvl9pPr marL="2539624" algn="l" defTabSz="634906"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ED0BE5-7938-44E0-A9CD-3BFD52DF2E3F}" type="slidenum">
              <a:rPr lang="en-AU" altLang="en-US" smtClean="0"/>
              <a:pPr/>
              <a:t>3</a:t>
            </a:fld>
            <a:endParaRPr lang="en-AU" altLang="en-US" dirty="0"/>
          </a:p>
        </p:txBody>
      </p:sp>
    </p:spTree>
    <p:extLst>
      <p:ext uri="{BB962C8B-B14F-4D97-AF65-F5344CB8AC3E}">
        <p14:creationId xmlns:p14="http://schemas.microsoft.com/office/powerpoint/2010/main" val="168756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3C4B6C43-EB0F-4D40-8B75-CB318E672FB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HealthPathways is an online health information portal for GPs and other primary health clinicians to be used at the point of care. It provides information on how to asses and manage medical conditions, and how to refer patient to local services and Specialists.</a:t>
            </a:r>
          </a:p>
          <a:p>
            <a:endParaRPr lang="en-US" dirty="0"/>
          </a:p>
          <a:p>
            <a:r>
              <a:rPr lang="en-US" dirty="0"/>
              <a:t>The COVID-19 Initial Assessment and Management pathways provide the appropriate links and resources for supporting people with a disability during COVID. </a:t>
            </a:r>
          </a:p>
          <a:p>
            <a:endParaRPr lang="en-US" dirty="0"/>
          </a:p>
          <a:p>
            <a:r>
              <a:rPr lang="en-US" dirty="0"/>
              <a:t>The HealthPathways teams are currently finalizing the Intellectual disability suite of pathways and the referral pages to the Specialist Intellectual Disability Services.  </a:t>
            </a:r>
          </a:p>
          <a:p>
            <a:endParaRPr lang="en-US" dirty="0"/>
          </a:p>
          <a:p>
            <a:r>
              <a:rPr lang="en-US" dirty="0"/>
              <a:t>In order to continue to support GPs working with patients in Residential Disability Care Facilities the PHN are setting up a Community of Practice for clinicians and led by clinicians. If you are interested in joining the COP please articulate this on the evaluation form or you can contact the PHN.</a:t>
            </a:r>
            <a:endParaRPr lang="en-AU" dirty="0"/>
          </a:p>
        </p:txBody>
      </p:sp>
      <p:sp>
        <p:nvSpPr>
          <p:cNvPr id="4" name="Slide Number Placeholder 3"/>
          <p:cNvSpPr>
            <a:spLocks noGrp="1"/>
          </p:cNvSpPr>
          <p:nvPr>
            <p:ph type="sldNum" sz="quarter" idx="5"/>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3C4B6C43-EB0F-4D40-8B75-CB318E672FB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the site</a:t>
            </a:r>
          </a:p>
          <a:p>
            <a:endParaRPr lang="en-US" dirty="0"/>
          </a:p>
          <a:p>
            <a:r>
              <a:rPr lang="en-US" dirty="0"/>
              <a:t>Access to the site is simple - On your own device or desktop.</a:t>
            </a:r>
            <a:r>
              <a:rPr lang="en-AU" dirty="0"/>
              <a:t> </a:t>
            </a:r>
          </a:p>
          <a:p>
            <a:r>
              <a:rPr lang="en-AU" dirty="0"/>
              <a:t>A search for CC HealthPathways, first time you’ll be asked for a login – request access and we will send you these.</a:t>
            </a:r>
          </a:p>
          <a:p>
            <a:endParaRPr lang="en-US" dirty="0"/>
          </a:p>
          <a:p>
            <a:r>
              <a:rPr lang="en-US" dirty="0"/>
              <a:t>Site is intended for Health Professionals.</a:t>
            </a:r>
          </a:p>
          <a:p>
            <a:endParaRPr lang="en-AU" dirty="0"/>
          </a:p>
        </p:txBody>
      </p:sp>
      <p:sp>
        <p:nvSpPr>
          <p:cNvPr id="4" name="Slide Number Placeholder 3"/>
          <p:cNvSpPr>
            <a:spLocks noGrp="1"/>
          </p:cNvSpPr>
          <p:nvPr>
            <p:ph type="sldNum" sz="quarter" idx="10"/>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CF59CBF8-B7F0-434E-BED5-0E0DD7FF714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our Home page</a:t>
            </a:r>
          </a:p>
          <a:p>
            <a:r>
              <a:rPr lang="en-US" sz="1200" dirty="0"/>
              <a:t>Full table of content and search function to find what you are looking for.</a:t>
            </a:r>
          </a:p>
          <a:p>
            <a:r>
              <a:rPr lang="en-US" sz="1200" dirty="0"/>
              <a:t>Health Alerts and a News feed.</a:t>
            </a:r>
          </a:p>
          <a:p>
            <a:r>
              <a:rPr lang="en-US" sz="1200" dirty="0"/>
              <a:t>Information on progress of work, we publish when new pathways have been added, what pathways have been reviewed and updated.</a:t>
            </a:r>
          </a:p>
          <a:p>
            <a:endParaRPr lang="en-US" sz="1200" dirty="0"/>
          </a:p>
          <a:p>
            <a:r>
              <a:rPr lang="en-US" sz="1200" dirty="0"/>
              <a:t>I have purposely opened the COVID-19 pathway section – as mentioned we have learnt from this experience and impacted on thinking for how we develop pathways in the future.</a:t>
            </a:r>
            <a:endParaRPr lang="en-AU" sz="1200" dirty="0"/>
          </a:p>
        </p:txBody>
      </p:sp>
      <p:sp>
        <p:nvSpPr>
          <p:cNvPr id="4" name="Slide Number Placeholder 3"/>
          <p:cNvSpPr>
            <a:spLocks noGrp="1"/>
          </p:cNvSpPr>
          <p:nvPr>
            <p:ph type="sldNum" sz="quarter" idx="5"/>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3C4B6C43-EB0F-4D40-8B75-CB318E672FB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92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Patientinfo</a:t>
            </a:r>
            <a:r>
              <a:rPr lang="en-US" dirty="0"/>
              <a:t> is a site for consumers to access information regarding a range of clinical conditions that have been assessed for appropriate health literacy. We have developed a number of feature topics during the COVID period notably the COVID-19 Disability Info topic which provides links to a range of resources, including ‘easy read’ and information for </a:t>
            </a:r>
            <a:r>
              <a:rPr lang="en-US" dirty="0" err="1"/>
              <a:t>carers</a:t>
            </a:r>
            <a:r>
              <a:rPr lang="en-US" dirty="0"/>
              <a:t>. </a:t>
            </a:r>
            <a:endParaRPr lang="en-AU" dirty="0"/>
          </a:p>
        </p:txBody>
      </p:sp>
      <p:sp>
        <p:nvSpPr>
          <p:cNvPr id="4" name="Slide Number Placeholder 3"/>
          <p:cNvSpPr>
            <a:spLocks noGrp="1"/>
          </p:cNvSpPr>
          <p:nvPr>
            <p:ph type="sldNum" sz="quarter" idx="5"/>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3C4B6C43-EB0F-4D40-8B75-CB318E672FB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06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Patientinfo</a:t>
            </a:r>
            <a:r>
              <a:rPr lang="en-US" dirty="0"/>
              <a:t> is a site for consumers to access information regarding a range of clinical conditions that have been assessed for appropriate health literacy. We have developed a number of feature topics during the COVID period notably the COVID-19 Disability Info topic which provides links to a range of resources, including ‘easy read’ and information for </a:t>
            </a:r>
            <a:r>
              <a:rPr lang="en-US" dirty="0" err="1"/>
              <a:t>carers</a:t>
            </a:r>
            <a:r>
              <a:rPr lang="en-US" dirty="0"/>
              <a:t>. </a:t>
            </a:r>
            <a:endParaRPr lang="en-AU" dirty="0"/>
          </a:p>
        </p:txBody>
      </p:sp>
      <p:sp>
        <p:nvSpPr>
          <p:cNvPr id="4" name="Slide Number Placeholder 3"/>
          <p:cNvSpPr>
            <a:spLocks noGrp="1"/>
          </p:cNvSpPr>
          <p:nvPr>
            <p:ph type="sldNum" sz="quarter" idx="5"/>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3C4B6C43-EB0F-4D40-8B75-CB318E672FB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78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2247" y="611932"/>
            <a:ext cx="4896883" cy="694519"/>
          </a:xfrm>
        </p:spPr>
        <p:txBody>
          <a:bodyPr/>
          <a:lstStyle>
            <a:lvl1pPr>
              <a:defRPr>
                <a:solidFill>
                  <a:schemeClr val="tx1">
                    <a:lumMod val="95000"/>
                    <a:lumOff val="5000"/>
                  </a:schemeClr>
                </a:solidFill>
              </a:defRPr>
            </a:lvl1pPr>
          </a:lstStyle>
          <a:p>
            <a:r>
              <a:rPr lang="en-US" dirty="0"/>
              <a:t>Click to edit Master title style</a:t>
            </a:r>
            <a:endParaRPr lang="en-AU" dirty="0"/>
          </a:p>
        </p:txBody>
      </p:sp>
    </p:spTree>
    <p:extLst>
      <p:ext uri="{BB962C8B-B14F-4D97-AF65-F5344CB8AC3E}">
        <p14:creationId xmlns:p14="http://schemas.microsoft.com/office/powerpoint/2010/main" val="3749212044"/>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s and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509874-E217-4B58-94FC-DEBE22E2F321}"/>
              </a:ext>
            </a:extLst>
          </p:cNvPr>
          <p:cNvSpPr/>
          <p:nvPr userDrawn="1"/>
        </p:nvSpPr>
        <p:spPr>
          <a:xfrm>
            <a:off x="0" y="0"/>
            <a:ext cx="5761038" cy="3240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2"/>
          </a:p>
        </p:txBody>
      </p:sp>
      <p:sp>
        <p:nvSpPr>
          <p:cNvPr id="2" name="Title 1"/>
          <p:cNvSpPr>
            <a:spLocks noGrp="1"/>
          </p:cNvSpPr>
          <p:nvPr>
            <p:ph type="title"/>
          </p:nvPr>
        </p:nvSpPr>
        <p:spPr>
          <a:xfrm>
            <a:off x="216039" y="270923"/>
            <a:ext cx="3003638" cy="269842"/>
          </a:xfrm>
        </p:spPr>
        <p:txBody>
          <a:bodyPr/>
          <a:lstStyle>
            <a:lvl1pPr>
              <a:defRPr/>
            </a:lvl1pPr>
          </a:lstStyle>
          <a:p>
            <a:r>
              <a:rPr lang="en-US"/>
              <a:t>Click to edit Master title style</a:t>
            </a:r>
            <a:endParaRPr lang="en-GB" dirty="0"/>
          </a:p>
        </p:txBody>
      </p:sp>
      <p:sp>
        <p:nvSpPr>
          <p:cNvPr id="5" name="Footer Placeholder 4"/>
          <p:cNvSpPr>
            <a:spLocks noGrp="1"/>
          </p:cNvSpPr>
          <p:nvPr>
            <p:ph type="ftr" sz="quarter" idx="11"/>
          </p:nvPr>
        </p:nvSpPr>
        <p:spPr/>
        <p:txBody>
          <a:bodyPr/>
          <a:lstStyle/>
          <a:p>
            <a:r>
              <a:rPr lang="en-GB" dirty="0"/>
              <a:t>PHN © 2020 Editable Document Title</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1" name="Picture Placeholder 7">
            <a:extLst>
              <a:ext uri="{FF2B5EF4-FFF2-40B4-BE49-F238E27FC236}">
                <a16:creationId xmlns:a16="http://schemas.microsoft.com/office/drawing/2014/main" id="{2241D3C3-F4AE-4E6B-8C5A-96DE510FF4B8}"/>
              </a:ext>
            </a:extLst>
          </p:cNvPr>
          <p:cNvSpPr>
            <a:spLocks noGrp="1" noChangeAspect="1"/>
          </p:cNvSpPr>
          <p:nvPr>
            <p:ph type="pic" sz="quarter" idx="15"/>
          </p:nvPr>
        </p:nvSpPr>
        <p:spPr>
          <a:xfrm>
            <a:off x="3720292" y="300197"/>
            <a:ext cx="1800608" cy="1178678"/>
          </a:xfrm>
          <a:solidFill>
            <a:schemeClr val="bg1">
              <a:lumMod val="75000"/>
            </a:schemeClr>
          </a:solidFill>
        </p:spPr>
        <p:txBody>
          <a:bodyPr lIns="216000" tIns="216000" rIns="216000" bIns="216000"/>
          <a:lstStyle>
            <a:lvl1pPr>
              <a:defRPr sz="661">
                <a:solidFill>
                  <a:schemeClr val="bg1"/>
                </a:solidFill>
              </a:defRPr>
            </a:lvl1pPr>
          </a:lstStyle>
          <a:p>
            <a:r>
              <a:rPr lang="en-US"/>
              <a:t>Click icon to add picture</a:t>
            </a:r>
            <a:endParaRPr lang="en-AU" dirty="0"/>
          </a:p>
        </p:txBody>
      </p:sp>
      <p:sp>
        <p:nvSpPr>
          <p:cNvPr id="12" name="Picture Placeholder 7">
            <a:extLst>
              <a:ext uri="{FF2B5EF4-FFF2-40B4-BE49-F238E27FC236}">
                <a16:creationId xmlns:a16="http://schemas.microsoft.com/office/drawing/2014/main" id="{EFB4A0A9-6F7E-467A-93C3-2AFE423C39DC}"/>
              </a:ext>
            </a:extLst>
          </p:cNvPr>
          <p:cNvSpPr>
            <a:spLocks noGrp="1" noChangeAspect="1"/>
          </p:cNvSpPr>
          <p:nvPr>
            <p:ph type="pic" sz="quarter" idx="16"/>
          </p:nvPr>
        </p:nvSpPr>
        <p:spPr>
          <a:xfrm>
            <a:off x="3720292" y="1687473"/>
            <a:ext cx="1800608" cy="1178678"/>
          </a:xfrm>
          <a:solidFill>
            <a:schemeClr val="bg1">
              <a:lumMod val="75000"/>
            </a:schemeClr>
          </a:solidFill>
        </p:spPr>
        <p:txBody>
          <a:bodyPr lIns="216000" tIns="216000" rIns="216000" bIns="216000"/>
          <a:lstStyle>
            <a:lvl1pPr>
              <a:defRPr sz="661">
                <a:solidFill>
                  <a:schemeClr val="bg1"/>
                </a:solidFill>
              </a:defRPr>
            </a:lvl1pPr>
          </a:lstStyle>
          <a:p>
            <a:r>
              <a:rPr lang="en-US"/>
              <a:t>Click icon to add picture</a:t>
            </a:r>
            <a:endParaRPr lang="en-AU" dirty="0"/>
          </a:p>
        </p:txBody>
      </p:sp>
      <p:sp>
        <p:nvSpPr>
          <p:cNvPr id="14" name="Text Placeholder 7">
            <a:extLst>
              <a:ext uri="{FF2B5EF4-FFF2-40B4-BE49-F238E27FC236}">
                <a16:creationId xmlns:a16="http://schemas.microsoft.com/office/drawing/2014/main" id="{CCE58EA3-BAD2-46D1-A9E6-3BEB5D2AD54F}"/>
              </a:ext>
            </a:extLst>
          </p:cNvPr>
          <p:cNvSpPr>
            <a:spLocks noGrp="1" noChangeAspect="1"/>
          </p:cNvSpPr>
          <p:nvPr>
            <p:ph type="body" sz="quarter" idx="18" hasCustomPrompt="1"/>
          </p:nvPr>
        </p:nvSpPr>
        <p:spPr>
          <a:xfrm>
            <a:off x="216039" y="2187589"/>
            <a:ext cx="2540025" cy="495671"/>
          </a:xfrm>
          <a:blipFill>
            <a:blip r:embed="rId2"/>
            <a:srcRect/>
            <a:stretch>
              <a:fillRect l="-70" t="5449" r="98426" b="-69639"/>
            </a:stretch>
          </a:blipFill>
        </p:spPr>
        <p:txBody>
          <a:bodyPr lIns="0" tIns="0" rIns="0" bIns="0" anchor="ctr" anchorCtr="0"/>
          <a:lstStyle>
            <a:lvl1pPr marL="131800">
              <a:lnSpc>
                <a:spcPct val="113000"/>
              </a:lnSpc>
              <a:spcAft>
                <a:spcPts val="0"/>
              </a:spcAft>
              <a:defRPr sz="756">
                <a:solidFill>
                  <a:schemeClr val="accent1"/>
                </a:solidFill>
                <a:latin typeface="Georgia" panose="02040502050405020303" pitchFamily="18" charset="0"/>
              </a:defRPr>
            </a:lvl1pPr>
            <a:lvl2pPr marL="131800">
              <a:lnSpc>
                <a:spcPct val="113000"/>
              </a:lnSpc>
              <a:spcAft>
                <a:spcPts val="0"/>
              </a:spcAft>
              <a:defRPr sz="756">
                <a:solidFill>
                  <a:schemeClr val="accent1"/>
                </a:solidFill>
                <a:latin typeface="Georgia" panose="02040502050405020303" pitchFamily="18" charset="0"/>
              </a:defRPr>
            </a:lvl2pPr>
            <a:lvl3pPr marL="131800">
              <a:lnSpc>
                <a:spcPct val="113000"/>
              </a:lnSpc>
              <a:spcAft>
                <a:spcPts val="0"/>
              </a:spcAft>
              <a:defRPr sz="756">
                <a:solidFill>
                  <a:schemeClr val="accent1"/>
                </a:solidFill>
                <a:latin typeface="Georgia" panose="02040502050405020303" pitchFamily="18" charset="0"/>
              </a:defRPr>
            </a:lvl3pPr>
            <a:lvl4pPr marL="131800" indent="0">
              <a:lnSpc>
                <a:spcPct val="113000"/>
              </a:lnSpc>
              <a:spcAft>
                <a:spcPts val="0"/>
              </a:spcAft>
              <a:buNone/>
              <a:defRPr sz="756">
                <a:solidFill>
                  <a:schemeClr val="accent1"/>
                </a:solidFill>
                <a:latin typeface="Georgia" panose="02040502050405020303" pitchFamily="18" charset="0"/>
              </a:defRPr>
            </a:lvl4pPr>
            <a:lvl5pPr marL="131800" indent="0">
              <a:lnSpc>
                <a:spcPct val="113000"/>
              </a:lnSpc>
              <a:spcAft>
                <a:spcPts val="0"/>
              </a:spcAft>
              <a:buNone/>
              <a:defRPr sz="756">
                <a:solidFill>
                  <a:schemeClr val="accent1"/>
                </a:solidFill>
                <a:latin typeface="Georgia" panose="02040502050405020303" pitchFamily="18" charset="0"/>
              </a:defRPr>
            </a:lvl5pPr>
            <a:lvl6pPr marL="131800" indent="0">
              <a:lnSpc>
                <a:spcPct val="113000"/>
              </a:lnSpc>
              <a:spcAft>
                <a:spcPts val="0"/>
              </a:spcAft>
              <a:buNone/>
              <a:defRPr sz="756">
                <a:solidFill>
                  <a:schemeClr val="accent1"/>
                </a:solidFill>
                <a:latin typeface="Georgia" panose="02040502050405020303" pitchFamily="18" charset="0"/>
              </a:defRPr>
            </a:lvl6pPr>
            <a:lvl7pPr marL="131800" indent="0" algn="l">
              <a:lnSpc>
                <a:spcPct val="113000"/>
              </a:lnSpc>
              <a:spcAft>
                <a:spcPts val="0"/>
              </a:spcAft>
              <a:buNone/>
              <a:defRPr sz="756">
                <a:solidFill>
                  <a:schemeClr val="accent1"/>
                </a:solidFill>
                <a:latin typeface="Georgia" panose="02040502050405020303" pitchFamily="18" charset="0"/>
              </a:defRPr>
            </a:lvl7pPr>
            <a:lvl8pPr marL="131800">
              <a:lnSpc>
                <a:spcPct val="113000"/>
              </a:lnSpc>
              <a:spcBef>
                <a:spcPts val="0"/>
              </a:spcBef>
              <a:spcAft>
                <a:spcPts val="0"/>
              </a:spcAft>
              <a:defRPr sz="756">
                <a:solidFill>
                  <a:schemeClr val="accent1"/>
                </a:solidFill>
                <a:latin typeface="Georgia" panose="02040502050405020303" pitchFamily="18" charset="0"/>
              </a:defRPr>
            </a:lvl8pPr>
            <a:lvl9pPr marL="131800">
              <a:lnSpc>
                <a:spcPct val="113000"/>
              </a:lnSpc>
              <a:spcAft>
                <a:spcPts val="0"/>
              </a:spcAft>
              <a:defRPr sz="756">
                <a:solidFill>
                  <a:schemeClr val="accent1"/>
                </a:solidFill>
                <a:latin typeface="Georgia" panose="02040502050405020303" pitchFamily="18" charset="0"/>
              </a:defRPr>
            </a:lvl9pPr>
          </a:lstStyle>
          <a:p>
            <a:pPr lvl="0"/>
            <a:r>
              <a:rPr lang="en-US" dirty="0"/>
              <a:t>Click to add Pullout Quote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15" name="Text Placeholder 7">
            <a:extLst>
              <a:ext uri="{FF2B5EF4-FFF2-40B4-BE49-F238E27FC236}">
                <a16:creationId xmlns:a16="http://schemas.microsoft.com/office/drawing/2014/main" id="{361A0B4D-D5AB-4569-B1A6-7A7BA254F17C}"/>
              </a:ext>
            </a:extLst>
          </p:cNvPr>
          <p:cNvSpPr>
            <a:spLocks noGrp="1" noChangeAspect="1"/>
          </p:cNvSpPr>
          <p:nvPr>
            <p:ph type="body" sz="quarter" idx="19" hasCustomPrompt="1"/>
          </p:nvPr>
        </p:nvSpPr>
        <p:spPr>
          <a:xfrm>
            <a:off x="3720292" y="1511204"/>
            <a:ext cx="1800608" cy="80105"/>
          </a:xfrm>
          <a:noFill/>
        </p:spPr>
        <p:txBody>
          <a:bodyPr lIns="0" tIns="0" rIns="0" bIns="0"/>
          <a:lstStyle>
            <a:lvl1pPr marL="0">
              <a:lnSpc>
                <a:spcPct val="100000"/>
              </a:lnSpc>
              <a:spcAft>
                <a:spcPts val="0"/>
              </a:spcAft>
              <a:defRPr sz="378">
                <a:solidFill>
                  <a:schemeClr val="accent6"/>
                </a:solidFill>
                <a:latin typeface="+mn-lt"/>
              </a:defRPr>
            </a:lvl1pPr>
            <a:lvl2pPr marL="0">
              <a:lnSpc>
                <a:spcPct val="100000"/>
              </a:lnSpc>
              <a:spcAft>
                <a:spcPts val="0"/>
              </a:spcAft>
              <a:defRPr sz="378">
                <a:solidFill>
                  <a:schemeClr val="accent6"/>
                </a:solidFill>
                <a:latin typeface="+mn-lt"/>
              </a:defRPr>
            </a:lvl2pPr>
            <a:lvl3pPr marL="0">
              <a:lnSpc>
                <a:spcPct val="100000"/>
              </a:lnSpc>
              <a:spcAft>
                <a:spcPts val="0"/>
              </a:spcAft>
              <a:defRPr sz="378">
                <a:solidFill>
                  <a:schemeClr val="accent6"/>
                </a:solidFill>
                <a:latin typeface="+mn-lt"/>
              </a:defRPr>
            </a:lvl3pPr>
            <a:lvl4pPr marL="0" indent="0">
              <a:lnSpc>
                <a:spcPct val="100000"/>
              </a:lnSpc>
              <a:spcAft>
                <a:spcPts val="0"/>
              </a:spcAft>
              <a:buNone/>
              <a:defRPr sz="378">
                <a:solidFill>
                  <a:schemeClr val="accent6"/>
                </a:solidFill>
                <a:latin typeface="+mn-lt"/>
              </a:defRPr>
            </a:lvl4pPr>
            <a:lvl5pPr marL="0" indent="0">
              <a:lnSpc>
                <a:spcPct val="100000"/>
              </a:lnSpc>
              <a:spcAft>
                <a:spcPts val="0"/>
              </a:spcAft>
              <a:buNone/>
              <a:defRPr sz="378">
                <a:solidFill>
                  <a:schemeClr val="accent6"/>
                </a:solidFill>
                <a:latin typeface="+mn-lt"/>
              </a:defRPr>
            </a:lvl5pPr>
            <a:lvl6pPr marL="0" indent="0">
              <a:lnSpc>
                <a:spcPct val="100000"/>
              </a:lnSpc>
              <a:spcAft>
                <a:spcPts val="0"/>
              </a:spcAft>
              <a:buNone/>
              <a:defRPr sz="378">
                <a:solidFill>
                  <a:schemeClr val="accent6"/>
                </a:solidFill>
                <a:latin typeface="+mn-lt"/>
              </a:defRPr>
            </a:lvl6pPr>
            <a:lvl7pPr marL="0" indent="0" algn="l">
              <a:lnSpc>
                <a:spcPct val="100000"/>
              </a:lnSpc>
              <a:spcAft>
                <a:spcPts val="0"/>
              </a:spcAft>
              <a:buNone/>
              <a:defRPr sz="378">
                <a:solidFill>
                  <a:schemeClr val="accent6"/>
                </a:solidFill>
                <a:latin typeface="+mn-lt"/>
              </a:defRPr>
            </a:lvl7pPr>
            <a:lvl8pPr marL="0">
              <a:lnSpc>
                <a:spcPct val="100000"/>
              </a:lnSpc>
              <a:spcBef>
                <a:spcPts val="0"/>
              </a:spcBef>
              <a:spcAft>
                <a:spcPts val="0"/>
              </a:spcAft>
              <a:defRPr sz="378">
                <a:solidFill>
                  <a:schemeClr val="accent6"/>
                </a:solidFill>
                <a:latin typeface="+mn-lt"/>
              </a:defRPr>
            </a:lvl8pPr>
            <a:lvl9pPr marL="0">
              <a:lnSpc>
                <a:spcPct val="100000"/>
              </a:lnSpc>
              <a:spcAft>
                <a:spcPts val="0"/>
              </a:spcAft>
              <a:defRPr sz="378">
                <a:solidFill>
                  <a:schemeClr val="accent6"/>
                </a:solidFill>
                <a:latin typeface="+mn-lt"/>
              </a:defRPr>
            </a:lvl9pPr>
          </a:lstStyle>
          <a:p>
            <a:pPr lvl="0"/>
            <a:r>
              <a:rPr lang="en-US" dirty="0"/>
              <a:t>Click to add Footnote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16" name="Text Placeholder 7">
            <a:extLst>
              <a:ext uri="{FF2B5EF4-FFF2-40B4-BE49-F238E27FC236}">
                <a16:creationId xmlns:a16="http://schemas.microsoft.com/office/drawing/2014/main" id="{E14FD5BE-F9BC-4118-BAAD-9242AD8BCB38}"/>
              </a:ext>
            </a:extLst>
          </p:cNvPr>
          <p:cNvSpPr>
            <a:spLocks noGrp="1" noChangeAspect="1"/>
          </p:cNvSpPr>
          <p:nvPr>
            <p:ph type="body" sz="quarter" idx="20" hasCustomPrompt="1"/>
          </p:nvPr>
        </p:nvSpPr>
        <p:spPr>
          <a:xfrm>
            <a:off x="3720292" y="2899838"/>
            <a:ext cx="1800608" cy="80105"/>
          </a:xfrm>
          <a:noFill/>
        </p:spPr>
        <p:txBody>
          <a:bodyPr lIns="0" tIns="0" rIns="0" bIns="0"/>
          <a:lstStyle>
            <a:lvl1pPr marL="0">
              <a:lnSpc>
                <a:spcPct val="100000"/>
              </a:lnSpc>
              <a:spcAft>
                <a:spcPts val="0"/>
              </a:spcAft>
              <a:defRPr sz="378">
                <a:solidFill>
                  <a:schemeClr val="accent6"/>
                </a:solidFill>
                <a:latin typeface="+mn-lt"/>
              </a:defRPr>
            </a:lvl1pPr>
            <a:lvl2pPr marL="0">
              <a:lnSpc>
                <a:spcPct val="100000"/>
              </a:lnSpc>
              <a:spcAft>
                <a:spcPts val="0"/>
              </a:spcAft>
              <a:defRPr sz="378">
                <a:solidFill>
                  <a:schemeClr val="accent6"/>
                </a:solidFill>
                <a:latin typeface="+mn-lt"/>
              </a:defRPr>
            </a:lvl2pPr>
            <a:lvl3pPr marL="0">
              <a:lnSpc>
                <a:spcPct val="100000"/>
              </a:lnSpc>
              <a:spcAft>
                <a:spcPts val="0"/>
              </a:spcAft>
              <a:defRPr sz="378">
                <a:solidFill>
                  <a:schemeClr val="accent6"/>
                </a:solidFill>
                <a:latin typeface="+mn-lt"/>
              </a:defRPr>
            </a:lvl3pPr>
            <a:lvl4pPr marL="0" indent="0">
              <a:lnSpc>
                <a:spcPct val="100000"/>
              </a:lnSpc>
              <a:spcAft>
                <a:spcPts val="0"/>
              </a:spcAft>
              <a:buNone/>
              <a:defRPr sz="378">
                <a:solidFill>
                  <a:schemeClr val="accent6"/>
                </a:solidFill>
                <a:latin typeface="+mn-lt"/>
              </a:defRPr>
            </a:lvl4pPr>
            <a:lvl5pPr marL="0" indent="0">
              <a:lnSpc>
                <a:spcPct val="100000"/>
              </a:lnSpc>
              <a:spcAft>
                <a:spcPts val="0"/>
              </a:spcAft>
              <a:buNone/>
              <a:defRPr sz="378">
                <a:solidFill>
                  <a:schemeClr val="accent6"/>
                </a:solidFill>
                <a:latin typeface="+mn-lt"/>
              </a:defRPr>
            </a:lvl5pPr>
            <a:lvl6pPr marL="0" indent="0">
              <a:lnSpc>
                <a:spcPct val="100000"/>
              </a:lnSpc>
              <a:spcAft>
                <a:spcPts val="0"/>
              </a:spcAft>
              <a:buNone/>
              <a:defRPr sz="378">
                <a:solidFill>
                  <a:schemeClr val="accent6"/>
                </a:solidFill>
                <a:latin typeface="+mn-lt"/>
              </a:defRPr>
            </a:lvl6pPr>
            <a:lvl7pPr marL="0" indent="0" algn="l">
              <a:lnSpc>
                <a:spcPct val="100000"/>
              </a:lnSpc>
              <a:spcAft>
                <a:spcPts val="0"/>
              </a:spcAft>
              <a:buNone/>
              <a:defRPr sz="378">
                <a:solidFill>
                  <a:schemeClr val="accent6"/>
                </a:solidFill>
                <a:latin typeface="+mn-lt"/>
              </a:defRPr>
            </a:lvl7pPr>
            <a:lvl8pPr marL="0">
              <a:lnSpc>
                <a:spcPct val="100000"/>
              </a:lnSpc>
              <a:spcBef>
                <a:spcPts val="0"/>
              </a:spcBef>
              <a:spcAft>
                <a:spcPts val="0"/>
              </a:spcAft>
              <a:defRPr sz="378">
                <a:solidFill>
                  <a:schemeClr val="accent6"/>
                </a:solidFill>
                <a:latin typeface="+mn-lt"/>
              </a:defRPr>
            </a:lvl8pPr>
            <a:lvl9pPr marL="0">
              <a:lnSpc>
                <a:spcPct val="100000"/>
              </a:lnSpc>
              <a:spcAft>
                <a:spcPts val="0"/>
              </a:spcAft>
              <a:defRPr sz="378">
                <a:solidFill>
                  <a:schemeClr val="accent6"/>
                </a:solidFill>
                <a:latin typeface="+mn-lt"/>
              </a:defRPr>
            </a:lvl9pPr>
          </a:lstStyle>
          <a:p>
            <a:pPr lvl="0"/>
            <a:r>
              <a:rPr lang="en-US" dirty="0"/>
              <a:t>Click to add Footnote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4" name="Text Placeholder 3">
            <a:extLst>
              <a:ext uri="{FF2B5EF4-FFF2-40B4-BE49-F238E27FC236}">
                <a16:creationId xmlns:a16="http://schemas.microsoft.com/office/drawing/2014/main" id="{796EE1D3-DF9F-459D-825E-85F2DAE7ED6F}"/>
              </a:ext>
            </a:extLst>
          </p:cNvPr>
          <p:cNvSpPr>
            <a:spLocks noGrp="1"/>
          </p:cNvSpPr>
          <p:nvPr>
            <p:ph type="body" sz="quarter" idx="21" hasCustomPrompt="1"/>
          </p:nvPr>
        </p:nvSpPr>
        <p:spPr>
          <a:xfrm>
            <a:off x="215942" y="550665"/>
            <a:ext cx="3003638" cy="1523516"/>
          </a:xfrm>
        </p:spPr>
        <p:txBody>
          <a:bodyPr/>
          <a:lstStyle/>
          <a:p>
            <a:pPr lvl="0"/>
            <a:r>
              <a:rPr lang="en-GB" dirty="0"/>
              <a:t>Click to add text, press the ‘Increase/Decrease’ button under the Home tab to move though the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5236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PHN © 2020 Editable Document Title</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912498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853589-26CB-4CB9-9548-DCB6E6236083}"/>
              </a:ext>
            </a:extLst>
          </p:cNvPr>
          <p:cNvSpPr/>
          <p:nvPr userDrawn="1"/>
        </p:nvSpPr>
        <p:spPr>
          <a:xfrm>
            <a:off x="0" y="0"/>
            <a:ext cx="5761038" cy="3240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2"/>
          </a:p>
        </p:txBody>
      </p:sp>
      <p:sp>
        <p:nvSpPr>
          <p:cNvPr id="13" name="Rectangle 12">
            <a:extLst>
              <a:ext uri="{FF2B5EF4-FFF2-40B4-BE49-F238E27FC236}">
                <a16:creationId xmlns:a16="http://schemas.microsoft.com/office/drawing/2014/main" id="{CD53D2F7-6965-4FF4-A131-A6C28DF14B7A}"/>
              </a:ext>
            </a:extLst>
          </p:cNvPr>
          <p:cNvSpPr/>
          <p:nvPr userDrawn="1"/>
        </p:nvSpPr>
        <p:spPr>
          <a:xfrm>
            <a:off x="0" y="3024082"/>
            <a:ext cx="1170353" cy="216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2"/>
          </a:p>
        </p:txBody>
      </p:sp>
      <p:sp>
        <p:nvSpPr>
          <p:cNvPr id="12" name="TextBox 11">
            <a:extLst>
              <a:ext uri="{FF2B5EF4-FFF2-40B4-BE49-F238E27FC236}">
                <a16:creationId xmlns:a16="http://schemas.microsoft.com/office/drawing/2014/main" id="{95D3E7EB-F30F-47FB-9522-E6CE6DD80069}"/>
              </a:ext>
            </a:extLst>
          </p:cNvPr>
          <p:cNvSpPr txBox="1"/>
          <p:nvPr userDrawn="1"/>
        </p:nvSpPr>
        <p:spPr>
          <a:xfrm>
            <a:off x="0" y="3053400"/>
            <a:ext cx="1170353" cy="157735"/>
          </a:xfrm>
          <a:prstGeom prst="rect">
            <a:avLst/>
          </a:prstGeom>
          <a:noFill/>
        </p:spPr>
        <p:txBody>
          <a:bodyPr wrap="square" rIns="8504" rtlCol="0" anchor="ctr" anchorCtr="0">
            <a:spAutoFit/>
          </a:bodyPr>
          <a:lstStyle/>
          <a:p>
            <a:pPr algn="ctr"/>
            <a:r>
              <a:rPr lang="en-AU" sz="425" b="1" cap="all" spc="85" baseline="0" dirty="0">
                <a:solidFill>
                  <a:schemeClr val="accent1"/>
                </a:solidFill>
              </a:rPr>
              <a:t>hneccphn.com.au</a:t>
            </a:r>
          </a:p>
        </p:txBody>
      </p:sp>
      <p:pic>
        <p:nvPicPr>
          <p:cNvPr id="3" name="Graphic 2">
            <a:extLst>
              <a:ext uri="{FF2B5EF4-FFF2-40B4-BE49-F238E27FC236}">
                <a16:creationId xmlns:a16="http://schemas.microsoft.com/office/drawing/2014/main" id="{47F9B653-D83F-44FC-BC70-2CB08DC192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6793" y="2764705"/>
            <a:ext cx="1644107" cy="325231"/>
          </a:xfrm>
          <a:prstGeom prst="rect">
            <a:avLst/>
          </a:prstGeom>
        </p:spPr>
      </p:pic>
      <p:sp>
        <p:nvSpPr>
          <p:cNvPr id="15" name="Subtitle 2">
            <a:extLst>
              <a:ext uri="{FF2B5EF4-FFF2-40B4-BE49-F238E27FC236}">
                <a16:creationId xmlns:a16="http://schemas.microsoft.com/office/drawing/2014/main" id="{C1811652-AB9C-4F5F-9836-49A90DFEE4FA}"/>
              </a:ext>
            </a:extLst>
          </p:cNvPr>
          <p:cNvSpPr>
            <a:spLocks noGrp="1"/>
          </p:cNvSpPr>
          <p:nvPr>
            <p:ph type="subTitle" idx="1" hasCustomPrompt="1"/>
          </p:nvPr>
        </p:nvSpPr>
        <p:spPr>
          <a:xfrm>
            <a:off x="239855" y="1003492"/>
            <a:ext cx="2381531" cy="918450"/>
          </a:xfrm>
          <a:blipFill>
            <a:blip r:embed="rId4"/>
            <a:stretch>
              <a:fillRect/>
            </a:stretch>
          </a:blipFill>
        </p:spPr>
        <p:txBody>
          <a:bodyPr lIns="540000" anchor="ctr" anchorCtr="0"/>
          <a:lstStyle>
            <a:lvl1pPr marL="0" indent="0" algn="l">
              <a:lnSpc>
                <a:spcPct val="95000"/>
              </a:lnSpc>
              <a:spcAft>
                <a:spcPts val="189"/>
              </a:spcAft>
              <a:buNone/>
              <a:defRPr sz="1890" b="0" spc="19" baseline="0">
                <a:solidFill>
                  <a:schemeClr val="bg1"/>
                </a:solidFill>
                <a:latin typeface="Georgia" panose="02040502050405020303" pitchFamily="18" charset="0"/>
              </a:defRPr>
            </a:lvl1pPr>
            <a:lvl2pPr marL="0" indent="0" algn="l">
              <a:spcAft>
                <a:spcPts val="449"/>
              </a:spcAft>
              <a:buNone/>
              <a:defRPr sz="661" b="1" cap="all" spc="137" baseline="0">
                <a:solidFill>
                  <a:schemeClr val="accent2"/>
                </a:solidFill>
              </a:defRPr>
            </a:lvl2pPr>
            <a:lvl3pPr marL="0" indent="0" algn="l">
              <a:lnSpc>
                <a:spcPct val="115000"/>
              </a:lnSpc>
              <a:spcAft>
                <a:spcPts val="47"/>
              </a:spcAft>
              <a:buNone/>
              <a:defRPr sz="614" b="0">
                <a:solidFill>
                  <a:schemeClr val="bg1"/>
                </a:solidFill>
              </a:defRPr>
            </a:lvl3pPr>
            <a:lvl4pPr marL="0" indent="0" algn="l">
              <a:lnSpc>
                <a:spcPct val="108000"/>
              </a:lnSpc>
              <a:spcBef>
                <a:spcPts val="567"/>
              </a:spcBef>
              <a:spcAft>
                <a:spcPts val="0"/>
              </a:spcAft>
              <a:buNone/>
              <a:defRPr sz="260" b="0" cap="all" spc="26" baseline="0">
                <a:solidFill>
                  <a:schemeClr val="bg1"/>
                </a:solidFill>
              </a:defRPr>
            </a:lvl4pPr>
            <a:lvl5pPr marL="0" indent="0" algn="l">
              <a:lnSpc>
                <a:spcPct val="108000"/>
              </a:lnSpc>
              <a:spcAft>
                <a:spcPts val="0"/>
              </a:spcAft>
              <a:buNone/>
              <a:defRPr sz="260" b="0" cap="all" spc="26" baseline="0">
                <a:solidFill>
                  <a:schemeClr val="bg1"/>
                </a:solidFill>
              </a:defRPr>
            </a:lvl5pPr>
            <a:lvl6pPr marL="0" indent="0" algn="l">
              <a:lnSpc>
                <a:spcPct val="108000"/>
              </a:lnSpc>
              <a:spcAft>
                <a:spcPts val="0"/>
              </a:spcAft>
              <a:buNone/>
              <a:defRPr sz="260" b="0" cap="all" spc="26" baseline="0">
                <a:solidFill>
                  <a:schemeClr val="bg1"/>
                </a:solidFill>
              </a:defRPr>
            </a:lvl6pPr>
            <a:lvl7pPr marL="0" indent="0" algn="l">
              <a:lnSpc>
                <a:spcPct val="108000"/>
              </a:lnSpc>
              <a:spcAft>
                <a:spcPts val="0"/>
              </a:spcAft>
              <a:buNone/>
              <a:defRPr sz="260" b="0" cap="all" spc="26" baseline="0">
                <a:solidFill>
                  <a:schemeClr val="bg1"/>
                </a:solidFill>
              </a:defRPr>
            </a:lvl7pPr>
            <a:lvl8pPr marL="0" indent="0" algn="l">
              <a:lnSpc>
                <a:spcPct val="108000"/>
              </a:lnSpc>
              <a:buNone/>
              <a:defRPr sz="260" b="0" cap="all" spc="26" baseline="0">
                <a:solidFill>
                  <a:schemeClr val="bg1"/>
                </a:solidFill>
              </a:defRPr>
            </a:lvl8pPr>
            <a:lvl9pPr marL="0" indent="0" algn="l">
              <a:lnSpc>
                <a:spcPct val="108000"/>
              </a:lnSpc>
              <a:spcAft>
                <a:spcPts val="0"/>
              </a:spcAft>
              <a:buNone/>
              <a:defRPr sz="260" b="0" cap="all" spc="26" baseline="0">
                <a:solidFill>
                  <a:schemeClr val="bg1"/>
                </a:solidFill>
              </a:defRPr>
            </a:lvl9pPr>
          </a:lstStyle>
          <a:p>
            <a:pPr lvl="0"/>
            <a:r>
              <a:rPr lang="en-US" dirty="0"/>
              <a:t>Back page title over two lines</a:t>
            </a:r>
          </a:p>
          <a:p>
            <a:pPr lvl="1"/>
            <a:r>
              <a:rPr lang="en-US" dirty="0"/>
              <a:t>Level 2</a:t>
            </a:r>
          </a:p>
          <a:p>
            <a:pPr lvl="2"/>
            <a:r>
              <a:rPr lang="en-US" dirty="0"/>
              <a:t>Level 3</a:t>
            </a:r>
          </a:p>
          <a:p>
            <a:pPr lvl="3"/>
            <a:r>
              <a:rPr lang="en-US" dirty="0"/>
              <a:t>Level 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189342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1063078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dirty="0"/>
              <a:t>Click to edit Master title style</a:t>
            </a:r>
            <a:endParaRPr lang="en-AU" dirty="0"/>
          </a:p>
        </p:txBody>
      </p:sp>
      <p:sp>
        <p:nvSpPr>
          <p:cNvPr id="3" name="Content Placeholder 2"/>
          <p:cNvSpPr>
            <a:spLocks noGrp="1"/>
          </p:cNvSpPr>
          <p:nvPr>
            <p:ph sz="half" idx="1"/>
          </p:nvPr>
        </p:nvSpPr>
        <p:spPr>
          <a:xfrm>
            <a:off x="272053" y="714772"/>
            <a:ext cx="2401433" cy="2021304"/>
          </a:xfrm>
        </p:spPr>
        <p:txBody>
          <a:bodyPr/>
          <a:lstStyle>
            <a:lvl1pPr>
              <a:defRPr sz="1800">
                <a:solidFill>
                  <a:schemeClr val="tx1">
                    <a:lumMod val="95000"/>
                    <a:lumOff val="5000"/>
                  </a:schemeClr>
                </a:solidFill>
              </a:defRPr>
            </a:lvl1pPr>
            <a:lvl2pPr>
              <a:defRPr sz="1600">
                <a:solidFill>
                  <a:schemeClr val="tx1">
                    <a:lumMod val="95000"/>
                    <a:lumOff val="5000"/>
                  </a:schemeClr>
                </a:solidFill>
              </a:defRPr>
            </a:lvl2pPr>
            <a:lvl3pPr>
              <a:defRPr sz="1300">
                <a:solidFill>
                  <a:schemeClr val="tx1">
                    <a:lumMod val="95000"/>
                    <a:lumOff val="5000"/>
                  </a:schemeClr>
                </a:solidFill>
              </a:defRPr>
            </a:lvl3pPr>
            <a:lvl4pPr>
              <a:defRPr sz="1200">
                <a:solidFill>
                  <a:schemeClr val="tx1">
                    <a:lumMod val="95000"/>
                    <a:lumOff val="5000"/>
                  </a:schemeClr>
                </a:solidFill>
              </a:defRPr>
            </a:lvl4pPr>
            <a:lvl5pPr>
              <a:defRPr sz="1200">
                <a:solidFill>
                  <a:schemeClr val="tx1">
                    <a:lumMod val="95000"/>
                    <a:lumOff val="5000"/>
                  </a:schemeClr>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2769502" y="714772"/>
            <a:ext cx="2402433" cy="2021304"/>
          </a:xfrm>
        </p:spPr>
        <p:txBody>
          <a:bodyPr/>
          <a:lstStyle>
            <a:lvl1pPr>
              <a:defRPr sz="1800">
                <a:solidFill>
                  <a:schemeClr val="tx1">
                    <a:lumMod val="95000"/>
                    <a:lumOff val="5000"/>
                  </a:schemeClr>
                </a:solidFill>
              </a:defRPr>
            </a:lvl1pPr>
            <a:lvl2pPr>
              <a:defRPr sz="1600">
                <a:solidFill>
                  <a:schemeClr val="tx1">
                    <a:lumMod val="95000"/>
                    <a:lumOff val="5000"/>
                  </a:schemeClr>
                </a:solidFill>
              </a:defRPr>
            </a:lvl2pPr>
            <a:lvl3pPr>
              <a:defRPr sz="1300">
                <a:solidFill>
                  <a:schemeClr val="tx1">
                    <a:lumMod val="95000"/>
                    <a:lumOff val="5000"/>
                  </a:schemeClr>
                </a:solidFill>
              </a:defRPr>
            </a:lvl3pPr>
            <a:lvl4pPr>
              <a:defRPr sz="1200">
                <a:solidFill>
                  <a:schemeClr val="tx1">
                    <a:lumMod val="95000"/>
                    <a:lumOff val="5000"/>
                  </a:schemeClr>
                </a:solidFill>
              </a:defRPr>
            </a:lvl4pPr>
            <a:lvl5pPr>
              <a:defRPr sz="1200">
                <a:solidFill>
                  <a:schemeClr val="tx1">
                    <a:lumMod val="95000"/>
                    <a:lumOff val="5000"/>
                  </a:schemeClr>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57610083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056" y="129004"/>
            <a:ext cx="1895341" cy="549015"/>
          </a:xfrm>
        </p:spPr>
        <p:txBody>
          <a:bodyPr anchor="b"/>
          <a:lstStyle>
            <a:lvl1pPr algn="l">
              <a:defRPr sz="1300" b="1">
                <a:solidFill>
                  <a:schemeClr val="tx1">
                    <a:lumMod val="95000"/>
                    <a:lumOff val="5000"/>
                  </a:schemeClr>
                </a:solidFill>
              </a:defRPr>
            </a:lvl1pPr>
          </a:lstStyle>
          <a:p>
            <a:r>
              <a:rPr lang="en-US" dirty="0"/>
              <a:t>Click to edit Master title style</a:t>
            </a:r>
            <a:endParaRPr lang="en-AU" dirty="0"/>
          </a:p>
        </p:txBody>
      </p:sp>
      <p:sp>
        <p:nvSpPr>
          <p:cNvPr id="3" name="Content Placeholder 2"/>
          <p:cNvSpPr>
            <a:spLocks noGrp="1"/>
          </p:cNvSpPr>
          <p:nvPr>
            <p:ph idx="1"/>
          </p:nvPr>
        </p:nvSpPr>
        <p:spPr>
          <a:xfrm>
            <a:off x="2252406" y="129006"/>
            <a:ext cx="3220581" cy="2765325"/>
          </a:xfrm>
        </p:spPr>
        <p:txBody>
          <a:bodyPr/>
          <a:lstStyle>
            <a:lvl1pPr>
              <a:defRPr sz="2100">
                <a:solidFill>
                  <a:schemeClr val="tx1">
                    <a:lumMod val="95000"/>
                    <a:lumOff val="5000"/>
                  </a:schemeClr>
                </a:solidFill>
              </a:defRPr>
            </a:lvl1pPr>
            <a:lvl2pPr>
              <a:defRPr sz="1800">
                <a:solidFill>
                  <a:schemeClr val="tx1">
                    <a:lumMod val="95000"/>
                    <a:lumOff val="5000"/>
                  </a:schemeClr>
                </a:solidFill>
              </a:defRPr>
            </a:lvl2pPr>
            <a:lvl3pPr>
              <a:defRPr sz="1600">
                <a:solidFill>
                  <a:schemeClr val="tx1">
                    <a:lumMod val="95000"/>
                    <a:lumOff val="5000"/>
                  </a:schemeClr>
                </a:solidFill>
              </a:defRPr>
            </a:lvl3pPr>
            <a:lvl4pPr>
              <a:defRPr sz="1300">
                <a:solidFill>
                  <a:schemeClr val="tx1">
                    <a:lumMod val="95000"/>
                    <a:lumOff val="5000"/>
                  </a:schemeClr>
                </a:solidFill>
              </a:defRPr>
            </a:lvl4pPr>
            <a:lvl5pPr>
              <a:defRPr sz="1300">
                <a:solidFill>
                  <a:schemeClr val="tx1">
                    <a:lumMod val="95000"/>
                    <a:lumOff val="5000"/>
                  </a:schemeClr>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288056" y="678019"/>
            <a:ext cx="1895341" cy="2216310"/>
          </a:xfrm>
        </p:spPr>
        <p:txBody>
          <a:bodyPr/>
          <a:lstStyle>
            <a:lvl1pPr marL="0" indent="0">
              <a:buNone/>
              <a:defRPr sz="900">
                <a:solidFill>
                  <a:schemeClr val="tx1">
                    <a:lumMod val="95000"/>
                    <a:lumOff val="5000"/>
                  </a:schemeClr>
                </a:solidFill>
              </a:defRPr>
            </a:lvl1pPr>
            <a:lvl2pPr marL="299950" indent="0">
              <a:buNone/>
              <a:defRPr sz="800"/>
            </a:lvl2pPr>
            <a:lvl3pPr marL="599898" indent="0">
              <a:buNone/>
              <a:defRPr sz="600"/>
            </a:lvl3pPr>
            <a:lvl4pPr marL="899847" indent="0">
              <a:buNone/>
              <a:defRPr sz="600"/>
            </a:lvl4pPr>
            <a:lvl5pPr marL="1199796" indent="0">
              <a:buNone/>
              <a:defRPr sz="600"/>
            </a:lvl5pPr>
            <a:lvl6pPr marL="1499745" indent="0">
              <a:buNone/>
              <a:defRPr sz="600"/>
            </a:lvl6pPr>
            <a:lvl7pPr marL="1799694" indent="0">
              <a:buNone/>
              <a:defRPr sz="600"/>
            </a:lvl7pPr>
            <a:lvl8pPr marL="2099643" indent="0">
              <a:buNone/>
              <a:defRPr sz="600"/>
            </a:lvl8pPr>
            <a:lvl9pPr marL="2399592" indent="0">
              <a:buNone/>
              <a:defRPr sz="600"/>
            </a:lvl9pPr>
          </a:lstStyle>
          <a:p>
            <a:pPr lvl="0"/>
            <a:r>
              <a:rPr lang="en-US" dirty="0"/>
              <a:t>Click to edit Master text styles</a:t>
            </a:r>
          </a:p>
        </p:txBody>
      </p:sp>
    </p:spTree>
    <p:extLst>
      <p:ext uri="{BB962C8B-B14F-4D97-AF65-F5344CB8AC3E}">
        <p14:creationId xmlns:p14="http://schemas.microsoft.com/office/powerpoint/2010/main" val="426737835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9204" y="2268062"/>
            <a:ext cx="3456623" cy="267757"/>
          </a:xfrm>
        </p:spPr>
        <p:txBody>
          <a:bodyPr anchor="b"/>
          <a:lstStyle>
            <a:lvl1pPr algn="l">
              <a:defRPr sz="1300" b="1">
                <a:solidFill>
                  <a:schemeClr val="tx1">
                    <a:lumMod val="95000"/>
                    <a:lumOff val="5000"/>
                  </a:schemeClr>
                </a:solidFill>
              </a:defRPr>
            </a:lvl1pPr>
          </a:lstStyle>
          <a:p>
            <a:r>
              <a:rPr lang="en-US" dirty="0"/>
              <a:t>Click to edit Master title style</a:t>
            </a:r>
            <a:endParaRPr lang="en-AU" dirty="0"/>
          </a:p>
        </p:txBody>
      </p:sp>
      <p:sp>
        <p:nvSpPr>
          <p:cNvPr id="3" name="Picture Placeholder 2"/>
          <p:cNvSpPr>
            <a:spLocks noGrp="1"/>
          </p:cNvSpPr>
          <p:nvPr>
            <p:ph type="pic" idx="1"/>
          </p:nvPr>
        </p:nvSpPr>
        <p:spPr>
          <a:xfrm>
            <a:off x="1129204" y="289508"/>
            <a:ext cx="3456623" cy="1944053"/>
          </a:xfrm>
        </p:spPr>
        <p:txBody>
          <a:bodyPr rtlCol="0">
            <a:normAutofit/>
          </a:bodyPr>
          <a:lstStyle>
            <a:lvl1pPr marL="0" indent="0">
              <a:buNone/>
              <a:defRPr sz="2100"/>
            </a:lvl1pPr>
            <a:lvl2pPr marL="299950" indent="0">
              <a:buNone/>
              <a:defRPr sz="1800"/>
            </a:lvl2pPr>
            <a:lvl3pPr marL="599898" indent="0">
              <a:buNone/>
              <a:defRPr sz="1600"/>
            </a:lvl3pPr>
            <a:lvl4pPr marL="899847" indent="0">
              <a:buNone/>
              <a:defRPr sz="1300"/>
            </a:lvl4pPr>
            <a:lvl5pPr marL="1199796" indent="0">
              <a:buNone/>
              <a:defRPr sz="1300"/>
            </a:lvl5pPr>
            <a:lvl6pPr marL="1499745" indent="0">
              <a:buNone/>
              <a:defRPr sz="1300"/>
            </a:lvl6pPr>
            <a:lvl7pPr marL="1799694" indent="0">
              <a:buNone/>
              <a:defRPr sz="1300"/>
            </a:lvl7pPr>
            <a:lvl8pPr marL="2099643" indent="0">
              <a:buNone/>
              <a:defRPr sz="1300"/>
            </a:lvl8pPr>
            <a:lvl9pPr marL="2399592" indent="0">
              <a:buNone/>
              <a:defRPr sz="1300"/>
            </a:lvl9pPr>
          </a:lstStyle>
          <a:p>
            <a:pPr lvl="0"/>
            <a:endParaRPr lang="en-AU" noProof="0" dirty="0"/>
          </a:p>
        </p:txBody>
      </p:sp>
      <p:sp>
        <p:nvSpPr>
          <p:cNvPr id="4" name="Text Placeholder 3"/>
          <p:cNvSpPr>
            <a:spLocks noGrp="1"/>
          </p:cNvSpPr>
          <p:nvPr>
            <p:ph type="body" sz="half" idx="2"/>
          </p:nvPr>
        </p:nvSpPr>
        <p:spPr>
          <a:xfrm>
            <a:off x="1129204" y="2535819"/>
            <a:ext cx="3456623" cy="380260"/>
          </a:xfrm>
        </p:spPr>
        <p:txBody>
          <a:bodyPr/>
          <a:lstStyle>
            <a:lvl1pPr marL="0" indent="0">
              <a:buNone/>
              <a:defRPr sz="900">
                <a:solidFill>
                  <a:schemeClr val="tx1">
                    <a:lumMod val="95000"/>
                    <a:lumOff val="5000"/>
                  </a:schemeClr>
                </a:solidFill>
              </a:defRPr>
            </a:lvl1pPr>
            <a:lvl2pPr marL="299950" indent="0">
              <a:buNone/>
              <a:defRPr sz="800"/>
            </a:lvl2pPr>
            <a:lvl3pPr marL="599898" indent="0">
              <a:buNone/>
              <a:defRPr sz="600"/>
            </a:lvl3pPr>
            <a:lvl4pPr marL="899847" indent="0">
              <a:buNone/>
              <a:defRPr sz="600"/>
            </a:lvl4pPr>
            <a:lvl5pPr marL="1199796" indent="0">
              <a:buNone/>
              <a:defRPr sz="600"/>
            </a:lvl5pPr>
            <a:lvl6pPr marL="1499745" indent="0">
              <a:buNone/>
              <a:defRPr sz="600"/>
            </a:lvl6pPr>
            <a:lvl7pPr marL="1799694" indent="0">
              <a:buNone/>
              <a:defRPr sz="600"/>
            </a:lvl7pPr>
            <a:lvl8pPr marL="2099643" indent="0">
              <a:buNone/>
              <a:defRPr sz="600"/>
            </a:lvl8pPr>
            <a:lvl9pPr marL="2399592" indent="0">
              <a:buNone/>
              <a:defRPr sz="600"/>
            </a:lvl9pPr>
          </a:lstStyle>
          <a:p>
            <a:pPr lvl="0"/>
            <a:r>
              <a:rPr lang="en-US" dirty="0"/>
              <a:t>Click to edit Master text styles</a:t>
            </a:r>
          </a:p>
        </p:txBody>
      </p:sp>
    </p:spTree>
    <p:extLst>
      <p:ext uri="{BB962C8B-B14F-4D97-AF65-F5344CB8AC3E}">
        <p14:creationId xmlns:p14="http://schemas.microsoft.com/office/powerpoint/2010/main" val="424768944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130" y="530264"/>
            <a:ext cx="4320779" cy="1128031"/>
          </a:xfrm>
        </p:spPr>
        <p:txBody>
          <a:bodyPr anchor="b"/>
          <a:lstStyle>
            <a:lvl1pPr algn="ctr">
              <a:defRPr sz="2835"/>
            </a:lvl1pPr>
          </a:lstStyle>
          <a:p>
            <a:r>
              <a:rPr lang="en-US"/>
              <a:t>Click to edit Master title style</a:t>
            </a:r>
            <a:endParaRPr lang="en-AU"/>
          </a:p>
        </p:txBody>
      </p:sp>
      <p:sp>
        <p:nvSpPr>
          <p:cNvPr id="3" name="Subtitle 2"/>
          <p:cNvSpPr>
            <a:spLocks noGrp="1"/>
          </p:cNvSpPr>
          <p:nvPr>
            <p:ph type="subTitle" idx="1"/>
          </p:nvPr>
        </p:nvSpPr>
        <p:spPr>
          <a:xfrm>
            <a:off x="720130" y="1701796"/>
            <a:ext cx="4320779" cy="782271"/>
          </a:xfrm>
        </p:spPr>
        <p:txBody>
          <a:bodyPr/>
          <a:lstStyle>
            <a:lvl1pPr marL="0" indent="0" algn="ctr">
              <a:buNone/>
              <a:defRPr sz="1134"/>
            </a:lvl1pPr>
            <a:lvl2pPr marL="216027" indent="0" algn="ctr">
              <a:buNone/>
              <a:defRPr sz="945"/>
            </a:lvl2pPr>
            <a:lvl3pPr marL="432054" indent="0" algn="ctr">
              <a:buNone/>
              <a:defRPr sz="851"/>
            </a:lvl3pPr>
            <a:lvl4pPr marL="648081" indent="0" algn="ctr">
              <a:buNone/>
              <a:defRPr sz="756"/>
            </a:lvl4pPr>
            <a:lvl5pPr marL="864108" indent="0" algn="ctr">
              <a:buNone/>
              <a:defRPr sz="756"/>
            </a:lvl5pPr>
            <a:lvl6pPr marL="1080135" indent="0" algn="ctr">
              <a:buNone/>
              <a:defRPr sz="756"/>
            </a:lvl6pPr>
            <a:lvl7pPr marL="1296162" indent="0" algn="ctr">
              <a:buNone/>
              <a:defRPr sz="756"/>
            </a:lvl7pPr>
            <a:lvl8pPr marL="1512189" indent="0" algn="ctr">
              <a:buNone/>
              <a:defRPr sz="756"/>
            </a:lvl8pPr>
            <a:lvl9pPr marL="1728216" indent="0" algn="ctr">
              <a:buNone/>
              <a:defRPr sz="756"/>
            </a:lvl9pPr>
          </a:lstStyle>
          <a:p>
            <a:r>
              <a:rPr lang="en-US"/>
              <a:t>Click to edit Master subtitle style</a:t>
            </a:r>
            <a:endParaRPr lang="en-AU"/>
          </a:p>
        </p:txBody>
      </p:sp>
      <p:sp>
        <p:nvSpPr>
          <p:cNvPr id="4" name="Date Placeholder 3"/>
          <p:cNvSpPr>
            <a:spLocks noGrp="1"/>
          </p:cNvSpPr>
          <p:nvPr>
            <p:ph type="dt" sz="half" idx="10"/>
          </p:nvPr>
        </p:nvSpPr>
        <p:spPr>
          <a:xfrm>
            <a:off x="396071" y="3003082"/>
            <a:ext cx="1296234" cy="172505"/>
          </a:xfrm>
          <a:prstGeom prst="rect">
            <a:avLst/>
          </a:prstGeom>
        </p:spPr>
        <p:txBody>
          <a:bodyPr/>
          <a:lstStyle/>
          <a:p>
            <a:fld id="{10B54585-7A0B-482A-8574-263B0E79CBED}" type="datetimeFigureOut">
              <a:rPr lang="en-AU" smtClean="0"/>
              <a:t>18/05/2021</a:t>
            </a:fld>
            <a:endParaRPr lang="en-AU" dirty="0"/>
          </a:p>
        </p:txBody>
      </p:sp>
      <p:sp>
        <p:nvSpPr>
          <p:cNvPr id="5" name="Footer Placeholder 4"/>
          <p:cNvSpPr>
            <a:spLocks noGrp="1"/>
          </p:cNvSpPr>
          <p:nvPr>
            <p:ph type="ftr" sz="quarter" idx="11"/>
          </p:nvPr>
        </p:nvSpPr>
        <p:spPr>
          <a:xfrm>
            <a:off x="1908344" y="3003082"/>
            <a:ext cx="1944350" cy="172505"/>
          </a:xfrm>
          <a:prstGeom prst="rect">
            <a:avLst/>
          </a:prstGeom>
        </p:spPr>
        <p:txBody>
          <a:bodyPr/>
          <a:lstStyle/>
          <a:p>
            <a:endParaRPr lang="en-AU" dirty="0"/>
          </a:p>
        </p:txBody>
      </p:sp>
      <p:sp>
        <p:nvSpPr>
          <p:cNvPr id="6" name="Slide Number Placeholder 5"/>
          <p:cNvSpPr>
            <a:spLocks noGrp="1"/>
          </p:cNvSpPr>
          <p:nvPr>
            <p:ph type="sldNum" sz="quarter" idx="12"/>
          </p:nvPr>
        </p:nvSpPr>
        <p:spPr>
          <a:xfrm>
            <a:off x="4068733" y="3003082"/>
            <a:ext cx="1296234" cy="172505"/>
          </a:xfrm>
          <a:prstGeom prst="rect">
            <a:avLst/>
          </a:prstGeom>
        </p:spPr>
        <p:txBody>
          <a:bodyPr/>
          <a:lstStyle/>
          <a:p>
            <a:fld id="{CF520A46-2FCA-462C-864F-45881D7B4515}" type="slidenum">
              <a:rPr lang="en-AU" smtClean="0"/>
              <a:t>‹#›</a:t>
            </a:fld>
            <a:endParaRPr lang="en-AU" dirty="0"/>
          </a:p>
        </p:txBody>
      </p:sp>
    </p:spTree>
    <p:extLst>
      <p:ext uri="{BB962C8B-B14F-4D97-AF65-F5344CB8AC3E}">
        <p14:creationId xmlns:p14="http://schemas.microsoft.com/office/powerpoint/2010/main" val="299048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853589-26CB-4CB9-9548-DCB6E6236083}"/>
              </a:ext>
            </a:extLst>
          </p:cNvPr>
          <p:cNvSpPr/>
          <p:nvPr userDrawn="1"/>
        </p:nvSpPr>
        <p:spPr>
          <a:xfrm>
            <a:off x="0" y="0"/>
            <a:ext cx="5761038" cy="3240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2"/>
          </a:p>
        </p:txBody>
      </p:sp>
      <p:sp>
        <p:nvSpPr>
          <p:cNvPr id="13" name="Rectangle 12">
            <a:extLst>
              <a:ext uri="{FF2B5EF4-FFF2-40B4-BE49-F238E27FC236}">
                <a16:creationId xmlns:a16="http://schemas.microsoft.com/office/drawing/2014/main" id="{CD53D2F7-6965-4FF4-A131-A6C28DF14B7A}"/>
              </a:ext>
            </a:extLst>
          </p:cNvPr>
          <p:cNvSpPr/>
          <p:nvPr userDrawn="1"/>
        </p:nvSpPr>
        <p:spPr>
          <a:xfrm>
            <a:off x="0" y="3024082"/>
            <a:ext cx="1170353" cy="216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2"/>
          </a:p>
        </p:txBody>
      </p:sp>
      <p:sp>
        <p:nvSpPr>
          <p:cNvPr id="4" name="Picture Placeholder 20">
            <a:extLst>
              <a:ext uri="{FF2B5EF4-FFF2-40B4-BE49-F238E27FC236}">
                <a16:creationId xmlns:a16="http://schemas.microsoft.com/office/drawing/2014/main" id="{E9670259-4695-428B-A004-7FC80D7094B9}"/>
              </a:ext>
            </a:extLst>
          </p:cNvPr>
          <p:cNvSpPr>
            <a:spLocks noGrp="1" noChangeAspect="1"/>
          </p:cNvSpPr>
          <p:nvPr>
            <p:ph type="pic" sz="quarter" idx="14" hasCustomPrompt="1"/>
          </p:nvPr>
        </p:nvSpPr>
        <p:spPr>
          <a:xfrm>
            <a:off x="2880519" y="0"/>
            <a:ext cx="2880519" cy="3240088"/>
          </a:xfrm>
          <a:prstGeom prst="rect">
            <a:avLst/>
          </a:prstGeom>
          <a:solidFill>
            <a:schemeClr val="bg1">
              <a:lumMod val="75000"/>
            </a:schemeClr>
          </a:solidFill>
        </p:spPr>
        <p:txBody>
          <a:bodyPr wrap="square" lIns="612000" tIns="360000" rIns="576000" bIns="360000" anchor="ctr" anchorCtr="0">
            <a:noAutofit/>
          </a:bodyPr>
          <a:lstStyle>
            <a:lvl1pPr algn="l">
              <a:defRPr sz="661"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endParaRPr lang="en-AU" dirty="0"/>
          </a:p>
        </p:txBody>
      </p:sp>
      <p:pic>
        <p:nvPicPr>
          <p:cNvPr id="2" name="Graphic 1">
            <a:extLst>
              <a:ext uri="{FF2B5EF4-FFF2-40B4-BE49-F238E27FC236}">
                <a16:creationId xmlns:a16="http://schemas.microsoft.com/office/drawing/2014/main" id="{021B9F2F-26B0-4A24-A667-3891557C17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9854" y="0"/>
            <a:ext cx="846294" cy="846165"/>
          </a:xfrm>
          <a:prstGeom prst="rect">
            <a:avLst/>
          </a:prstGeom>
        </p:spPr>
      </p:pic>
      <p:sp>
        <p:nvSpPr>
          <p:cNvPr id="12" name="TextBox 11">
            <a:extLst>
              <a:ext uri="{FF2B5EF4-FFF2-40B4-BE49-F238E27FC236}">
                <a16:creationId xmlns:a16="http://schemas.microsoft.com/office/drawing/2014/main" id="{95D3E7EB-F30F-47FB-9522-E6CE6DD80069}"/>
              </a:ext>
            </a:extLst>
          </p:cNvPr>
          <p:cNvSpPr txBox="1"/>
          <p:nvPr userDrawn="1"/>
        </p:nvSpPr>
        <p:spPr>
          <a:xfrm>
            <a:off x="0" y="3053400"/>
            <a:ext cx="1170353" cy="157735"/>
          </a:xfrm>
          <a:prstGeom prst="rect">
            <a:avLst/>
          </a:prstGeom>
          <a:noFill/>
        </p:spPr>
        <p:txBody>
          <a:bodyPr wrap="square" rIns="8504" rtlCol="0" anchor="ctr" anchorCtr="0">
            <a:spAutoFit/>
          </a:bodyPr>
          <a:lstStyle/>
          <a:p>
            <a:pPr algn="ctr"/>
            <a:r>
              <a:rPr lang="en-AU" sz="425" b="1" cap="all" spc="85" baseline="0" dirty="0">
                <a:solidFill>
                  <a:schemeClr val="accent1"/>
                </a:solidFill>
              </a:rPr>
              <a:t>hneccphn.com.au</a:t>
            </a:r>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239855" y="1257499"/>
            <a:ext cx="2339004" cy="918450"/>
          </a:xfrm>
          <a:blipFill>
            <a:blip r:embed="rId4"/>
            <a:stretch>
              <a:fillRect/>
            </a:stretch>
          </a:blipFill>
        </p:spPr>
        <p:txBody>
          <a:bodyPr lIns="540000" anchor="ctr" anchorCtr="0"/>
          <a:lstStyle>
            <a:lvl1pPr marL="0" indent="0" algn="l">
              <a:lnSpc>
                <a:spcPct val="95000"/>
              </a:lnSpc>
              <a:spcAft>
                <a:spcPts val="189"/>
              </a:spcAft>
              <a:buNone/>
              <a:defRPr sz="1890" b="0" spc="19" baseline="0">
                <a:solidFill>
                  <a:schemeClr val="bg1"/>
                </a:solidFill>
                <a:latin typeface="Georgia" panose="02040502050405020303" pitchFamily="18" charset="0"/>
              </a:defRPr>
            </a:lvl1pPr>
            <a:lvl2pPr marL="0" indent="0" algn="l">
              <a:spcAft>
                <a:spcPts val="449"/>
              </a:spcAft>
              <a:buNone/>
              <a:defRPr sz="661" b="1" cap="all" spc="137" baseline="0">
                <a:solidFill>
                  <a:schemeClr val="accent2"/>
                </a:solidFill>
              </a:defRPr>
            </a:lvl2pPr>
            <a:lvl3pPr marL="0" indent="0" algn="l">
              <a:lnSpc>
                <a:spcPct val="115000"/>
              </a:lnSpc>
              <a:spcAft>
                <a:spcPts val="47"/>
              </a:spcAft>
              <a:buNone/>
              <a:defRPr sz="614" b="0">
                <a:solidFill>
                  <a:schemeClr val="bg1"/>
                </a:solidFill>
              </a:defRPr>
            </a:lvl3pPr>
            <a:lvl4pPr marL="0" indent="0" algn="l">
              <a:lnSpc>
                <a:spcPct val="108000"/>
              </a:lnSpc>
              <a:spcBef>
                <a:spcPts val="567"/>
              </a:spcBef>
              <a:spcAft>
                <a:spcPts val="0"/>
              </a:spcAft>
              <a:buNone/>
              <a:defRPr sz="260" b="0" cap="all" spc="26" baseline="0">
                <a:solidFill>
                  <a:schemeClr val="bg1"/>
                </a:solidFill>
              </a:defRPr>
            </a:lvl4pPr>
            <a:lvl5pPr marL="0" indent="0" algn="l">
              <a:lnSpc>
                <a:spcPct val="108000"/>
              </a:lnSpc>
              <a:spcAft>
                <a:spcPts val="0"/>
              </a:spcAft>
              <a:buNone/>
              <a:defRPr sz="260" b="0" cap="all" spc="26" baseline="0">
                <a:solidFill>
                  <a:schemeClr val="bg1"/>
                </a:solidFill>
              </a:defRPr>
            </a:lvl5pPr>
            <a:lvl6pPr marL="0" indent="0" algn="l">
              <a:lnSpc>
                <a:spcPct val="108000"/>
              </a:lnSpc>
              <a:spcAft>
                <a:spcPts val="0"/>
              </a:spcAft>
              <a:buNone/>
              <a:defRPr sz="260" b="0" cap="all" spc="26" baseline="0">
                <a:solidFill>
                  <a:schemeClr val="bg1"/>
                </a:solidFill>
              </a:defRPr>
            </a:lvl6pPr>
            <a:lvl7pPr marL="0" indent="0" algn="l">
              <a:lnSpc>
                <a:spcPct val="108000"/>
              </a:lnSpc>
              <a:spcAft>
                <a:spcPts val="0"/>
              </a:spcAft>
              <a:buNone/>
              <a:defRPr sz="260" b="0" cap="all" spc="26" baseline="0">
                <a:solidFill>
                  <a:schemeClr val="bg1"/>
                </a:solidFill>
              </a:defRPr>
            </a:lvl7pPr>
            <a:lvl8pPr marL="0" indent="0" algn="l">
              <a:lnSpc>
                <a:spcPct val="108000"/>
              </a:lnSpc>
              <a:buNone/>
              <a:defRPr sz="260" b="0" cap="all" spc="26" baseline="0">
                <a:solidFill>
                  <a:schemeClr val="bg1"/>
                </a:solidFill>
              </a:defRPr>
            </a:lvl8pPr>
            <a:lvl9pPr marL="0" indent="0" algn="l">
              <a:lnSpc>
                <a:spcPct val="108000"/>
              </a:lnSpc>
              <a:spcAft>
                <a:spcPts val="0"/>
              </a:spcAft>
              <a:buNone/>
              <a:defRPr sz="260" b="0" cap="all" spc="26" baseline="0">
                <a:solidFill>
                  <a:schemeClr val="bg1"/>
                </a:solidFill>
              </a:defRPr>
            </a:lvl9pPr>
          </a:lstStyle>
          <a:p>
            <a:pPr lvl="0"/>
            <a:r>
              <a:rPr lang="en-US" dirty="0"/>
              <a:t>Presentation Title</a:t>
            </a:r>
          </a:p>
          <a:p>
            <a:pPr lvl="1"/>
            <a:r>
              <a:rPr lang="en-US" dirty="0"/>
              <a:t>Level 2</a:t>
            </a:r>
          </a:p>
          <a:p>
            <a:pPr lvl="2"/>
            <a:r>
              <a:rPr lang="en-US" dirty="0"/>
              <a:t>Level 3</a:t>
            </a:r>
          </a:p>
          <a:p>
            <a:pPr lvl="3"/>
            <a:r>
              <a:rPr lang="en-US" dirty="0"/>
              <a:t>Level 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pic>
        <p:nvPicPr>
          <p:cNvPr id="5" name="Graphic 4">
            <a:extLst>
              <a:ext uri="{FF2B5EF4-FFF2-40B4-BE49-F238E27FC236}">
                <a16:creationId xmlns:a16="http://schemas.microsoft.com/office/drawing/2014/main" id="{A1CC8EA4-78B8-4C81-8145-B6DD978A37D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6357" y="3068061"/>
            <a:ext cx="1492640" cy="108273"/>
          </a:xfrm>
          <a:prstGeom prst="rect">
            <a:avLst/>
          </a:prstGeom>
        </p:spPr>
      </p:pic>
    </p:spTree>
    <p:extLst>
      <p:ext uri="{BB962C8B-B14F-4D97-AF65-F5344CB8AC3E}">
        <p14:creationId xmlns:p14="http://schemas.microsoft.com/office/powerpoint/2010/main" val="156284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1E8DA1B-BB9F-47BC-856C-97787394FE77}"/>
              </a:ext>
            </a:extLst>
          </p:cNvPr>
          <p:cNvSpPr/>
          <p:nvPr userDrawn="1"/>
        </p:nvSpPr>
        <p:spPr>
          <a:xfrm>
            <a:off x="0" y="0"/>
            <a:ext cx="5761038" cy="3240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2"/>
          </a:p>
        </p:txBody>
      </p:sp>
      <p:sp>
        <p:nvSpPr>
          <p:cNvPr id="13" name="Picture Placeholder 20">
            <a:extLst>
              <a:ext uri="{FF2B5EF4-FFF2-40B4-BE49-F238E27FC236}">
                <a16:creationId xmlns:a16="http://schemas.microsoft.com/office/drawing/2014/main" id="{A5451E8C-4598-4E40-B968-31800F8ED2FE}"/>
              </a:ext>
            </a:extLst>
          </p:cNvPr>
          <p:cNvSpPr>
            <a:spLocks noGrp="1" noChangeAspect="1"/>
          </p:cNvSpPr>
          <p:nvPr>
            <p:ph type="pic" sz="quarter" idx="14" hasCustomPrompt="1"/>
          </p:nvPr>
        </p:nvSpPr>
        <p:spPr>
          <a:xfrm>
            <a:off x="2880519" y="0"/>
            <a:ext cx="2880519" cy="3240088"/>
          </a:xfrm>
          <a:prstGeom prst="rect">
            <a:avLst/>
          </a:prstGeom>
          <a:solidFill>
            <a:schemeClr val="bg1">
              <a:lumMod val="75000"/>
            </a:schemeClr>
          </a:solidFill>
        </p:spPr>
        <p:txBody>
          <a:bodyPr wrap="square" lIns="612000" tIns="360000" rIns="576000" bIns="360000" anchor="ctr" anchorCtr="0">
            <a:noAutofit/>
          </a:bodyPr>
          <a:lstStyle>
            <a:lvl1pPr algn="l">
              <a:defRPr sz="661"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216039" y="470723"/>
            <a:ext cx="2529746" cy="1688426"/>
          </a:xfrm>
        </p:spPr>
        <p:txBody>
          <a:bodyPr/>
          <a:lstStyle>
            <a:lvl1pPr marL="136051" indent="-136051" algn="l">
              <a:lnSpc>
                <a:spcPct val="120000"/>
              </a:lnSpc>
              <a:spcAft>
                <a:spcPts val="661"/>
              </a:spcAft>
              <a:buFont typeface="+mj-lt"/>
              <a:buAutoNum type="arabicPeriod"/>
              <a:defRPr sz="756">
                <a:solidFill>
                  <a:schemeClr val="accent1"/>
                </a:solidFill>
              </a:defRPr>
            </a:lvl1pPr>
            <a:lvl2pPr marL="136051" indent="-136051" algn="l">
              <a:lnSpc>
                <a:spcPct val="120000"/>
              </a:lnSpc>
              <a:spcAft>
                <a:spcPts val="661"/>
              </a:spcAft>
              <a:buFont typeface="+mj-lt"/>
              <a:buAutoNum type="arabicPeriod"/>
              <a:defRPr sz="756" b="0">
                <a:solidFill>
                  <a:schemeClr val="accent1"/>
                </a:solidFill>
              </a:defRPr>
            </a:lvl2pPr>
            <a:lvl3pPr marL="136051" indent="-136051" algn="l">
              <a:lnSpc>
                <a:spcPct val="120000"/>
              </a:lnSpc>
              <a:spcAft>
                <a:spcPts val="661"/>
              </a:spcAft>
              <a:buFont typeface="+mj-lt"/>
              <a:buAutoNum type="arabicPeriod"/>
              <a:defRPr sz="756" b="0">
                <a:solidFill>
                  <a:schemeClr val="accent1"/>
                </a:solidFill>
              </a:defRPr>
            </a:lvl3pPr>
            <a:lvl4pPr marL="136051" indent="-136051" algn="l">
              <a:lnSpc>
                <a:spcPct val="120000"/>
              </a:lnSpc>
              <a:spcAft>
                <a:spcPts val="661"/>
              </a:spcAft>
              <a:buFont typeface="+mj-lt"/>
              <a:buAutoNum type="arabicPeriod"/>
              <a:defRPr sz="756" b="0">
                <a:solidFill>
                  <a:schemeClr val="accent1"/>
                </a:solidFill>
              </a:defRPr>
            </a:lvl4pPr>
            <a:lvl5pPr marL="136051" indent="-136051" algn="l">
              <a:lnSpc>
                <a:spcPct val="120000"/>
              </a:lnSpc>
              <a:spcAft>
                <a:spcPts val="661"/>
              </a:spcAft>
              <a:buFont typeface="+mj-lt"/>
              <a:buAutoNum type="arabicPeriod"/>
              <a:defRPr sz="756" b="0">
                <a:solidFill>
                  <a:schemeClr val="accent1"/>
                </a:solidFill>
              </a:defRPr>
            </a:lvl5pPr>
            <a:lvl6pPr marL="136051" indent="-136051" algn="l">
              <a:lnSpc>
                <a:spcPct val="120000"/>
              </a:lnSpc>
              <a:spcAft>
                <a:spcPts val="661"/>
              </a:spcAft>
              <a:buFont typeface="+mj-lt"/>
              <a:buAutoNum type="arabicPeriod"/>
              <a:defRPr sz="756" b="0">
                <a:solidFill>
                  <a:schemeClr val="accent1"/>
                </a:solidFill>
              </a:defRPr>
            </a:lvl6pPr>
            <a:lvl7pPr marL="136051" indent="-136051" algn="l">
              <a:lnSpc>
                <a:spcPct val="120000"/>
              </a:lnSpc>
              <a:spcAft>
                <a:spcPts val="661"/>
              </a:spcAft>
              <a:buFont typeface="+mj-lt"/>
              <a:buAutoNum type="arabicPeriod"/>
              <a:defRPr sz="756" b="0">
                <a:solidFill>
                  <a:schemeClr val="accent1"/>
                </a:solidFill>
              </a:defRPr>
            </a:lvl7pPr>
            <a:lvl8pPr marL="136051" indent="-136051" algn="l">
              <a:lnSpc>
                <a:spcPct val="120000"/>
              </a:lnSpc>
              <a:spcAft>
                <a:spcPts val="661"/>
              </a:spcAft>
              <a:buFont typeface="+mj-lt"/>
              <a:buAutoNum type="arabicPeriod"/>
              <a:defRPr sz="756" b="0">
                <a:solidFill>
                  <a:schemeClr val="accent1"/>
                </a:solidFill>
              </a:defRPr>
            </a:lvl8pPr>
            <a:lvl9pPr marL="136051" indent="-136051" algn="l">
              <a:lnSpc>
                <a:spcPct val="120000"/>
              </a:lnSpc>
              <a:spcAft>
                <a:spcPts val="661"/>
              </a:spcAft>
              <a:buFont typeface="+mj-lt"/>
              <a:buAutoNum type="arabicPeriod"/>
              <a:defRPr sz="756" b="0">
                <a:solidFill>
                  <a:schemeClr val="accent1"/>
                </a:solidFill>
              </a:defRPr>
            </a:lvl9pPr>
          </a:lstStyle>
          <a:p>
            <a:r>
              <a:rPr lang="en-US" dirty="0"/>
              <a:t>Click to add Item</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r>
              <a:rPr lang="en-GB" dirty="0"/>
              <a:t>PHN © 2020 Editable Document Title</a:t>
            </a:r>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dirty="0"/>
          </a:p>
        </p:txBody>
      </p:sp>
      <p:sp>
        <p:nvSpPr>
          <p:cNvPr id="2" name="Title 1">
            <a:extLst>
              <a:ext uri="{FF2B5EF4-FFF2-40B4-BE49-F238E27FC236}">
                <a16:creationId xmlns:a16="http://schemas.microsoft.com/office/drawing/2014/main" id="{C3BE73E6-FDCE-4551-9914-A8AE71A4ACB4}"/>
              </a:ext>
            </a:extLst>
          </p:cNvPr>
          <p:cNvSpPr>
            <a:spLocks noGrp="1"/>
          </p:cNvSpPr>
          <p:nvPr>
            <p:ph type="title"/>
          </p:nvPr>
        </p:nvSpPr>
        <p:spPr>
          <a:xfrm>
            <a:off x="216039" y="270923"/>
            <a:ext cx="2529746" cy="223800"/>
          </a:xfrm>
        </p:spPr>
        <p:txBody>
          <a:bodyPr/>
          <a:lstStyle/>
          <a:p>
            <a:r>
              <a:rPr lang="en-US"/>
              <a:t>Click to edit Master title style</a:t>
            </a:r>
            <a:endParaRPr lang="en-AU" dirty="0"/>
          </a:p>
        </p:txBody>
      </p:sp>
    </p:spTree>
    <p:extLst>
      <p:ext uri="{BB962C8B-B14F-4D97-AF65-F5344CB8AC3E}">
        <p14:creationId xmlns:p14="http://schemas.microsoft.com/office/powerpoint/2010/main" val="290670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039" y="270923"/>
            <a:ext cx="1786149" cy="269842"/>
          </a:xfrm>
        </p:spPr>
        <p:txBody>
          <a:bodyPr/>
          <a:lstStyle>
            <a:lvl1pPr>
              <a:defRPr/>
            </a:lvl1pPr>
          </a:lstStyle>
          <a:p>
            <a:r>
              <a:rPr lang="en-US"/>
              <a:t>Click to edit Master title style</a:t>
            </a:r>
            <a:endParaRPr lang="en-GB" dirty="0"/>
          </a:p>
        </p:txBody>
      </p:sp>
      <p:sp>
        <p:nvSpPr>
          <p:cNvPr id="5" name="Footer Placeholder 4"/>
          <p:cNvSpPr>
            <a:spLocks noGrp="1"/>
          </p:cNvSpPr>
          <p:nvPr>
            <p:ph type="ftr" sz="quarter" idx="11"/>
          </p:nvPr>
        </p:nvSpPr>
        <p:spPr/>
        <p:txBody>
          <a:bodyPr/>
          <a:lstStyle/>
          <a:p>
            <a:r>
              <a:rPr lang="en-GB" dirty="0"/>
              <a:t>PHN © 2020 Editable Document Title</a:t>
            </a:r>
          </a:p>
        </p:txBody>
      </p:sp>
      <p:sp>
        <p:nvSpPr>
          <p:cNvPr id="6" name="Slide Number Placeholder 5"/>
          <p:cNvSpPr>
            <a:spLocks noGrp="1"/>
          </p:cNvSpPr>
          <p:nvPr>
            <p:ph type="sldNum" sz="quarter" idx="12"/>
          </p:nvPr>
        </p:nvSpPr>
        <p:spPr>
          <a:solidFill>
            <a:schemeClr val="accent1"/>
          </a:solidFill>
        </p:spPr>
        <p:txBody>
          <a:bodyPr/>
          <a:lstStyle>
            <a:lvl1pPr>
              <a:defRPr>
                <a:solidFill>
                  <a:schemeClr val="bg1"/>
                </a:solidFill>
              </a:defRPr>
            </a:lvl1pPr>
          </a:lstStyle>
          <a:p>
            <a:fld id="{F5AEA0E0-5CC6-4BD0-905C-A0021E419432}" type="slidenum">
              <a:rPr lang="en-GB" smtClean="0"/>
              <a:pPr/>
              <a:t>‹#›</a:t>
            </a:fld>
            <a:endParaRPr lang="en-GB"/>
          </a:p>
        </p:txBody>
      </p:sp>
      <p:sp>
        <p:nvSpPr>
          <p:cNvPr id="4" name="Content Placeholder 3">
            <a:extLst>
              <a:ext uri="{FF2B5EF4-FFF2-40B4-BE49-F238E27FC236}">
                <a16:creationId xmlns:a16="http://schemas.microsoft.com/office/drawing/2014/main" id="{885AB282-F46C-4825-ADA3-8950FFE4ED10}"/>
              </a:ext>
            </a:extLst>
          </p:cNvPr>
          <p:cNvSpPr>
            <a:spLocks noGrp="1"/>
          </p:cNvSpPr>
          <p:nvPr>
            <p:ph sz="quarter" idx="19"/>
          </p:nvPr>
        </p:nvSpPr>
        <p:spPr>
          <a:xfrm>
            <a:off x="2460068" y="270758"/>
            <a:ext cx="3082294" cy="1796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7">
            <a:extLst>
              <a:ext uri="{FF2B5EF4-FFF2-40B4-BE49-F238E27FC236}">
                <a16:creationId xmlns:a16="http://schemas.microsoft.com/office/drawing/2014/main" id="{5C6AADC0-DCAD-4AE2-AC55-41F07A057F48}"/>
              </a:ext>
            </a:extLst>
          </p:cNvPr>
          <p:cNvSpPr>
            <a:spLocks noGrp="1" noChangeAspect="1"/>
          </p:cNvSpPr>
          <p:nvPr>
            <p:ph type="body" sz="quarter" idx="20" hasCustomPrompt="1"/>
          </p:nvPr>
        </p:nvSpPr>
        <p:spPr>
          <a:xfrm>
            <a:off x="2464194" y="2107484"/>
            <a:ext cx="3080805" cy="80105"/>
          </a:xfrm>
          <a:noFill/>
        </p:spPr>
        <p:txBody>
          <a:bodyPr lIns="0" tIns="0" rIns="0" bIns="0"/>
          <a:lstStyle>
            <a:lvl1pPr marL="0">
              <a:lnSpc>
                <a:spcPct val="100000"/>
              </a:lnSpc>
              <a:spcAft>
                <a:spcPts val="0"/>
              </a:spcAft>
              <a:defRPr sz="378">
                <a:solidFill>
                  <a:schemeClr val="accent6"/>
                </a:solidFill>
                <a:latin typeface="+mn-lt"/>
              </a:defRPr>
            </a:lvl1pPr>
            <a:lvl2pPr marL="0">
              <a:lnSpc>
                <a:spcPct val="100000"/>
              </a:lnSpc>
              <a:spcAft>
                <a:spcPts val="0"/>
              </a:spcAft>
              <a:defRPr sz="378">
                <a:solidFill>
                  <a:schemeClr val="accent6"/>
                </a:solidFill>
                <a:latin typeface="+mn-lt"/>
              </a:defRPr>
            </a:lvl2pPr>
            <a:lvl3pPr marL="0">
              <a:lnSpc>
                <a:spcPct val="100000"/>
              </a:lnSpc>
              <a:spcAft>
                <a:spcPts val="0"/>
              </a:spcAft>
              <a:defRPr sz="378">
                <a:solidFill>
                  <a:schemeClr val="accent6"/>
                </a:solidFill>
                <a:latin typeface="+mn-lt"/>
              </a:defRPr>
            </a:lvl3pPr>
            <a:lvl4pPr marL="0" indent="0">
              <a:lnSpc>
                <a:spcPct val="100000"/>
              </a:lnSpc>
              <a:spcAft>
                <a:spcPts val="0"/>
              </a:spcAft>
              <a:buNone/>
              <a:defRPr sz="378">
                <a:solidFill>
                  <a:schemeClr val="accent6"/>
                </a:solidFill>
                <a:latin typeface="+mn-lt"/>
              </a:defRPr>
            </a:lvl4pPr>
            <a:lvl5pPr marL="0" indent="0">
              <a:lnSpc>
                <a:spcPct val="100000"/>
              </a:lnSpc>
              <a:spcAft>
                <a:spcPts val="0"/>
              </a:spcAft>
              <a:buNone/>
              <a:defRPr sz="378">
                <a:solidFill>
                  <a:schemeClr val="accent6"/>
                </a:solidFill>
                <a:latin typeface="+mn-lt"/>
              </a:defRPr>
            </a:lvl5pPr>
            <a:lvl6pPr marL="0" indent="0">
              <a:lnSpc>
                <a:spcPct val="100000"/>
              </a:lnSpc>
              <a:spcAft>
                <a:spcPts val="0"/>
              </a:spcAft>
              <a:buNone/>
              <a:defRPr sz="378">
                <a:solidFill>
                  <a:schemeClr val="accent6"/>
                </a:solidFill>
                <a:latin typeface="+mn-lt"/>
              </a:defRPr>
            </a:lvl6pPr>
            <a:lvl7pPr marL="0" indent="0" algn="l">
              <a:lnSpc>
                <a:spcPct val="100000"/>
              </a:lnSpc>
              <a:spcAft>
                <a:spcPts val="0"/>
              </a:spcAft>
              <a:buNone/>
              <a:defRPr sz="378">
                <a:solidFill>
                  <a:schemeClr val="accent6"/>
                </a:solidFill>
                <a:latin typeface="+mn-lt"/>
              </a:defRPr>
            </a:lvl7pPr>
            <a:lvl8pPr marL="0">
              <a:lnSpc>
                <a:spcPct val="100000"/>
              </a:lnSpc>
              <a:spcBef>
                <a:spcPts val="0"/>
              </a:spcBef>
              <a:spcAft>
                <a:spcPts val="0"/>
              </a:spcAft>
              <a:defRPr sz="378">
                <a:solidFill>
                  <a:schemeClr val="accent6"/>
                </a:solidFill>
                <a:latin typeface="+mn-lt"/>
              </a:defRPr>
            </a:lvl8pPr>
            <a:lvl9pPr marL="0">
              <a:lnSpc>
                <a:spcPct val="100000"/>
              </a:lnSpc>
              <a:spcAft>
                <a:spcPts val="0"/>
              </a:spcAft>
              <a:defRPr sz="378">
                <a:solidFill>
                  <a:schemeClr val="accent6"/>
                </a:solidFill>
                <a:latin typeface="+mn-lt"/>
              </a:defRPr>
            </a:lvl9pPr>
          </a:lstStyle>
          <a:p>
            <a:pPr lvl="0"/>
            <a:r>
              <a:rPr lang="en-US" dirty="0"/>
              <a:t>Click to add Footnote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7" name="Text Placeholder 6">
            <a:extLst>
              <a:ext uri="{FF2B5EF4-FFF2-40B4-BE49-F238E27FC236}">
                <a16:creationId xmlns:a16="http://schemas.microsoft.com/office/drawing/2014/main" id="{4D1865A5-169A-4813-B84C-57A44BA31DFE}"/>
              </a:ext>
            </a:extLst>
          </p:cNvPr>
          <p:cNvSpPr>
            <a:spLocks noGrp="1"/>
          </p:cNvSpPr>
          <p:nvPr>
            <p:ph type="body" sz="quarter" idx="21" hasCustomPrompt="1"/>
          </p:nvPr>
        </p:nvSpPr>
        <p:spPr>
          <a:xfrm>
            <a:off x="216039" y="550666"/>
            <a:ext cx="1786149" cy="1785875"/>
          </a:xfrm>
        </p:spPr>
        <p:txBody>
          <a:bodyPr/>
          <a:lstStyle>
            <a:lvl1pPr>
              <a:defRPr lang="en-GB" smtClean="0"/>
            </a:lvl1pPr>
            <a:lvl2pPr>
              <a:defRPr sz="520">
                <a:solidFill>
                  <a:schemeClr val="tx1"/>
                </a:solidFill>
              </a:defRPr>
            </a:lvl2pPr>
            <a:lvl3pPr marL="123296" indent="-123296">
              <a:buFont typeface="Arial" panose="020B0604020202020204" pitchFamily="34" charset="0"/>
              <a:buChar char="—"/>
              <a:defRPr/>
            </a:lvl3pPr>
          </a:lstStyle>
          <a:p>
            <a:pPr lvl="0"/>
            <a:r>
              <a:rPr lang="en-GB" dirty="0"/>
              <a:t>Click to add text, press the ‘Increase/Decrease’ button under the Home tab to move though the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7060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9" y="32"/>
            <a:ext cx="5760720" cy="3240024"/>
          </a:xfrm>
          <a:prstGeom prst="rect">
            <a:avLst/>
          </a:prstGeom>
        </p:spPr>
      </p:pic>
      <p:sp>
        <p:nvSpPr>
          <p:cNvPr id="1027" name="Title Placeholder 1"/>
          <p:cNvSpPr>
            <a:spLocks noGrp="1"/>
          </p:cNvSpPr>
          <p:nvPr>
            <p:ph type="title"/>
          </p:nvPr>
        </p:nvSpPr>
        <p:spPr bwMode="auto">
          <a:xfrm>
            <a:off x="287338" y="130175"/>
            <a:ext cx="51863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9989" tIns="29995" rIns="59989" bIns="29995" numCol="1" anchor="ctr" anchorCtr="0" compatLnSpc="1">
            <a:prstTxWarp prst="textNoShape">
              <a:avLst/>
            </a:prstTxWarp>
          </a:bodyPr>
          <a:lstStyle/>
          <a:p>
            <a:pPr lvl="0"/>
            <a:r>
              <a:rPr lang="en-US" altLang="en-US" dirty="0"/>
              <a:t>Click to edit Master title style</a:t>
            </a:r>
            <a:endParaRPr lang="en-AU" altLang="en-US" dirty="0"/>
          </a:p>
        </p:txBody>
      </p:sp>
      <p:sp>
        <p:nvSpPr>
          <p:cNvPr id="1028" name="Text Placeholder 2"/>
          <p:cNvSpPr>
            <a:spLocks noGrp="1"/>
          </p:cNvSpPr>
          <p:nvPr>
            <p:ph type="body" idx="1"/>
          </p:nvPr>
        </p:nvSpPr>
        <p:spPr bwMode="auto">
          <a:xfrm>
            <a:off x="287338" y="755650"/>
            <a:ext cx="5186362"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9989" tIns="29995" rIns="59989" bIns="2999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AU" alt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40" r:id="rId3"/>
    <p:sldLayoutId id="2147483744" r:id="rId4"/>
    <p:sldLayoutId id="2147483745" r:id="rId5"/>
    <p:sldLayoutId id="2147483746" r:id="rId6"/>
  </p:sldLayoutIdLst>
  <p:transition>
    <p:wipe dir="r"/>
  </p:transition>
  <p:txStyles>
    <p:titleStyle>
      <a:lvl1pPr algn="ctr" defTabSz="598488" rtl="0" eaLnBrk="0" fontAlgn="base" hangingPunct="0">
        <a:spcBef>
          <a:spcPct val="0"/>
        </a:spcBef>
        <a:spcAft>
          <a:spcPct val="0"/>
        </a:spcAft>
        <a:defRPr sz="2900" kern="1200">
          <a:solidFill>
            <a:schemeClr val="tx1">
              <a:lumMod val="95000"/>
              <a:lumOff val="5000"/>
            </a:schemeClr>
          </a:solidFill>
          <a:latin typeface="Arial" panose="020B0604020202020204" pitchFamily="34" charset="0"/>
          <a:ea typeface="+mj-ea"/>
          <a:cs typeface="Arial" panose="020B0604020202020204" pitchFamily="34" charset="0"/>
        </a:defRPr>
      </a:lvl1pPr>
      <a:lvl2pPr algn="ctr" defTabSz="598488" rtl="0" eaLnBrk="0" fontAlgn="base" hangingPunct="0">
        <a:spcBef>
          <a:spcPct val="0"/>
        </a:spcBef>
        <a:spcAft>
          <a:spcPct val="0"/>
        </a:spcAft>
        <a:defRPr sz="2900">
          <a:solidFill>
            <a:schemeClr val="tx1"/>
          </a:solidFill>
          <a:latin typeface="Calibri" pitchFamily="34" charset="0"/>
        </a:defRPr>
      </a:lvl2pPr>
      <a:lvl3pPr algn="ctr" defTabSz="598488" rtl="0" eaLnBrk="0" fontAlgn="base" hangingPunct="0">
        <a:spcBef>
          <a:spcPct val="0"/>
        </a:spcBef>
        <a:spcAft>
          <a:spcPct val="0"/>
        </a:spcAft>
        <a:defRPr sz="2900">
          <a:solidFill>
            <a:schemeClr val="tx1"/>
          </a:solidFill>
          <a:latin typeface="Calibri" pitchFamily="34" charset="0"/>
        </a:defRPr>
      </a:lvl3pPr>
      <a:lvl4pPr algn="ctr" defTabSz="598488" rtl="0" eaLnBrk="0" fontAlgn="base" hangingPunct="0">
        <a:spcBef>
          <a:spcPct val="0"/>
        </a:spcBef>
        <a:spcAft>
          <a:spcPct val="0"/>
        </a:spcAft>
        <a:defRPr sz="2900">
          <a:solidFill>
            <a:schemeClr val="tx1"/>
          </a:solidFill>
          <a:latin typeface="Calibri" pitchFamily="34" charset="0"/>
        </a:defRPr>
      </a:lvl4pPr>
      <a:lvl5pPr algn="ctr" defTabSz="598488" rtl="0" eaLnBrk="0" fontAlgn="base" hangingPunct="0">
        <a:spcBef>
          <a:spcPct val="0"/>
        </a:spcBef>
        <a:spcAft>
          <a:spcPct val="0"/>
        </a:spcAft>
        <a:defRPr sz="2900">
          <a:solidFill>
            <a:schemeClr val="tx1"/>
          </a:solidFill>
          <a:latin typeface="Calibri" pitchFamily="34" charset="0"/>
        </a:defRPr>
      </a:lvl5pPr>
      <a:lvl6pPr marL="457200" algn="ctr" defTabSz="598488" rtl="0" fontAlgn="base">
        <a:spcBef>
          <a:spcPct val="0"/>
        </a:spcBef>
        <a:spcAft>
          <a:spcPct val="0"/>
        </a:spcAft>
        <a:defRPr sz="2900">
          <a:solidFill>
            <a:schemeClr val="tx1"/>
          </a:solidFill>
          <a:latin typeface="Calibri" pitchFamily="34" charset="0"/>
        </a:defRPr>
      </a:lvl6pPr>
      <a:lvl7pPr marL="914400" algn="ctr" defTabSz="598488" rtl="0" fontAlgn="base">
        <a:spcBef>
          <a:spcPct val="0"/>
        </a:spcBef>
        <a:spcAft>
          <a:spcPct val="0"/>
        </a:spcAft>
        <a:defRPr sz="2900">
          <a:solidFill>
            <a:schemeClr val="tx1"/>
          </a:solidFill>
          <a:latin typeface="Calibri" pitchFamily="34" charset="0"/>
        </a:defRPr>
      </a:lvl7pPr>
      <a:lvl8pPr marL="1371600" algn="ctr" defTabSz="598488" rtl="0" fontAlgn="base">
        <a:spcBef>
          <a:spcPct val="0"/>
        </a:spcBef>
        <a:spcAft>
          <a:spcPct val="0"/>
        </a:spcAft>
        <a:defRPr sz="2900">
          <a:solidFill>
            <a:schemeClr val="tx1"/>
          </a:solidFill>
          <a:latin typeface="Calibri" pitchFamily="34" charset="0"/>
        </a:defRPr>
      </a:lvl8pPr>
      <a:lvl9pPr marL="1828800" algn="ctr" defTabSz="598488" rtl="0" fontAlgn="base">
        <a:spcBef>
          <a:spcPct val="0"/>
        </a:spcBef>
        <a:spcAft>
          <a:spcPct val="0"/>
        </a:spcAft>
        <a:defRPr sz="2900">
          <a:solidFill>
            <a:schemeClr val="tx1"/>
          </a:solidFill>
          <a:latin typeface="Calibri" pitchFamily="34" charset="0"/>
        </a:defRPr>
      </a:lvl9pPr>
    </p:titleStyle>
    <p:bodyStyle>
      <a:lvl1pPr marL="223838" indent="-223838" algn="l" defTabSz="598488" rtl="0" eaLnBrk="0" fontAlgn="base" hangingPunct="0">
        <a:spcBef>
          <a:spcPct val="20000"/>
        </a:spcBef>
        <a:spcAft>
          <a:spcPct val="0"/>
        </a:spcAft>
        <a:buFont typeface="Arial" panose="020B0604020202020204" pitchFamily="34" charset="0"/>
        <a:buChar char="•"/>
        <a:defRPr sz="21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87363" indent="-187325" algn="l" defTabSz="598488" rtl="0" eaLnBrk="0" fontAlgn="base" hangingPunct="0">
        <a:spcBef>
          <a:spcPct val="20000"/>
        </a:spcBef>
        <a:spcAft>
          <a:spcPct val="0"/>
        </a:spcAft>
        <a:buFont typeface="Arial" panose="020B0604020202020204" pitchFamily="34" charset="0"/>
        <a:buChar char="–"/>
        <a:defRPr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749300" indent="-149225" algn="l" defTabSz="598488" rtl="0" eaLnBrk="0" fontAlgn="base" hangingPunct="0">
        <a:spcBef>
          <a:spcPct val="20000"/>
        </a:spcBef>
        <a:spcAft>
          <a:spcPct val="0"/>
        </a:spcAft>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1049338" indent="-149225" algn="l" defTabSz="598488" rtl="0" eaLnBrk="0" fontAlgn="base" hangingPunct="0">
        <a:spcBef>
          <a:spcPct val="20000"/>
        </a:spcBef>
        <a:spcAft>
          <a:spcPct val="0"/>
        </a:spcAft>
        <a:buFont typeface="Arial" panose="020B0604020202020204" pitchFamily="34" charset="0"/>
        <a:buChar char="–"/>
        <a:defRPr sz="1300" kern="1200">
          <a:solidFill>
            <a:schemeClr val="tx1">
              <a:lumMod val="95000"/>
              <a:lumOff val="5000"/>
            </a:schemeClr>
          </a:solidFill>
          <a:latin typeface="Arial" panose="020B0604020202020204" pitchFamily="34" charset="0"/>
          <a:ea typeface="+mn-ea"/>
          <a:cs typeface="Arial" panose="020B0604020202020204" pitchFamily="34" charset="0"/>
        </a:defRPr>
      </a:lvl4pPr>
      <a:lvl5pPr marL="1349375" indent="-149225" algn="l" defTabSz="598488" rtl="0" eaLnBrk="0" fontAlgn="base" hangingPunct="0">
        <a:spcBef>
          <a:spcPct val="20000"/>
        </a:spcBef>
        <a:spcAft>
          <a:spcPct val="0"/>
        </a:spcAft>
        <a:buFont typeface="Arial" panose="020B0604020202020204" pitchFamily="34" charset="0"/>
        <a:buChar char="»"/>
        <a:defRPr sz="1300" kern="1200">
          <a:solidFill>
            <a:schemeClr val="tx1">
              <a:lumMod val="95000"/>
              <a:lumOff val="5000"/>
            </a:schemeClr>
          </a:solidFill>
          <a:latin typeface="Arial" panose="020B0604020202020204" pitchFamily="34" charset="0"/>
          <a:ea typeface="+mn-ea"/>
          <a:cs typeface="Arial" panose="020B0604020202020204" pitchFamily="34" charset="0"/>
        </a:defRPr>
      </a:lvl5pPr>
      <a:lvl6pPr marL="1649719" indent="-149975" algn="l" defTabSz="599898"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1949668" indent="-149975" algn="l" defTabSz="599898"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2249618" indent="-149975" algn="l" defTabSz="599898"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2549566" indent="-149975" algn="l" defTabSz="599898"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599898" rtl="0" eaLnBrk="1" latinLnBrk="0" hangingPunct="1">
        <a:defRPr sz="1200" kern="1200">
          <a:solidFill>
            <a:schemeClr val="tx1"/>
          </a:solidFill>
          <a:latin typeface="+mn-lt"/>
          <a:ea typeface="+mn-ea"/>
          <a:cs typeface="+mn-cs"/>
        </a:defRPr>
      </a:lvl1pPr>
      <a:lvl2pPr marL="299950" algn="l" defTabSz="599898" rtl="0" eaLnBrk="1" latinLnBrk="0" hangingPunct="1">
        <a:defRPr sz="1200" kern="1200">
          <a:solidFill>
            <a:schemeClr val="tx1"/>
          </a:solidFill>
          <a:latin typeface="+mn-lt"/>
          <a:ea typeface="+mn-ea"/>
          <a:cs typeface="+mn-cs"/>
        </a:defRPr>
      </a:lvl2pPr>
      <a:lvl3pPr marL="599898" algn="l" defTabSz="599898" rtl="0" eaLnBrk="1" latinLnBrk="0" hangingPunct="1">
        <a:defRPr sz="1200" kern="1200">
          <a:solidFill>
            <a:schemeClr val="tx1"/>
          </a:solidFill>
          <a:latin typeface="+mn-lt"/>
          <a:ea typeface="+mn-ea"/>
          <a:cs typeface="+mn-cs"/>
        </a:defRPr>
      </a:lvl3pPr>
      <a:lvl4pPr marL="899847" algn="l" defTabSz="599898" rtl="0" eaLnBrk="1" latinLnBrk="0" hangingPunct="1">
        <a:defRPr sz="1200" kern="1200">
          <a:solidFill>
            <a:schemeClr val="tx1"/>
          </a:solidFill>
          <a:latin typeface="+mn-lt"/>
          <a:ea typeface="+mn-ea"/>
          <a:cs typeface="+mn-cs"/>
        </a:defRPr>
      </a:lvl4pPr>
      <a:lvl5pPr marL="1199796" algn="l" defTabSz="599898" rtl="0" eaLnBrk="1" latinLnBrk="0" hangingPunct="1">
        <a:defRPr sz="1200" kern="1200">
          <a:solidFill>
            <a:schemeClr val="tx1"/>
          </a:solidFill>
          <a:latin typeface="+mn-lt"/>
          <a:ea typeface="+mn-ea"/>
          <a:cs typeface="+mn-cs"/>
        </a:defRPr>
      </a:lvl5pPr>
      <a:lvl6pPr marL="1499745" algn="l" defTabSz="599898" rtl="0" eaLnBrk="1" latinLnBrk="0" hangingPunct="1">
        <a:defRPr sz="1200" kern="1200">
          <a:solidFill>
            <a:schemeClr val="tx1"/>
          </a:solidFill>
          <a:latin typeface="+mn-lt"/>
          <a:ea typeface="+mn-ea"/>
          <a:cs typeface="+mn-cs"/>
        </a:defRPr>
      </a:lvl6pPr>
      <a:lvl7pPr marL="1799694" algn="l" defTabSz="599898" rtl="0" eaLnBrk="1" latinLnBrk="0" hangingPunct="1">
        <a:defRPr sz="1200" kern="1200">
          <a:solidFill>
            <a:schemeClr val="tx1"/>
          </a:solidFill>
          <a:latin typeface="+mn-lt"/>
          <a:ea typeface="+mn-ea"/>
          <a:cs typeface="+mn-cs"/>
        </a:defRPr>
      </a:lvl7pPr>
      <a:lvl8pPr marL="2099643" algn="l" defTabSz="599898" rtl="0" eaLnBrk="1" latinLnBrk="0" hangingPunct="1">
        <a:defRPr sz="1200" kern="1200">
          <a:solidFill>
            <a:schemeClr val="tx1"/>
          </a:solidFill>
          <a:latin typeface="+mn-lt"/>
          <a:ea typeface="+mn-ea"/>
          <a:cs typeface="+mn-cs"/>
        </a:defRPr>
      </a:lvl8pPr>
      <a:lvl9pPr marL="2399592" algn="l" defTabSz="599898"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39" y="270923"/>
            <a:ext cx="5309431" cy="269842"/>
          </a:xfrm>
          <a:prstGeom prst="rect">
            <a:avLst/>
          </a:prstGeom>
        </p:spPr>
        <p:txBody>
          <a:bodyPr vert="horz" lIns="91440" tIns="45720" rIns="91440" bIns="4572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216039" y="552829"/>
            <a:ext cx="5309431" cy="241633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Numbered List Level 1 Fourth level</a:t>
            </a:r>
          </a:p>
          <a:p>
            <a:pPr lvl="4"/>
            <a:r>
              <a:rPr lang="en-US" dirty="0"/>
              <a:t>Numbered List Level 2 Fifth level</a:t>
            </a:r>
          </a:p>
          <a:p>
            <a:pPr lvl="5"/>
            <a:r>
              <a:rPr lang="en-US" dirty="0"/>
              <a:t>Bullet List Level 1 Sixth level</a:t>
            </a:r>
          </a:p>
          <a:p>
            <a:pPr lvl="6"/>
            <a:r>
              <a:rPr lang="en-US" dirty="0"/>
              <a:t>Bullet List Level 2 Seventh level</a:t>
            </a:r>
          </a:p>
          <a:p>
            <a:pPr lvl="7"/>
            <a:r>
              <a:rPr lang="en-US" dirty="0"/>
              <a:t>Eighth Level</a:t>
            </a:r>
          </a:p>
          <a:p>
            <a:pPr lvl="8"/>
            <a:r>
              <a:rPr lang="en-US" dirty="0"/>
              <a:t>Ninth level</a:t>
            </a:r>
            <a:endParaRPr lang="en-GB" dirty="0"/>
          </a:p>
        </p:txBody>
      </p:sp>
      <p:sp>
        <p:nvSpPr>
          <p:cNvPr id="4" name="Date Placeholder 3"/>
          <p:cNvSpPr>
            <a:spLocks noGrp="1"/>
          </p:cNvSpPr>
          <p:nvPr>
            <p:ph type="dt" sz="half" idx="2"/>
          </p:nvPr>
        </p:nvSpPr>
        <p:spPr>
          <a:xfrm>
            <a:off x="4748355" y="2996039"/>
            <a:ext cx="409574" cy="172505"/>
          </a:xfrm>
          <a:prstGeom prst="rect">
            <a:avLst/>
          </a:prstGeom>
        </p:spPr>
        <p:txBody>
          <a:bodyPr vert="horz" lIns="91440" tIns="45720" rIns="91440" bIns="45720" rtlCol="0" anchor="b"/>
          <a:lstStyle>
            <a:lvl1pPr algn="l">
              <a:defRPr sz="378" spc="5" baseline="0">
                <a:solidFill>
                  <a:schemeClr val="accent1"/>
                </a:solidFill>
              </a:defRPr>
            </a:lvl1pPr>
          </a:lstStyle>
          <a:p>
            <a:endParaRPr lang="en-GB" dirty="0"/>
          </a:p>
        </p:txBody>
      </p:sp>
      <p:sp>
        <p:nvSpPr>
          <p:cNvPr id="5" name="Footer Placeholder 4"/>
          <p:cNvSpPr>
            <a:spLocks noGrp="1"/>
          </p:cNvSpPr>
          <p:nvPr>
            <p:ph type="ftr" sz="quarter" idx="3"/>
          </p:nvPr>
        </p:nvSpPr>
        <p:spPr>
          <a:xfrm>
            <a:off x="216039" y="2996039"/>
            <a:ext cx="4496310" cy="172505"/>
          </a:xfrm>
          <a:prstGeom prst="rect">
            <a:avLst/>
          </a:prstGeom>
        </p:spPr>
        <p:txBody>
          <a:bodyPr vert="horz" lIns="91440" tIns="45720" rIns="91440" bIns="45720" rtlCol="0" anchor="b"/>
          <a:lstStyle>
            <a:lvl1pPr algn="l">
              <a:defRPr sz="378" spc="5" baseline="0">
                <a:solidFill>
                  <a:schemeClr val="accent1"/>
                </a:solidFill>
              </a:defRPr>
            </a:lvl1pPr>
          </a:lstStyle>
          <a:p>
            <a:r>
              <a:rPr lang="en-GB" dirty="0"/>
              <a:t>PHN © 2020 Editable Document Title</a:t>
            </a:r>
          </a:p>
        </p:txBody>
      </p:sp>
      <p:sp>
        <p:nvSpPr>
          <p:cNvPr id="6" name="Slide Number Placeholder 5"/>
          <p:cNvSpPr>
            <a:spLocks noGrp="1"/>
          </p:cNvSpPr>
          <p:nvPr>
            <p:ph type="sldNum" sz="quarter" idx="4"/>
          </p:nvPr>
        </p:nvSpPr>
        <p:spPr>
          <a:xfrm>
            <a:off x="5191172" y="3024082"/>
            <a:ext cx="569866" cy="216006"/>
          </a:xfrm>
          <a:prstGeom prst="rect">
            <a:avLst/>
          </a:prstGeom>
          <a:solidFill>
            <a:schemeClr val="bg1"/>
          </a:solidFill>
        </p:spPr>
        <p:txBody>
          <a:bodyPr vert="horz" lIns="91440" tIns="45720" rIns="91440" bIns="45720" rtlCol="0" anchor="ctr"/>
          <a:lstStyle>
            <a:lvl1pPr algn="ctr">
              <a:defRPr sz="425" b="1">
                <a:solidFill>
                  <a:schemeClr val="accent1"/>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80988705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Lst>
  <p:hf hdr="0" dt="0"/>
  <p:txStyles>
    <p:titleStyle>
      <a:lvl1pPr algn="l" defTabSz="431963" rtl="0" eaLnBrk="1" latinLnBrk="0" hangingPunct="1">
        <a:lnSpc>
          <a:spcPct val="105000"/>
        </a:lnSpc>
        <a:spcBef>
          <a:spcPct val="0"/>
        </a:spcBef>
        <a:buNone/>
        <a:defRPr sz="661" b="1" kern="1200" cap="all" spc="132" baseline="0">
          <a:solidFill>
            <a:schemeClr val="accent1"/>
          </a:solidFill>
          <a:latin typeface="+mj-lt"/>
          <a:ea typeface="+mj-ea"/>
          <a:cs typeface="+mj-cs"/>
        </a:defRPr>
      </a:lvl1pPr>
    </p:titleStyle>
    <p:bodyStyle>
      <a:lvl1pPr marL="0" indent="0" algn="l" defTabSz="431963" rtl="0" eaLnBrk="1" latinLnBrk="0" hangingPunct="1">
        <a:lnSpc>
          <a:spcPct val="100000"/>
        </a:lnSpc>
        <a:spcBef>
          <a:spcPts val="0"/>
        </a:spcBef>
        <a:spcAft>
          <a:spcPts val="591"/>
        </a:spcAft>
        <a:buFont typeface="Arial" panose="020B0604020202020204" pitchFamily="34" charset="0"/>
        <a:buNone/>
        <a:defRPr sz="756" kern="1200">
          <a:solidFill>
            <a:schemeClr val="accent1"/>
          </a:solidFill>
          <a:latin typeface="+mn-lt"/>
          <a:ea typeface="+mn-ea"/>
          <a:cs typeface="+mn-cs"/>
        </a:defRPr>
      </a:lvl1pPr>
      <a:lvl2pPr marL="0" indent="0" algn="l" defTabSz="431963" rtl="0" eaLnBrk="1" latinLnBrk="0" hangingPunct="1">
        <a:lnSpc>
          <a:spcPct val="120000"/>
        </a:lnSpc>
        <a:spcBef>
          <a:spcPts val="0"/>
        </a:spcBef>
        <a:spcAft>
          <a:spcPts val="283"/>
        </a:spcAft>
        <a:buFont typeface="Arial" panose="020B0604020202020204" pitchFamily="34" charset="0"/>
        <a:buNone/>
        <a:defRPr sz="614" kern="1200" spc="5" baseline="0">
          <a:solidFill>
            <a:schemeClr val="accent1"/>
          </a:solidFill>
          <a:latin typeface="+mn-lt"/>
          <a:ea typeface="+mn-ea"/>
          <a:cs typeface="+mn-cs"/>
        </a:defRPr>
      </a:lvl2pPr>
      <a:lvl3pPr marL="0" indent="0" algn="l" defTabSz="431963" rtl="0" eaLnBrk="1" latinLnBrk="0" hangingPunct="1">
        <a:lnSpc>
          <a:spcPct val="120000"/>
        </a:lnSpc>
        <a:spcBef>
          <a:spcPts val="0"/>
        </a:spcBef>
        <a:spcAft>
          <a:spcPts val="425"/>
        </a:spcAft>
        <a:buFont typeface="Arial" panose="020B0604020202020204" pitchFamily="34" charset="0"/>
        <a:buNone/>
        <a:defRPr lang="en-US" sz="520" kern="1200" spc="5" baseline="0" dirty="0">
          <a:solidFill>
            <a:schemeClr val="tx2"/>
          </a:solidFill>
          <a:latin typeface="+mn-lt"/>
          <a:ea typeface="+mn-ea"/>
          <a:cs typeface="+mn-cs"/>
        </a:defRPr>
      </a:lvl3pPr>
      <a:lvl4pPr marL="123296" indent="-123296" algn="l" defTabSz="431963" rtl="0" eaLnBrk="1" latinLnBrk="0" hangingPunct="1">
        <a:lnSpc>
          <a:spcPct val="120000"/>
        </a:lnSpc>
        <a:spcBef>
          <a:spcPts val="0"/>
        </a:spcBef>
        <a:spcAft>
          <a:spcPts val="425"/>
        </a:spcAft>
        <a:buFont typeface="+mj-lt"/>
        <a:buAutoNum type="arabicPeriod"/>
        <a:defRPr lang="en-US" sz="520" b="0" kern="1200" spc="0" baseline="0" dirty="0">
          <a:solidFill>
            <a:schemeClr val="tx2"/>
          </a:solidFill>
          <a:latin typeface="+mn-lt"/>
          <a:ea typeface="+mn-ea"/>
          <a:cs typeface="+mn-cs"/>
        </a:defRPr>
      </a:lvl4pPr>
      <a:lvl5pPr marL="242341" indent="-123296" algn="l" defTabSz="431963" rtl="0" eaLnBrk="1" latinLnBrk="0" hangingPunct="1">
        <a:lnSpc>
          <a:spcPct val="120000"/>
        </a:lnSpc>
        <a:spcBef>
          <a:spcPts val="0"/>
        </a:spcBef>
        <a:spcAft>
          <a:spcPts val="425"/>
        </a:spcAft>
        <a:buFont typeface="+mj-lt"/>
        <a:buAutoNum type="alphaLcPeriod"/>
        <a:defRPr lang="en-US" sz="520" kern="1200" spc="0" baseline="0" dirty="0">
          <a:solidFill>
            <a:schemeClr val="tx2"/>
          </a:solidFill>
          <a:latin typeface="+mn-lt"/>
          <a:ea typeface="+mn-ea"/>
          <a:cs typeface="+mn-cs"/>
        </a:defRPr>
      </a:lvl5pPr>
      <a:lvl6pPr marL="123296" indent="-123296" algn="l" defTabSz="431963" rtl="0" eaLnBrk="1" latinLnBrk="0" hangingPunct="1">
        <a:lnSpc>
          <a:spcPct val="120000"/>
        </a:lnSpc>
        <a:spcBef>
          <a:spcPts val="0"/>
        </a:spcBef>
        <a:spcAft>
          <a:spcPts val="472"/>
        </a:spcAft>
        <a:buFont typeface="Arial" panose="020B0604020202020204" pitchFamily="34" charset="0"/>
        <a:buChar char="–"/>
        <a:defRPr lang="en-US" sz="520" kern="1200" spc="5" baseline="0" dirty="0">
          <a:solidFill>
            <a:schemeClr val="tx2"/>
          </a:solidFill>
          <a:latin typeface="+mn-lt"/>
          <a:ea typeface="+mn-ea"/>
          <a:cs typeface="+mn-cs"/>
        </a:defRPr>
      </a:lvl6pPr>
      <a:lvl7pPr marL="242341" indent="-123296" algn="l" defTabSz="431963" rtl="0" eaLnBrk="1" latinLnBrk="0" hangingPunct="1">
        <a:lnSpc>
          <a:spcPct val="120000"/>
        </a:lnSpc>
        <a:spcBef>
          <a:spcPts val="0"/>
        </a:spcBef>
        <a:spcAft>
          <a:spcPts val="425"/>
        </a:spcAft>
        <a:buFont typeface="Arial" panose="020B0604020202020204" pitchFamily="34" charset="0"/>
        <a:buChar char="&gt;"/>
        <a:defRPr lang="en-US" sz="520" kern="1200" spc="5" baseline="0" dirty="0">
          <a:solidFill>
            <a:schemeClr val="tx2"/>
          </a:solidFill>
          <a:latin typeface="+mn-lt"/>
          <a:ea typeface="+mn-ea"/>
          <a:cs typeface="+mn-cs"/>
        </a:defRPr>
      </a:lvl7pPr>
      <a:lvl8pPr marL="0" indent="0" algn="l" defTabSz="431963" rtl="0" eaLnBrk="1" latinLnBrk="0" hangingPunct="1">
        <a:lnSpc>
          <a:spcPct val="120000"/>
        </a:lnSpc>
        <a:spcBef>
          <a:spcPts val="0"/>
        </a:spcBef>
        <a:spcAft>
          <a:spcPts val="0"/>
        </a:spcAft>
        <a:buFont typeface="Arial" panose="020B0604020202020204" pitchFamily="34" charset="0"/>
        <a:buNone/>
        <a:defRPr lang="en-US" sz="378" kern="1200" spc="0" baseline="0" dirty="0">
          <a:solidFill>
            <a:schemeClr val="accent6"/>
          </a:solidFill>
          <a:latin typeface="+mn-lt"/>
          <a:ea typeface="+mn-ea"/>
          <a:cs typeface="+mn-cs"/>
        </a:defRPr>
      </a:lvl8pPr>
      <a:lvl9pPr marL="0" indent="0" algn="l" defTabSz="431963" rtl="0" eaLnBrk="1" latinLnBrk="0" hangingPunct="1">
        <a:lnSpc>
          <a:spcPct val="120000"/>
        </a:lnSpc>
        <a:spcBef>
          <a:spcPts val="0"/>
        </a:spcBef>
        <a:spcAft>
          <a:spcPts val="425"/>
        </a:spcAft>
        <a:buFont typeface="Arial" panose="020B0604020202020204" pitchFamily="34" charset="0"/>
        <a:buNone/>
        <a:defRPr lang="en-GB" sz="378" kern="1200" spc="5" baseline="0" dirty="0">
          <a:solidFill>
            <a:schemeClr val="accent1"/>
          </a:solidFill>
          <a:latin typeface="+mn-lt"/>
          <a:ea typeface="+mn-ea"/>
          <a:cs typeface="+mn-cs"/>
        </a:defRPr>
      </a:lvl9pPr>
    </p:bodyStyle>
    <p:otherStyle>
      <a:defPPr>
        <a:defRPr lang="en-US"/>
      </a:defPPr>
      <a:lvl1pPr marL="0" algn="l" defTabSz="431963" rtl="0" eaLnBrk="1" latinLnBrk="0" hangingPunct="1">
        <a:defRPr sz="850" kern="1200">
          <a:solidFill>
            <a:schemeClr val="tx1"/>
          </a:solidFill>
          <a:latin typeface="+mn-lt"/>
          <a:ea typeface="+mn-ea"/>
          <a:cs typeface="+mn-cs"/>
        </a:defRPr>
      </a:lvl1pPr>
      <a:lvl2pPr marL="215981" algn="l" defTabSz="431963" rtl="0" eaLnBrk="1" latinLnBrk="0" hangingPunct="1">
        <a:defRPr sz="850" kern="1200">
          <a:solidFill>
            <a:schemeClr val="tx1"/>
          </a:solidFill>
          <a:latin typeface="+mn-lt"/>
          <a:ea typeface="+mn-ea"/>
          <a:cs typeface="+mn-cs"/>
        </a:defRPr>
      </a:lvl2pPr>
      <a:lvl3pPr marL="431963" algn="l" defTabSz="431963" rtl="0" eaLnBrk="1" latinLnBrk="0" hangingPunct="1">
        <a:defRPr sz="850" kern="1200">
          <a:solidFill>
            <a:schemeClr val="tx1"/>
          </a:solidFill>
          <a:latin typeface="+mn-lt"/>
          <a:ea typeface="+mn-ea"/>
          <a:cs typeface="+mn-cs"/>
        </a:defRPr>
      </a:lvl3pPr>
      <a:lvl4pPr marL="647944" algn="l" defTabSz="431963" rtl="0" eaLnBrk="1" latinLnBrk="0" hangingPunct="1">
        <a:defRPr sz="850" kern="1200">
          <a:solidFill>
            <a:schemeClr val="tx1"/>
          </a:solidFill>
          <a:latin typeface="+mn-lt"/>
          <a:ea typeface="+mn-ea"/>
          <a:cs typeface="+mn-cs"/>
        </a:defRPr>
      </a:lvl4pPr>
      <a:lvl5pPr marL="863925" algn="l" defTabSz="431963" rtl="0" eaLnBrk="1" latinLnBrk="0" hangingPunct="1">
        <a:defRPr sz="850" kern="1200">
          <a:solidFill>
            <a:schemeClr val="tx1"/>
          </a:solidFill>
          <a:latin typeface="+mn-lt"/>
          <a:ea typeface="+mn-ea"/>
          <a:cs typeface="+mn-cs"/>
        </a:defRPr>
      </a:lvl5pPr>
      <a:lvl6pPr marL="1079906" algn="l" defTabSz="431963" rtl="0" eaLnBrk="1" latinLnBrk="0" hangingPunct="1">
        <a:defRPr sz="850" kern="1200">
          <a:solidFill>
            <a:schemeClr val="tx1"/>
          </a:solidFill>
          <a:latin typeface="+mn-lt"/>
          <a:ea typeface="+mn-ea"/>
          <a:cs typeface="+mn-cs"/>
        </a:defRPr>
      </a:lvl6pPr>
      <a:lvl7pPr marL="1295888" algn="l" defTabSz="431963" rtl="0" eaLnBrk="1" latinLnBrk="0" hangingPunct="1">
        <a:defRPr sz="850" kern="1200">
          <a:solidFill>
            <a:schemeClr val="tx1"/>
          </a:solidFill>
          <a:latin typeface="+mn-lt"/>
          <a:ea typeface="+mn-ea"/>
          <a:cs typeface="+mn-cs"/>
        </a:defRPr>
      </a:lvl7pPr>
      <a:lvl8pPr marL="1511869" algn="l" defTabSz="431963" rtl="0" eaLnBrk="1" latinLnBrk="0" hangingPunct="1">
        <a:defRPr sz="850" kern="1200">
          <a:solidFill>
            <a:schemeClr val="tx1"/>
          </a:solidFill>
          <a:latin typeface="+mn-lt"/>
          <a:ea typeface="+mn-ea"/>
          <a:cs typeface="+mn-cs"/>
        </a:defRPr>
      </a:lvl8pPr>
      <a:lvl9pPr marL="1727850" algn="l" defTabSz="431963" rtl="0" eaLnBrk="1" latinLnBrk="0" hangingPunct="1">
        <a:defRPr sz="8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ccpatientinfo.org.a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hyperlink" Target="https://centralcoast.healthpathways.org.au/40109.htm" TargetMode="External"/><Relationship Id="rId13" Type="http://schemas.openxmlformats.org/officeDocument/2006/relationships/hyperlink" Target="https://centralcoast.healthpathways.org.au/105106.htm" TargetMode="External"/><Relationship Id="rId3" Type="http://schemas.openxmlformats.org/officeDocument/2006/relationships/hyperlink" Target="https://centralcoast.healthpathways.org.au/227366.htm" TargetMode="External"/><Relationship Id="rId7" Type="http://schemas.openxmlformats.org/officeDocument/2006/relationships/hyperlink" Target="https://centralcoast.healthpathways.org.au/137503.htm" TargetMode="External"/><Relationship Id="rId12" Type="http://schemas.openxmlformats.org/officeDocument/2006/relationships/hyperlink" Target="https://centralcoast.healthpathways.org.au/74922.htm" TargetMode="External"/><Relationship Id="rId2" Type="http://schemas.openxmlformats.org/officeDocument/2006/relationships/hyperlink" Target="https://centralcoast.healthpathways.org.au/270446.htm" TargetMode="External"/><Relationship Id="rId16" Type="http://schemas.openxmlformats.org/officeDocument/2006/relationships/hyperlink" Target="https://centralcoast.healthpathways.org.au/103419.htm" TargetMode="External"/><Relationship Id="rId1" Type="http://schemas.openxmlformats.org/officeDocument/2006/relationships/slideLayout" Target="../slideLayouts/slideLayout9.xml"/><Relationship Id="rId6" Type="http://schemas.openxmlformats.org/officeDocument/2006/relationships/hyperlink" Target="https://centralcoast.healthpathways.org.au/39989.htm" TargetMode="External"/><Relationship Id="rId11" Type="http://schemas.openxmlformats.org/officeDocument/2006/relationships/hyperlink" Target="https://centralcoast.healthpathways.org.au/91077.htm" TargetMode="External"/><Relationship Id="rId5" Type="http://schemas.openxmlformats.org/officeDocument/2006/relationships/hyperlink" Target="https://centralcoast.healthpathways.org.au/27773.htm" TargetMode="External"/><Relationship Id="rId15" Type="http://schemas.openxmlformats.org/officeDocument/2006/relationships/hyperlink" Target="https://centralcoast.healthpathways.org.au/49622.htm" TargetMode="External"/><Relationship Id="rId10" Type="http://schemas.openxmlformats.org/officeDocument/2006/relationships/hyperlink" Target="https://centralcoast.healthpathways.org.au/" TargetMode="External"/><Relationship Id="rId4" Type="http://schemas.openxmlformats.org/officeDocument/2006/relationships/hyperlink" Target="https://centralcoast.healthpathways.org.au/95101.htm" TargetMode="External"/><Relationship Id="rId9" Type="http://schemas.openxmlformats.org/officeDocument/2006/relationships/hyperlink" Target="https://centralcoast.healthpathways.org.au/90151.htm" TargetMode="External"/><Relationship Id="rId14" Type="http://schemas.openxmlformats.org/officeDocument/2006/relationships/hyperlink" Target="https://centralcoast.healthpathways.org.au/45680.ht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entralcoast.healthpathways.org.au/150062.htm" TargetMode="External"/><Relationship Id="rId13" Type="http://schemas.openxmlformats.org/officeDocument/2006/relationships/hyperlink" Target="https://centralcoast.healthpathways.org.au/116097.htm" TargetMode="External"/><Relationship Id="rId3" Type="http://schemas.openxmlformats.org/officeDocument/2006/relationships/hyperlink" Target="https://centralcoast.healthpathways.org.au/62465.htm" TargetMode="External"/><Relationship Id="rId7" Type="http://schemas.openxmlformats.org/officeDocument/2006/relationships/hyperlink" Target="https://centralcoast.healthpathways.org.au/15827.htm" TargetMode="External"/><Relationship Id="rId12" Type="http://schemas.openxmlformats.org/officeDocument/2006/relationships/hyperlink" Target="https://centralcoast.healthpathways.org.au/88091.htm" TargetMode="External"/><Relationship Id="rId2" Type="http://schemas.openxmlformats.org/officeDocument/2006/relationships/hyperlink" Target="https://centralcoast.healthpathways.org.au/" TargetMode="External"/><Relationship Id="rId1" Type="http://schemas.openxmlformats.org/officeDocument/2006/relationships/slideLayout" Target="../slideLayouts/slideLayout9.xml"/><Relationship Id="rId6" Type="http://schemas.openxmlformats.org/officeDocument/2006/relationships/hyperlink" Target="https://centralcoast.healthpathways.org.au/206758.htm" TargetMode="External"/><Relationship Id="rId11" Type="http://schemas.openxmlformats.org/officeDocument/2006/relationships/hyperlink" Target="https://centralcoast.healthpathways.org.au/151012.htm" TargetMode="External"/><Relationship Id="rId5" Type="http://schemas.openxmlformats.org/officeDocument/2006/relationships/hyperlink" Target="https://centralcoast.healthpathways.org.au/95188.htm" TargetMode="External"/><Relationship Id="rId10" Type="http://schemas.openxmlformats.org/officeDocument/2006/relationships/hyperlink" Target="https://centralcoast.healthpathways.org.au/335278.htm" TargetMode="External"/><Relationship Id="rId4" Type="http://schemas.openxmlformats.org/officeDocument/2006/relationships/hyperlink" Target="https://centralcoast.healthpathways.org.au/107811.htm" TargetMode="External"/><Relationship Id="rId9" Type="http://schemas.openxmlformats.org/officeDocument/2006/relationships/hyperlink" Target="https://centralcoast.healthpathways.org.au/131568.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entralcoast.healthpathways.org.au/91077.htm" TargetMode="External"/><Relationship Id="rId2" Type="http://schemas.openxmlformats.org/officeDocument/2006/relationships/hyperlink" Target="https://centralcoast.healthpathways.org.au/"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ccpatientinfo.org.au/"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b="1" dirty="0"/>
              <a:t>Child &amp; Adolescent</a:t>
            </a:r>
            <a:br>
              <a:rPr lang="en-AU" b="1" dirty="0"/>
            </a:br>
            <a:r>
              <a:rPr lang="en-AU" b="1" dirty="0"/>
              <a:t>Mental Health Services</a:t>
            </a:r>
            <a:br>
              <a:rPr lang="en-AU" b="1" dirty="0"/>
            </a:br>
            <a:r>
              <a:rPr lang="en-AU" sz="2700" b="1" dirty="0"/>
              <a:t>Referral Pathways</a:t>
            </a:r>
          </a:p>
        </p:txBody>
      </p:sp>
      <p:sp>
        <p:nvSpPr>
          <p:cNvPr id="3" name="Subtitle 2"/>
          <p:cNvSpPr>
            <a:spLocks noGrp="1"/>
          </p:cNvSpPr>
          <p:nvPr>
            <p:ph type="subTitle" idx="1"/>
          </p:nvPr>
        </p:nvSpPr>
        <p:spPr>
          <a:xfrm>
            <a:off x="720130" y="1701797"/>
            <a:ext cx="4320779" cy="422304"/>
          </a:xfrm>
        </p:spPr>
        <p:txBody>
          <a:bodyPr/>
          <a:lstStyle/>
          <a:p>
            <a:r>
              <a:rPr lang="en-AU" sz="1800" b="1" dirty="0"/>
              <a:t>20</a:t>
            </a:r>
            <a:r>
              <a:rPr lang="en-AU" sz="1800" b="1" baseline="30000" dirty="0"/>
              <a:t>th</a:t>
            </a:r>
            <a:r>
              <a:rPr lang="en-AU" sz="1800" b="1" dirty="0"/>
              <a:t> May 2021</a:t>
            </a:r>
          </a:p>
        </p:txBody>
      </p:sp>
    </p:spTree>
    <p:extLst>
      <p:ext uri="{BB962C8B-B14F-4D97-AF65-F5344CB8AC3E}">
        <p14:creationId xmlns:p14="http://schemas.microsoft.com/office/powerpoint/2010/main" val="344535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449029-5CCC-44BC-B6EC-2C8AFEF524FC}"/>
              </a:ext>
            </a:extLst>
          </p:cNvPr>
          <p:cNvSpPr/>
          <p:nvPr/>
        </p:nvSpPr>
        <p:spPr>
          <a:xfrm>
            <a:off x="363268" y="2515462"/>
            <a:ext cx="2880078" cy="383182"/>
          </a:xfrm>
          <a:prstGeom prst="rect">
            <a:avLst/>
          </a:prstGeom>
        </p:spPr>
        <p:txBody>
          <a:bodyPr>
            <a:spAutoFit/>
          </a:bodyPr>
          <a:lstStyle/>
          <a:p>
            <a:pPr defTabSz="431963" fontAlgn="auto">
              <a:spcBef>
                <a:spcPts val="0"/>
              </a:spcBef>
              <a:spcAft>
                <a:spcPts val="0"/>
              </a:spcAft>
            </a:pPr>
            <a:r>
              <a:rPr lang="en-AU" sz="945" dirty="0">
                <a:solidFill>
                  <a:prstClr val="white"/>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http://ccpatientinfo.org.au</a:t>
            </a:r>
            <a:r>
              <a:rPr lang="en-AU" sz="945" dirty="0">
                <a:solidFill>
                  <a:prstClr val="white"/>
                </a:solidFill>
                <a:latin typeface="Calibri Light" panose="020F0302020204030204" pitchFamily="34" charset="0"/>
                <a:cs typeface="Calibri Light" panose="020F0302020204030204" pitchFamily="34" charset="0"/>
              </a:rPr>
              <a:t> </a:t>
            </a:r>
            <a:br>
              <a:rPr lang="en-AU" sz="945" dirty="0">
                <a:solidFill>
                  <a:srgbClr val="FFFFFF"/>
                </a:solidFill>
                <a:latin typeface="Calibri Light" panose="020F0302020204030204" pitchFamily="34" charset="0"/>
                <a:cs typeface="Calibri Light" panose="020F0302020204030204" pitchFamily="34" charset="0"/>
              </a:rPr>
            </a:br>
            <a:r>
              <a:rPr lang="en-AU" sz="945" dirty="0">
                <a:solidFill>
                  <a:srgbClr val="FFFFFF"/>
                </a:solidFill>
                <a:latin typeface="Calibri Light" panose="020F0302020204030204" pitchFamily="34" charset="0"/>
                <a:cs typeface="Calibri Light" panose="020F0302020204030204" pitchFamily="34" charset="0"/>
              </a:rPr>
              <a:t>Open access</a:t>
            </a:r>
            <a:endParaRPr lang="en-AU" sz="945" dirty="0">
              <a:solidFill>
                <a:prstClr val="black"/>
              </a:solidFill>
              <a:latin typeface="Arial" panose="020B0604020202020204"/>
            </a:endParaRPr>
          </a:p>
        </p:txBody>
      </p:sp>
      <p:pic>
        <p:nvPicPr>
          <p:cNvPr id="5" name="Picture 4">
            <a:extLst>
              <a:ext uri="{FF2B5EF4-FFF2-40B4-BE49-F238E27FC236}">
                <a16:creationId xmlns:a16="http://schemas.microsoft.com/office/drawing/2014/main" id="{DEC9549D-DA33-4FF5-9C6C-BAFA78E156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654" y="167731"/>
            <a:ext cx="5345730" cy="459399"/>
          </a:xfrm>
          <a:prstGeom prst="rect">
            <a:avLst/>
          </a:prstGeom>
        </p:spPr>
      </p:pic>
      <p:pic>
        <p:nvPicPr>
          <p:cNvPr id="8" name="Picture 7" descr="Icon&#10;&#10;Description automatically generated">
            <a:extLst>
              <a:ext uri="{FF2B5EF4-FFF2-40B4-BE49-F238E27FC236}">
                <a16:creationId xmlns:a16="http://schemas.microsoft.com/office/drawing/2014/main" id="{EDDE106F-FA48-4FDA-BC51-A8C543E51A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54" y="1680389"/>
            <a:ext cx="2105355" cy="646897"/>
          </a:xfrm>
          <a:prstGeom prst="rect">
            <a:avLst/>
          </a:prstGeom>
        </p:spPr>
      </p:pic>
      <p:pic>
        <p:nvPicPr>
          <p:cNvPr id="6" name="Picture 5">
            <a:extLst>
              <a:ext uri="{FF2B5EF4-FFF2-40B4-BE49-F238E27FC236}">
                <a16:creationId xmlns:a16="http://schemas.microsoft.com/office/drawing/2014/main" id="{CCF6E14D-481D-4510-872E-B6A9B924B9B6}"/>
              </a:ext>
            </a:extLst>
          </p:cNvPr>
          <p:cNvPicPr>
            <a:picLocks noChangeAspect="1"/>
          </p:cNvPicPr>
          <p:nvPr/>
        </p:nvPicPr>
        <p:blipFill>
          <a:blip r:embed="rId6"/>
          <a:stretch>
            <a:fillRect/>
          </a:stretch>
        </p:blipFill>
        <p:spPr>
          <a:xfrm>
            <a:off x="363268" y="755948"/>
            <a:ext cx="2320970" cy="646897"/>
          </a:xfrm>
          <a:prstGeom prst="rect">
            <a:avLst/>
          </a:prstGeom>
        </p:spPr>
      </p:pic>
    </p:spTree>
    <p:extLst>
      <p:ext uri="{BB962C8B-B14F-4D97-AF65-F5344CB8AC3E}">
        <p14:creationId xmlns:p14="http://schemas.microsoft.com/office/powerpoint/2010/main" val="417298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BC372F-509D-BC42-8238-27807A545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86" y="0"/>
            <a:ext cx="4578741" cy="3240088"/>
          </a:xfrm>
          <a:prstGeom prst="rect">
            <a:avLst/>
          </a:prstGeom>
        </p:spPr>
      </p:pic>
      <p:sp>
        <p:nvSpPr>
          <p:cNvPr id="6" name="TextBox 5">
            <a:extLst>
              <a:ext uri="{FF2B5EF4-FFF2-40B4-BE49-F238E27FC236}">
                <a16:creationId xmlns:a16="http://schemas.microsoft.com/office/drawing/2014/main" id="{BE256523-CBBA-9A45-90EF-6F2D4D6E9B48}"/>
              </a:ext>
            </a:extLst>
          </p:cNvPr>
          <p:cNvSpPr txBox="1"/>
          <p:nvPr/>
        </p:nvSpPr>
        <p:spPr>
          <a:xfrm>
            <a:off x="1728391" y="1079387"/>
            <a:ext cx="760341" cy="208647"/>
          </a:xfrm>
          <a:prstGeom prst="rect">
            <a:avLst/>
          </a:prstGeom>
          <a:noFill/>
        </p:spPr>
        <p:txBody>
          <a:bodyPr wrap="square" rtlCol="0">
            <a:spAutoFit/>
          </a:bodyPr>
          <a:lstStyle/>
          <a:p>
            <a:pPr defTabSz="431963" fontAlgn="auto">
              <a:spcBef>
                <a:spcPts val="0"/>
              </a:spcBef>
              <a:spcAft>
                <a:spcPts val="0"/>
              </a:spcAft>
            </a:pPr>
            <a:r>
              <a:rPr lang="en-US" sz="756" dirty="0">
                <a:solidFill>
                  <a:prstClr val="black"/>
                </a:solidFill>
                <a:latin typeface="Arial" panose="020B0604020202020204"/>
              </a:rPr>
              <a:t>1connect</a:t>
            </a:r>
          </a:p>
        </p:txBody>
      </p:sp>
      <p:sp>
        <p:nvSpPr>
          <p:cNvPr id="8" name="Left Arrow 7">
            <a:extLst>
              <a:ext uri="{FF2B5EF4-FFF2-40B4-BE49-F238E27FC236}">
                <a16:creationId xmlns:a16="http://schemas.microsoft.com/office/drawing/2014/main" id="{089C4292-F597-E74F-B0F0-78BBAA69E931}"/>
              </a:ext>
            </a:extLst>
          </p:cNvPr>
          <p:cNvSpPr/>
          <p:nvPr/>
        </p:nvSpPr>
        <p:spPr>
          <a:xfrm>
            <a:off x="2667393" y="996507"/>
            <a:ext cx="512654" cy="403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963" fontAlgn="auto">
              <a:spcBef>
                <a:spcPts val="0"/>
              </a:spcBef>
              <a:spcAft>
                <a:spcPts val="0"/>
              </a:spcAft>
            </a:pPr>
            <a:endParaRPr lang="en-US" sz="1701">
              <a:solidFill>
                <a:prstClr val="white"/>
              </a:solidFill>
              <a:latin typeface="Arial" panose="020B0604020202020204"/>
            </a:endParaRPr>
          </a:p>
        </p:txBody>
      </p:sp>
      <p:sp>
        <p:nvSpPr>
          <p:cNvPr id="10" name="Left Arrow 7">
            <a:extLst>
              <a:ext uri="{FF2B5EF4-FFF2-40B4-BE49-F238E27FC236}">
                <a16:creationId xmlns:a16="http://schemas.microsoft.com/office/drawing/2014/main" id="{A335990A-A4BF-4D46-86FF-1D0A71E70A29}"/>
              </a:ext>
            </a:extLst>
          </p:cNvPr>
          <p:cNvSpPr/>
          <p:nvPr/>
        </p:nvSpPr>
        <p:spPr>
          <a:xfrm>
            <a:off x="2667393" y="1163551"/>
            <a:ext cx="512654" cy="403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963" fontAlgn="auto">
              <a:spcBef>
                <a:spcPts val="0"/>
              </a:spcBef>
              <a:spcAft>
                <a:spcPts val="0"/>
              </a:spcAft>
            </a:pPr>
            <a:endParaRPr lang="en-US" sz="1701">
              <a:solidFill>
                <a:prstClr val="white"/>
              </a:solidFill>
              <a:latin typeface="Arial" panose="020B0604020202020204"/>
            </a:endParaRPr>
          </a:p>
        </p:txBody>
      </p:sp>
    </p:spTree>
    <p:extLst>
      <p:ext uri="{BB962C8B-B14F-4D97-AF65-F5344CB8AC3E}">
        <p14:creationId xmlns:p14="http://schemas.microsoft.com/office/powerpoint/2010/main" val="418497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4E972F-C729-4C78-83DB-A8EC58234144}"/>
              </a:ext>
            </a:extLst>
          </p:cNvPr>
          <p:cNvSpPr>
            <a:spLocks noGrp="1"/>
          </p:cNvSpPr>
          <p:nvPr>
            <p:ph type="ftr" sz="quarter" idx="11"/>
          </p:nvPr>
        </p:nvSpPr>
        <p:spPr/>
        <p:txBody>
          <a:bodyPr/>
          <a:lstStyle/>
          <a:p>
            <a:pPr defTabSz="431963" fontAlgn="auto">
              <a:spcBef>
                <a:spcPts val="0"/>
              </a:spcBef>
              <a:spcAft>
                <a:spcPts val="142"/>
              </a:spcAft>
              <a:defRPr/>
            </a:pPr>
            <a:r>
              <a:rPr lang="en-GB" dirty="0">
                <a:solidFill>
                  <a:srgbClr val="0033A0"/>
                </a:solidFill>
                <a:latin typeface="Arial" panose="020B0604020202020204"/>
              </a:rPr>
              <a:t>PHN © 2020</a:t>
            </a:r>
          </a:p>
        </p:txBody>
      </p:sp>
      <p:sp>
        <p:nvSpPr>
          <p:cNvPr id="3" name="Slide Number Placeholder 2" hidden="1">
            <a:extLst>
              <a:ext uri="{FF2B5EF4-FFF2-40B4-BE49-F238E27FC236}">
                <a16:creationId xmlns:a16="http://schemas.microsoft.com/office/drawing/2014/main" id="{392FFFA4-DC86-4C06-A4B5-8FFA00F94AAE}"/>
              </a:ext>
            </a:extLst>
          </p:cNvPr>
          <p:cNvSpPr>
            <a:spLocks noGrp="1"/>
          </p:cNvSpPr>
          <p:nvPr>
            <p:ph type="sldNum" sz="quarter" idx="12"/>
          </p:nvPr>
        </p:nvSpPr>
        <p:spPr/>
        <p:txBody>
          <a:bodyPr/>
          <a:lstStyle/>
          <a:p>
            <a:pPr defTabSz="431963" fontAlgn="auto">
              <a:spcBef>
                <a:spcPts val="0"/>
              </a:spcBef>
              <a:spcAft>
                <a:spcPts val="142"/>
              </a:spcAft>
              <a:defRPr/>
            </a:pPr>
            <a:fld id="{F5AEA0E0-5CC6-4BD0-905C-A0021E419432}" type="slidenum">
              <a:rPr lang="en-GB">
                <a:solidFill>
                  <a:prstClr val="white"/>
                </a:solidFill>
                <a:latin typeface="Arial" panose="020B0604020202020204"/>
              </a:rPr>
              <a:pPr defTabSz="431963" fontAlgn="auto">
                <a:spcBef>
                  <a:spcPts val="0"/>
                </a:spcBef>
                <a:spcAft>
                  <a:spcPts val="142"/>
                </a:spcAft>
                <a:defRPr/>
              </a:pPr>
              <a:t>11</a:t>
            </a:fld>
            <a:endParaRPr lang="en-GB">
              <a:solidFill>
                <a:prstClr val="white"/>
              </a:solidFill>
              <a:latin typeface="Arial" panose="020B0604020202020204"/>
            </a:endParaRPr>
          </a:p>
        </p:txBody>
      </p:sp>
      <p:pic>
        <p:nvPicPr>
          <p:cNvPr id="5" name="Picture 4">
            <a:extLst>
              <a:ext uri="{FF2B5EF4-FFF2-40B4-BE49-F238E27FC236}">
                <a16:creationId xmlns:a16="http://schemas.microsoft.com/office/drawing/2014/main" id="{26D4FD60-25B3-42AC-8DA9-5EF2558EC613}"/>
              </a:ext>
            </a:extLst>
          </p:cNvPr>
          <p:cNvPicPr>
            <a:picLocks noChangeAspect="1"/>
          </p:cNvPicPr>
          <p:nvPr/>
        </p:nvPicPr>
        <p:blipFill>
          <a:blip r:embed="rId3"/>
          <a:stretch>
            <a:fillRect/>
          </a:stretch>
        </p:blipFill>
        <p:spPr>
          <a:xfrm>
            <a:off x="600496" y="20094"/>
            <a:ext cx="4678301" cy="3204315"/>
          </a:xfrm>
          <a:prstGeom prst="rect">
            <a:avLst/>
          </a:prstGeom>
        </p:spPr>
      </p:pic>
    </p:spTree>
    <p:extLst>
      <p:ext uri="{BB962C8B-B14F-4D97-AF65-F5344CB8AC3E}">
        <p14:creationId xmlns:p14="http://schemas.microsoft.com/office/powerpoint/2010/main" val="4090570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122B5-8EB9-40F0-AED8-A832831DA4E4}"/>
              </a:ext>
            </a:extLst>
          </p:cNvPr>
          <p:cNvSpPr>
            <a:spLocks noGrp="1"/>
          </p:cNvSpPr>
          <p:nvPr>
            <p:ph type="title"/>
          </p:nvPr>
        </p:nvSpPr>
        <p:spPr>
          <a:xfrm>
            <a:off x="216447" y="117879"/>
            <a:ext cx="5240489" cy="367703"/>
          </a:xfrm>
        </p:spPr>
        <p:txBody>
          <a:bodyPr/>
          <a:lstStyle/>
          <a:p>
            <a:r>
              <a:rPr lang="en-AU" sz="2008" dirty="0">
                <a:cs typeface="Arial" panose="020B0604020202020204" pitchFamily="34" charset="0"/>
              </a:rPr>
              <a:t>Relevant HealthPathways</a:t>
            </a:r>
          </a:p>
        </p:txBody>
      </p:sp>
      <p:sp>
        <p:nvSpPr>
          <p:cNvPr id="20" name="Footer Placeholder 19">
            <a:extLst>
              <a:ext uri="{FF2B5EF4-FFF2-40B4-BE49-F238E27FC236}">
                <a16:creationId xmlns:a16="http://schemas.microsoft.com/office/drawing/2014/main" id="{04004ED5-C384-4C7C-9589-BBDE2B9B9D52}"/>
              </a:ext>
            </a:extLst>
          </p:cNvPr>
          <p:cNvSpPr>
            <a:spLocks noGrp="1"/>
          </p:cNvSpPr>
          <p:nvPr>
            <p:ph type="ftr" sz="quarter" idx="11"/>
          </p:nvPr>
        </p:nvSpPr>
        <p:spPr/>
        <p:txBody>
          <a:bodyPr/>
          <a:lstStyle/>
          <a:p>
            <a:pPr defTabSz="431963" fontAlgn="auto">
              <a:spcBef>
                <a:spcPts val="0"/>
              </a:spcBef>
              <a:spcAft>
                <a:spcPts val="0"/>
              </a:spcAft>
              <a:defRPr/>
            </a:pPr>
            <a:r>
              <a:rPr lang="en-GB" dirty="0">
                <a:solidFill>
                  <a:srgbClr val="0033A0"/>
                </a:solidFill>
                <a:latin typeface="Arial" panose="020B0604020202020204"/>
              </a:rPr>
              <a:t>PHN © 2020</a:t>
            </a:r>
          </a:p>
        </p:txBody>
      </p:sp>
      <p:sp>
        <p:nvSpPr>
          <p:cNvPr id="21" name="Slide Number Placeholder 20">
            <a:extLst>
              <a:ext uri="{FF2B5EF4-FFF2-40B4-BE49-F238E27FC236}">
                <a16:creationId xmlns:a16="http://schemas.microsoft.com/office/drawing/2014/main" id="{6E344CC5-939D-4C04-8008-7B77352B5F0A}"/>
              </a:ext>
            </a:extLst>
          </p:cNvPr>
          <p:cNvSpPr>
            <a:spLocks noGrp="1"/>
          </p:cNvSpPr>
          <p:nvPr>
            <p:ph type="sldNum" sz="quarter" idx="12"/>
          </p:nvPr>
        </p:nvSpPr>
        <p:spPr/>
        <p:txBody>
          <a:bodyPr/>
          <a:lstStyle/>
          <a:p>
            <a:pPr defTabSz="431963" fontAlgn="auto">
              <a:spcBef>
                <a:spcPts val="0"/>
              </a:spcBef>
              <a:spcAft>
                <a:spcPts val="0"/>
              </a:spcAft>
              <a:defRPr/>
            </a:pPr>
            <a:fld id="{F5AEA0E0-5CC6-4BD0-905C-A0021E419432}" type="slidenum">
              <a:rPr lang="en-GB">
                <a:solidFill>
                  <a:prstClr val="white"/>
                </a:solidFill>
                <a:latin typeface="Arial" panose="020B0604020202020204"/>
              </a:rPr>
              <a:pPr defTabSz="431963" fontAlgn="auto">
                <a:spcBef>
                  <a:spcPts val="0"/>
                </a:spcBef>
                <a:spcAft>
                  <a:spcPts val="0"/>
                </a:spcAft>
                <a:defRPr/>
              </a:pPr>
              <a:t>12</a:t>
            </a:fld>
            <a:endParaRPr lang="en-GB">
              <a:solidFill>
                <a:prstClr val="white"/>
              </a:solidFill>
              <a:latin typeface="Arial" panose="020B0604020202020204"/>
            </a:endParaRPr>
          </a:p>
        </p:txBody>
      </p:sp>
      <p:sp>
        <p:nvSpPr>
          <p:cNvPr id="6" name="Text Placeholder 8">
            <a:extLst>
              <a:ext uri="{FF2B5EF4-FFF2-40B4-BE49-F238E27FC236}">
                <a16:creationId xmlns:a16="http://schemas.microsoft.com/office/drawing/2014/main" id="{2BE30F4E-08FB-4F0B-8466-81E03BC0E1C0}"/>
              </a:ext>
            </a:extLst>
          </p:cNvPr>
          <p:cNvSpPr txBox="1">
            <a:spLocks/>
          </p:cNvSpPr>
          <p:nvPr/>
        </p:nvSpPr>
        <p:spPr>
          <a:xfrm>
            <a:off x="2880519" y="778451"/>
            <a:ext cx="2761117" cy="2461637"/>
          </a:xfrm>
          <a:prstGeom prst="rect">
            <a:avLst/>
          </a:prstGeom>
        </p:spPr>
        <p:txBody>
          <a:bodyPr vert="horz" lIns="21601" tIns="10800" rIns="21601" bIns="10800" rtlCol="0">
            <a:noAutofit/>
          </a:bodyPr>
          <a:lstStyle>
            <a:lvl1pPr marL="0" indent="0" algn="l" defTabSz="1828800" rtl="0" eaLnBrk="1" latinLnBrk="0" hangingPunct="1">
              <a:lnSpc>
                <a:spcPct val="100000"/>
              </a:lnSpc>
              <a:spcBef>
                <a:spcPts val="0"/>
              </a:spcBef>
              <a:spcAft>
                <a:spcPts val="2500"/>
              </a:spcAft>
              <a:buFont typeface="Arial" panose="020B0604020202020204" pitchFamily="34" charset="0"/>
              <a:buNone/>
              <a:defRPr lang="en-GB" sz="3200" kern="1200" smtClean="0">
                <a:solidFill>
                  <a:schemeClr val="accent1"/>
                </a:solidFill>
                <a:latin typeface="+mn-lt"/>
                <a:ea typeface="+mn-ea"/>
                <a:cs typeface="+mn-cs"/>
              </a:defRPr>
            </a:lvl1pPr>
            <a:lvl2pPr marL="0" indent="0" algn="l" defTabSz="1828800" rtl="0" eaLnBrk="1" latinLnBrk="0" hangingPunct="1">
              <a:lnSpc>
                <a:spcPct val="120000"/>
              </a:lnSpc>
              <a:spcBef>
                <a:spcPts val="0"/>
              </a:spcBef>
              <a:spcAft>
                <a:spcPts val="1200"/>
              </a:spcAft>
              <a:buFont typeface="Arial" panose="020B0604020202020204" pitchFamily="34" charset="0"/>
              <a:buNone/>
              <a:defRPr sz="2200" kern="1200" spc="20" baseline="0">
                <a:solidFill>
                  <a:schemeClr val="tx1"/>
                </a:solidFill>
                <a:latin typeface="+mn-lt"/>
                <a:ea typeface="+mn-ea"/>
                <a:cs typeface="+mn-cs"/>
              </a:defRPr>
            </a:lvl2pPr>
            <a:lvl3pPr marL="522000" indent="-522000" algn="l" defTabSz="1828800" rtl="0" eaLnBrk="1" latinLnBrk="0" hangingPunct="1">
              <a:lnSpc>
                <a:spcPct val="120000"/>
              </a:lnSpc>
              <a:spcBef>
                <a:spcPts val="0"/>
              </a:spcBef>
              <a:spcAft>
                <a:spcPts val="1800"/>
              </a:spcAft>
              <a:buFont typeface="Arial" panose="020B0604020202020204" pitchFamily="34" charset="0"/>
              <a:buChar char="—"/>
              <a:defRPr lang="en-US" sz="2200" kern="1200" spc="20" baseline="0">
                <a:solidFill>
                  <a:schemeClr val="tx2"/>
                </a:solidFill>
                <a:latin typeface="+mn-lt"/>
                <a:ea typeface="+mn-ea"/>
                <a:cs typeface="+mn-cs"/>
              </a:defRPr>
            </a:lvl3pPr>
            <a:lvl4pPr marL="522000" indent="-522000" algn="l" defTabSz="1828800" rtl="0" eaLnBrk="1" latinLnBrk="0" hangingPunct="1">
              <a:lnSpc>
                <a:spcPct val="120000"/>
              </a:lnSpc>
              <a:spcBef>
                <a:spcPts val="0"/>
              </a:spcBef>
              <a:spcAft>
                <a:spcPts val="1800"/>
              </a:spcAft>
              <a:buFont typeface="+mj-lt"/>
              <a:buAutoNum type="arabicPeriod"/>
              <a:defRPr lang="en-US" sz="2200" b="0" kern="1200" spc="0" baseline="0" dirty="0">
                <a:solidFill>
                  <a:schemeClr val="tx2"/>
                </a:solidFill>
                <a:latin typeface="+mn-lt"/>
                <a:ea typeface="+mn-ea"/>
                <a:cs typeface="+mn-cs"/>
              </a:defRPr>
            </a:lvl4pPr>
            <a:lvl5pPr marL="1026000" indent="-522000" algn="l" defTabSz="1828800" rtl="0" eaLnBrk="1" latinLnBrk="0" hangingPunct="1">
              <a:lnSpc>
                <a:spcPct val="120000"/>
              </a:lnSpc>
              <a:spcBef>
                <a:spcPts val="0"/>
              </a:spcBef>
              <a:spcAft>
                <a:spcPts val="1800"/>
              </a:spcAft>
              <a:buFont typeface="+mj-lt"/>
              <a:buAutoNum type="alphaLcPeriod"/>
              <a:defRPr lang="en-US" sz="2200" kern="1200" spc="0" baseline="0" dirty="0">
                <a:solidFill>
                  <a:schemeClr val="tx2"/>
                </a:solidFill>
                <a:latin typeface="+mn-lt"/>
                <a:ea typeface="+mn-ea"/>
                <a:cs typeface="+mn-cs"/>
              </a:defRPr>
            </a:lvl5pPr>
            <a:lvl6pPr marL="522000" indent="-522000" algn="l" defTabSz="1828800" rtl="0" eaLnBrk="1" latinLnBrk="0" hangingPunct="1">
              <a:lnSpc>
                <a:spcPct val="120000"/>
              </a:lnSpc>
              <a:spcBef>
                <a:spcPts val="0"/>
              </a:spcBef>
              <a:spcAft>
                <a:spcPts val="2000"/>
              </a:spcAft>
              <a:buFont typeface="Arial" panose="020B0604020202020204" pitchFamily="34" charset="0"/>
              <a:buChar char="–"/>
              <a:defRPr lang="en-US" sz="2200" kern="1200" spc="20" baseline="0" dirty="0">
                <a:solidFill>
                  <a:schemeClr val="tx2"/>
                </a:solidFill>
                <a:latin typeface="+mn-lt"/>
                <a:ea typeface="+mn-ea"/>
                <a:cs typeface="+mn-cs"/>
              </a:defRPr>
            </a:lvl6pPr>
            <a:lvl7pPr marL="1026000" indent="-522000" algn="l" defTabSz="1828800" rtl="0" eaLnBrk="1" latinLnBrk="0" hangingPunct="1">
              <a:lnSpc>
                <a:spcPct val="120000"/>
              </a:lnSpc>
              <a:spcBef>
                <a:spcPts val="0"/>
              </a:spcBef>
              <a:spcAft>
                <a:spcPts val="1800"/>
              </a:spcAft>
              <a:buFont typeface="Arial" panose="020B0604020202020204" pitchFamily="34" charset="0"/>
              <a:buChar char="&gt;"/>
              <a:defRPr lang="en-US" sz="2200" kern="1200" spc="20" baseline="0" dirty="0">
                <a:solidFill>
                  <a:schemeClr val="tx2"/>
                </a:solidFill>
                <a:latin typeface="+mn-lt"/>
                <a:ea typeface="+mn-ea"/>
                <a:cs typeface="+mn-cs"/>
              </a:defRPr>
            </a:lvl7pPr>
            <a:lvl8pPr marL="0" indent="0" algn="l" defTabSz="1828800" rtl="0" eaLnBrk="1" latinLnBrk="0" hangingPunct="1">
              <a:lnSpc>
                <a:spcPct val="120000"/>
              </a:lnSpc>
              <a:spcBef>
                <a:spcPts val="0"/>
              </a:spcBef>
              <a:spcAft>
                <a:spcPts val="0"/>
              </a:spcAft>
              <a:buFont typeface="Arial" panose="020B0604020202020204" pitchFamily="34" charset="0"/>
              <a:buNone/>
              <a:defRPr lang="en-US" sz="1600" kern="1200" spc="0" baseline="0" dirty="0">
                <a:solidFill>
                  <a:schemeClr val="accent6"/>
                </a:solidFill>
                <a:latin typeface="+mn-lt"/>
                <a:ea typeface="+mn-ea"/>
                <a:cs typeface="+mn-cs"/>
              </a:defRPr>
            </a:lvl8pPr>
            <a:lvl9pPr marL="0" indent="0" algn="l" defTabSz="1828800" rtl="0" eaLnBrk="1" latinLnBrk="0" hangingPunct="1">
              <a:lnSpc>
                <a:spcPct val="120000"/>
              </a:lnSpc>
              <a:spcBef>
                <a:spcPts val="0"/>
              </a:spcBef>
              <a:spcAft>
                <a:spcPts val="1800"/>
              </a:spcAft>
              <a:buFont typeface="Arial" panose="020B0604020202020204" pitchFamily="34" charset="0"/>
              <a:buNone/>
              <a:defRPr lang="en-GB" sz="1600" kern="1200" spc="20" baseline="0" dirty="0">
                <a:solidFill>
                  <a:schemeClr val="accent1"/>
                </a:solidFill>
                <a:latin typeface="+mn-lt"/>
                <a:ea typeface="+mn-ea"/>
                <a:cs typeface="+mn-cs"/>
              </a:defRPr>
            </a:lvl9pPr>
          </a:lstStyle>
          <a:p>
            <a:pPr marL="107991" indent="-107991" defTabSz="431963" fontAlgn="auto">
              <a:spcAft>
                <a:spcPts val="591"/>
              </a:spcAft>
              <a:buFont typeface="Arial" panose="020B0604020202020204" pitchFamily="34" charset="0"/>
              <a:buChar char="•"/>
            </a:pPr>
            <a:r>
              <a:rPr lang="en-US" sz="945" u="sng" dirty="0">
                <a:solidFill>
                  <a:srgbClr val="00B0F0"/>
                </a:solidFill>
                <a:latin typeface="+mj-lt"/>
                <a:hlinkClick r:id="rId2">
                  <a:extLst>
                    <a:ext uri="{A12FA001-AC4F-418D-AE19-62706E023703}">
                      <ahyp:hlinkClr xmlns:ahyp="http://schemas.microsoft.com/office/drawing/2018/hyperlinkcolor" val="tx"/>
                    </a:ext>
                  </a:extLst>
                </a:hlinkClick>
              </a:rPr>
              <a:t>Out-of-home Care for Children and Young Adults</a:t>
            </a:r>
            <a:endParaRPr lang="en-US" sz="945" u="sng" dirty="0">
              <a:solidFill>
                <a:srgbClr val="00B0F0"/>
              </a:solidFill>
              <a:latin typeface="+mj-lt"/>
            </a:endParaRPr>
          </a:p>
          <a:p>
            <a:pPr marL="107991" indent="-107991" defTabSz="431963" fontAlgn="auto">
              <a:spcAft>
                <a:spcPts val="591"/>
              </a:spcAft>
              <a:buFont typeface="Arial" panose="020B0604020202020204" pitchFamily="34" charset="0"/>
              <a:buChar char="•"/>
            </a:pPr>
            <a:r>
              <a:rPr lang="en-AU" sz="945" dirty="0">
                <a:solidFill>
                  <a:srgbClr val="00B0F0"/>
                </a:solidFill>
                <a:latin typeface="+mj-lt"/>
                <a:hlinkClick r:id="rId3">
                  <a:extLst>
                    <a:ext uri="{A12FA001-AC4F-418D-AE19-62706E023703}">
                      <ahyp:hlinkClr xmlns:ahyp="http://schemas.microsoft.com/office/drawing/2018/hyperlinkcolor" val="tx"/>
                    </a:ext>
                  </a:extLst>
                </a:hlinkClick>
              </a:rPr>
              <a:t>Youth Mental Health</a:t>
            </a:r>
            <a:endParaRPr lang="en-AU" sz="945" dirty="0">
              <a:solidFill>
                <a:srgbClr val="00B0F0"/>
              </a:solidFill>
              <a:latin typeface="+mj-lt"/>
            </a:endParaRPr>
          </a:p>
          <a:p>
            <a:pPr marL="107991" indent="-107991" defTabSz="431963" fontAlgn="auto">
              <a:spcAft>
                <a:spcPts val="591"/>
              </a:spcAft>
              <a:buFont typeface="Arial" panose="020B0604020202020204" pitchFamily="34" charset="0"/>
              <a:buChar char="•"/>
            </a:pPr>
            <a:r>
              <a:rPr lang="en-AU" sz="945" dirty="0">
                <a:solidFill>
                  <a:srgbClr val="00B0F0"/>
                </a:solidFill>
                <a:latin typeface="+mj-lt"/>
                <a:hlinkClick r:id="rId4">
                  <a:extLst>
                    <a:ext uri="{A12FA001-AC4F-418D-AE19-62706E023703}">
                      <ahyp:hlinkClr xmlns:ahyp="http://schemas.microsoft.com/office/drawing/2018/hyperlinkcolor" val="tx"/>
                    </a:ext>
                  </a:extLst>
                </a:hlinkClick>
              </a:rPr>
              <a:t>Deliberate Self-harm</a:t>
            </a:r>
            <a:endParaRPr lang="en-AU" sz="945" dirty="0">
              <a:solidFill>
                <a:srgbClr val="00B0F0"/>
              </a:solidFill>
              <a:latin typeface="+mj-lt"/>
            </a:endParaRPr>
          </a:p>
          <a:p>
            <a:pPr marL="107991" indent="-107991" defTabSz="431963" fontAlgn="auto">
              <a:spcAft>
                <a:spcPts val="591"/>
              </a:spcAft>
              <a:buFont typeface="Arial" panose="020B0604020202020204" pitchFamily="34" charset="0"/>
              <a:buChar char="•"/>
            </a:pPr>
            <a:r>
              <a:rPr lang="en-AU" sz="945" dirty="0">
                <a:solidFill>
                  <a:srgbClr val="00B0F0"/>
                </a:solidFill>
                <a:latin typeface="+mj-lt"/>
                <a:hlinkClick r:id="rId5">
                  <a:extLst>
                    <a:ext uri="{A12FA001-AC4F-418D-AE19-62706E023703}">
                      <ahyp:hlinkClr xmlns:ahyp="http://schemas.microsoft.com/office/drawing/2018/hyperlinkcolor" val="tx"/>
                    </a:ext>
                  </a:extLst>
                </a:hlinkClick>
              </a:rPr>
              <a:t>Suicidal Ideation and Intent</a:t>
            </a:r>
            <a:endParaRPr lang="en-AU" sz="945" dirty="0">
              <a:solidFill>
                <a:srgbClr val="00B0F0"/>
              </a:solidFill>
              <a:latin typeface="+mj-lt"/>
            </a:endParaRPr>
          </a:p>
          <a:p>
            <a:pPr marL="107991" indent="-107991" defTabSz="431963" fontAlgn="auto">
              <a:spcAft>
                <a:spcPts val="591"/>
              </a:spcAft>
              <a:buFont typeface="Arial" panose="020B0604020202020204" pitchFamily="34" charset="0"/>
              <a:buChar char="•"/>
            </a:pPr>
            <a:r>
              <a:rPr lang="en-AU" sz="945" dirty="0">
                <a:solidFill>
                  <a:srgbClr val="00B0F0"/>
                </a:solidFill>
                <a:latin typeface="+mj-lt"/>
                <a:hlinkClick r:id="rId6">
                  <a:extLst>
                    <a:ext uri="{A12FA001-AC4F-418D-AE19-62706E023703}">
                      <ahyp:hlinkClr xmlns:ahyp="http://schemas.microsoft.com/office/drawing/2018/hyperlinkcolor" val="tx"/>
                    </a:ext>
                  </a:extLst>
                </a:hlinkClick>
              </a:rPr>
              <a:t>Psychosis</a:t>
            </a:r>
            <a:endParaRPr lang="en-AU" sz="945" dirty="0">
              <a:solidFill>
                <a:srgbClr val="00B0F0"/>
              </a:solidFill>
              <a:latin typeface="+mj-lt"/>
            </a:endParaRPr>
          </a:p>
          <a:p>
            <a:pPr marL="350332" lvl="6" indent="-107991" defTabSz="431963">
              <a:spcAft>
                <a:spcPts val="425"/>
              </a:spcAft>
              <a:buFont typeface="Arial" panose="020B0604020202020204" pitchFamily="34" charset="0"/>
              <a:buChar char="•"/>
            </a:pPr>
            <a:r>
              <a:rPr lang="en-AU" sz="945" spc="5" dirty="0">
                <a:solidFill>
                  <a:srgbClr val="00B0F0"/>
                </a:solidFill>
                <a:latin typeface="+mj-lt"/>
                <a:hlinkClick r:id="rId7">
                  <a:extLst>
                    <a:ext uri="{A12FA001-AC4F-418D-AE19-62706E023703}">
                      <ahyp:hlinkClr xmlns:ahyp="http://schemas.microsoft.com/office/drawing/2018/hyperlinkcolor" val="tx"/>
                    </a:ext>
                  </a:extLst>
                </a:hlinkClick>
              </a:rPr>
              <a:t>Antipsychotic Medication</a:t>
            </a:r>
            <a:endParaRPr lang="en-AU" sz="945" spc="5" dirty="0">
              <a:solidFill>
                <a:srgbClr val="00B0F0"/>
              </a:solidFill>
              <a:latin typeface="+mj-lt"/>
            </a:endParaRPr>
          </a:p>
          <a:p>
            <a:pPr marL="350332" lvl="4" indent="-107991" defTabSz="431963" fontAlgn="auto">
              <a:spcAft>
                <a:spcPts val="425"/>
              </a:spcAft>
              <a:buFont typeface="Arial" panose="020B0604020202020204" pitchFamily="34" charset="0"/>
              <a:buChar char="•"/>
            </a:pPr>
            <a:r>
              <a:rPr lang="en-US" sz="945" dirty="0">
                <a:solidFill>
                  <a:srgbClr val="00B0F0"/>
                </a:solidFill>
                <a:latin typeface="+mj-lt"/>
                <a:hlinkClick r:id="rId8">
                  <a:extLst>
                    <a:ext uri="{A12FA001-AC4F-418D-AE19-62706E023703}">
                      <ahyp:hlinkClr xmlns:ahyp="http://schemas.microsoft.com/office/drawing/2018/hyperlinkcolor" val="tx"/>
                    </a:ext>
                  </a:extLst>
                </a:hlinkClick>
              </a:rPr>
              <a:t>Comparison of Adverse Effects of Some Antipsychotics</a:t>
            </a:r>
            <a:endParaRPr lang="en-AU" sz="945" dirty="0">
              <a:solidFill>
                <a:srgbClr val="00B0F0"/>
              </a:solidFill>
              <a:latin typeface="+mj-lt"/>
            </a:endParaRPr>
          </a:p>
          <a:p>
            <a:pPr marL="107991" indent="-107991" defTabSz="431963" fontAlgn="auto">
              <a:spcAft>
                <a:spcPts val="591"/>
              </a:spcAft>
              <a:buFont typeface="Arial" panose="020B0604020202020204" pitchFamily="34" charset="0"/>
              <a:buChar char="•"/>
            </a:pPr>
            <a:r>
              <a:rPr lang="en-AU" sz="945" dirty="0">
                <a:solidFill>
                  <a:srgbClr val="00B0F0"/>
                </a:solidFill>
                <a:latin typeface="+mj-lt"/>
                <a:hlinkClick r:id="rId9">
                  <a:extLst>
                    <a:ext uri="{A12FA001-AC4F-418D-AE19-62706E023703}">
                      <ahyp:hlinkClr xmlns:ahyp="http://schemas.microsoft.com/office/drawing/2018/hyperlinkcolor" val="tx"/>
                    </a:ext>
                  </a:extLst>
                </a:hlinkClick>
              </a:rPr>
              <a:t>Child Abuse and Neglect</a:t>
            </a:r>
            <a:endParaRPr lang="en-US" sz="945" dirty="0">
              <a:solidFill>
                <a:srgbClr val="00B0F0"/>
              </a:solidFill>
              <a:latin typeface="+mj-lt"/>
            </a:endParaRPr>
          </a:p>
          <a:p>
            <a:pPr defTabSz="431963" fontAlgn="auto">
              <a:spcAft>
                <a:spcPts val="591"/>
              </a:spcAft>
            </a:pPr>
            <a:endParaRPr lang="en-US" sz="827" dirty="0">
              <a:solidFill>
                <a:srgbClr val="0033A0"/>
              </a:solidFill>
              <a:latin typeface="+mj-lt"/>
            </a:endParaRPr>
          </a:p>
        </p:txBody>
      </p:sp>
      <p:sp>
        <p:nvSpPr>
          <p:cNvPr id="9" name="Text Placeholder 8">
            <a:extLst>
              <a:ext uri="{FF2B5EF4-FFF2-40B4-BE49-F238E27FC236}">
                <a16:creationId xmlns:a16="http://schemas.microsoft.com/office/drawing/2014/main" id="{AF1CA391-24E8-4B4C-AA1C-79B384765CDF}"/>
              </a:ext>
            </a:extLst>
          </p:cNvPr>
          <p:cNvSpPr>
            <a:spLocks noGrp="1"/>
          </p:cNvSpPr>
          <p:nvPr>
            <p:ph type="body" sz="quarter" idx="21"/>
          </p:nvPr>
        </p:nvSpPr>
        <p:spPr>
          <a:xfrm>
            <a:off x="144215" y="509992"/>
            <a:ext cx="2617344" cy="2461637"/>
          </a:xfrm>
        </p:spPr>
        <p:txBody>
          <a:bodyPr/>
          <a:lstStyle/>
          <a:p>
            <a:pPr marL="107991" indent="-107991">
              <a:buFont typeface="Arial" panose="020B0604020202020204" pitchFamily="34" charset="0"/>
              <a:buChar char="•"/>
            </a:pPr>
            <a:r>
              <a:rPr lang="en-US" sz="900" dirty="0"/>
              <a:t>Central Coast HealthPathways – </a:t>
            </a:r>
            <a:r>
              <a:rPr lang="en-US" sz="900" dirty="0">
                <a:solidFill>
                  <a:srgbClr val="00B0F0"/>
                </a:solidFill>
                <a:hlinkClick r:id="rId10">
                  <a:extLst>
                    <a:ext uri="{A12FA001-AC4F-418D-AE19-62706E023703}">
                      <ahyp:hlinkClr xmlns:ahyp="http://schemas.microsoft.com/office/drawing/2018/hyperlinkcolor" val="tx"/>
                    </a:ext>
                  </a:extLst>
                </a:hlinkClick>
              </a:rPr>
              <a:t>https://centralcoast.healthpathways.org.au/</a:t>
            </a:r>
            <a:r>
              <a:rPr lang="en-US" sz="900" dirty="0"/>
              <a:t> </a:t>
            </a:r>
          </a:p>
          <a:p>
            <a:pPr marL="107991" indent="-107991">
              <a:buFont typeface="Arial" panose="020B0604020202020204" pitchFamily="34" charset="0"/>
              <a:buChar char="•"/>
            </a:pPr>
            <a:r>
              <a:rPr lang="en-AU" sz="900" dirty="0"/>
              <a:t>Username: </a:t>
            </a:r>
            <a:r>
              <a:rPr lang="en-AU" sz="900" dirty="0" err="1"/>
              <a:t>centralcoast</a:t>
            </a:r>
            <a:r>
              <a:rPr lang="en-AU" sz="900" dirty="0"/>
              <a:t> Password: 1connect</a:t>
            </a:r>
          </a:p>
          <a:p>
            <a:pPr lvl="0"/>
            <a:r>
              <a:rPr lang="en-AU" sz="1275" b="1" dirty="0"/>
              <a:t>Clinical pathways</a:t>
            </a:r>
            <a:endParaRPr lang="en-AU" sz="1275" b="1" dirty="0">
              <a:hlinkClick r:id="rId11">
                <a:extLst>
                  <a:ext uri="{A12FA001-AC4F-418D-AE19-62706E023703}">
                    <ahyp:hlinkClr xmlns:ahyp="http://schemas.microsoft.com/office/drawing/2018/hyperlinkcolor" val="tx"/>
                  </a:ext>
                </a:extLst>
              </a:hlinkClick>
            </a:endParaRPr>
          </a:p>
          <a:p>
            <a:pPr marL="107991" indent="-107991">
              <a:buFont typeface="Arial" panose="020B0604020202020204" pitchFamily="34" charset="0"/>
              <a:buChar char="•"/>
            </a:pPr>
            <a:r>
              <a:rPr lang="en-AU" sz="945" u="sng" dirty="0">
                <a:solidFill>
                  <a:srgbClr val="00B0F0"/>
                </a:solidFill>
                <a:latin typeface="+mj-lt"/>
                <a:hlinkClick r:id="rId11">
                  <a:extLst>
                    <a:ext uri="{A12FA001-AC4F-418D-AE19-62706E023703}">
                      <ahyp:hlinkClr xmlns:ahyp="http://schemas.microsoft.com/office/drawing/2018/hyperlinkcolor" val="tx"/>
                    </a:ext>
                  </a:extLst>
                </a:hlinkClick>
              </a:rPr>
              <a:t>Behavioural Concerns in Children</a:t>
            </a:r>
            <a:endParaRPr lang="en-AU" sz="945" u="sng" dirty="0">
              <a:solidFill>
                <a:srgbClr val="00B0F0"/>
              </a:solidFill>
              <a:latin typeface="+mj-lt"/>
            </a:endParaRPr>
          </a:p>
          <a:p>
            <a:pPr marL="107991" indent="-107991">
              <a:buFont typeface="Arial" panose="020B0604020202020204" pitchFamily="34" charset="0"/>
              <a:buChar char="•"/>
            </a:pPr>
            <a:r>
              <a:rPr lang="en-AU" sz="945" dirty="0">
                <a:solidFill>
                  <a:srgbClr val="00B0F0"/>
                </a:solidFill>
                <a:latin typeface="+mj-lt"/>
                <a:hlinkClick r:id="rId12">
                  <a:extLst>
                    <a:ext uri="{A12FA001-AC4F-418D-AE19-62706E023703}">
                      <ahyp:hlinkClr xmlns:ahyp="http://schemas.microsoft.com/office/drawing/2018/hyperlinkcolor" val="tx"/>
                    </a:ext>
                  </a:extLst>
                </a:hlinkClick>
              </a:rPr>
              <a:t>Developmental Concerns in Children</a:t>
            </a:r>
            <a:endParaRPr lang="en-AU" sz="945" u="sng" dirty="0">
              <a:solidFill>
                <a:srgbClr val="00B0F0"/>
              </a:solidFill>
              <a:latin typeface="+mj-lt"/>
            </a:endParaRPr>
          </a:p>
          <a:p>
            <a:pPr marL="107991" indent="-107991">
              <a:buFont typeface="Arial" panose="020B0604020202020204" pitchFamily="34" charset="0"/>
              <a:buChar char="•"/>
            </a:pPr>
            <a:r>
              <a:rPr lang="en-AU" sz="945" dirty="0">
                <a:solidFill>
                  <a:srgbClr val="00B0F0"/>
                </a:solidFill>
                <a:latin typeface="+mj-lt"/>
                <a:hlinkClick r:id="rId13">
                  <a:extLst>
                    <a:ext uri="{A12FA001-AC4F-418D-AE19-62706E023703}">
                      <ahyp:hlinkClr xmlns:ahyp="http://schemas.microsoft.com/office/drawing/2018/hyperlinkcolor" val="tx"/>
                    </a:ext>
                  </a:extLst>
                </a:hlinkClick>
              </a:rPr>
              <a:t>Acutely Disturbed Young Person</a:t>
            </a:r>
            <a:endParaRPr lang="en-AU" sz="945" u="sng" dirty="0">
              <a:solidFill>
                <a:srgbClr val="00B0F0"/>
              </a:solidFill>
              <a:latin typeface="+mj-lt"/>
            </a:endParaRPr>
          </a:p>
          <a:p>
            <a:pPr marL="107991" indent="-107991">
              <a:buFont typeface="Arial" panose="020B0604020202020204" pitchFamily="34" charset="0"/>
              <a:buChar char="•"/>
            </a:pPr>
            <a:r>
              <a:rPr lang="en-US" sz="945" u="sng" dirty="0">
                <a:solidFill>
                  <a:srgbClr val="00B0F0"/>
                </a:solidFill>
                <a:latin typeface="+mj-lt"/>
                <a:hlinkClick r:id="rId14">
                  <a:extLst>
                    <a:ext uri="{A12FA001-AC4F-418D-AE19-62706E023703}">
                      <ahyp:hlinkClr xmlns:ahyp="http://schemas.microsoft.com/office/drawing/2018/hyperlinkcolor" val="tx"/>
                    </a:ext>
                  </a:extLst>
                </a:hlinkClick>
              </a:rPr>
              <a:t>Anxiety in Children and Youth</a:t>
            </a:r>
            <a:endParaRPr lang="en-AU" sz="945" u="sng" dirty="0">
              <a:solidFill>
                <a:srgbClr val="00B0F0"/>
              </a:solidFill>
              <a:latin typeface="+mj-lt"/>
            </a:endParaRPr>
          </a:p>
          <a:p>
            <a:pPr marL="107991" indent="-107991">
              <a:buFont typeface="Arial" panose="020B0604020202020204" pitchFamily="34" charset="0"/>
              <a:buChar char="•"/>
            </a:pPr>
            <a:r>
              <a:rPr lang="en-US" sz="945" dirty="0">
                <a:solidFill>
                  <a:srgbClr val="00B0F0"/>
                </a:solidFill>
                <a:latin typeface="+mj-lt"/>
                <a:hlinkClick r:id="rId15">
                  <a:extLst>
                    <a:ext uri="{A12FA001-AC4F-418D-AE19-62706E023703}">
                      <ahyp:hlinkClr xmlns:ahyp="http://schemas.microsoft.com/office/drawing/2018/hyperlinkcolor" val="tx"/>
                    </a:ext>
                  </a:extLst>
                </a:hlinkClick>
              </a:rPr>
              <a:t>Depression in Children and Youth</a:t>
            </a:r>
            <a:endParaRPr lang="en-US" sz="945" dirty="0">
              <a:solidFill>
                <a:srgbClr val="00B0F0"/>
              </a:solidFill>
              <a:latin typeface="+mj-lt"/>
            </a:endParaRPr>
          </a:p>
          <a:p>
            <a:pPr marL="107991" indent="-107991">
              <a:buFont typeface="Arial" panose="020B0604020202020204" pitchFamily="34" charset="0"/>
              <a:buChar char="•"/>
            </a:pPr>
            <a:r>
              <a:rPr lang="en-US" sz="945" dirty="0">
                <a:solidFill>
                  <a:srgbClr val="00B0F0"/>
                </a:solidFill>
                <a:latin typeface="+mj-lt"/>
                <a:hlinkClick r:id="rId16">
                  <a:extLst>
                    <a:ext uri="{A12FA001-AC4F-418D-AE19-62706E023703}">
                      <ahyp:hlinkClr xmlns:ahyp="http://schemas.microsoft.com/office/drawing/2018/hyperlinkcolor" val="tx"/>
                    </a:ext>
                  </a:extLst>
                </a:hlinkClick>
              </a:rPr>
              <a:t>Obsessive Compulsive Disorder in Children and Youth</a:t>
            </a:r>
            <a:endParaRPr lang="en-US" sz="945" dirty="0">
              <a:solidFill>
                <a:srgbClr val="00B0F0"/>
              </a:solidFill>
              <a:latin typeface="+mj-lt"/>
            </a:endParaRPr>
          </a:p>
          <a:p>
            <a:pPr lvl="0"/>
            <a:endParaRPr lang="en-US" sz="709" dirty="0"/>
          </a:p>
        </p:txBody>
      </p:sp>
    </p:spTree>
    <p:extLst>
      <p:ext uri="{BB962C8B-B14F-4D97-AF65-F5344CB8AC3E}">
        <p14:creationId xmlns:p14="http://schemas.microsoft.com/office/powerpoint/2010/main" val="1769520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122B5-8EB9-40F0-AED8-A832831DA4E4}"/>
              </a:ext>
            </a:extLst>
          </p:cNvPr>
          <p:cNvSpPr>
            <a:spLocks noGrp="1"/>
          </p:cNvSpPr>
          <p:nvPr>
            <p:ph type="title"/>
          </p:nvPr>
        </p:nvSpPr>
        <p:spPr>
          <a:xfrm>
            <a:off x="216447" y="197592"/>
            <a:ext cx="5240489" cy="367703"/>
          </a:xfrm>
        </p:spPr>
        <p:txBody>
          <a:bodyPr/>
          <a:lstStyle/>
          <a:p>
            <a:r>
              <a:rPr lang="en-AU" sz="2008" dirty="0">
                <a:cs typeface="Arial" panose="020B0604020202020204" pitchFamily="34" charset="0"/>
              </a:rPr>
              <a:t>Relevant HealthPathways</a:t>
            </a:r>
          </a:p>
        </p:txBody>
      </p:sp>
      <p:sp>
        <p:nvSpPr>
          <p:cNvPr id="20" name="Footer Placeholder 19">
            <a:extLst>
              <a:ext uri="{FF2B5EF4-FFF2-40B4-BE49-F238E27FC236}">
                <a16:creationId xmlns:a16="http://schemas.microsoft.com/office/drawing/2014/main" id="{04004ED5-C384-4C7C-9589-BBDE2B9B9D52}"/>
              </a:ext>
            </a:extLst>
          </p:cNvPr>
          <p:cNvSpPr>
            <a:spLocks noGrp="1"/>
          </p:cNvSpPr>
          <p:nvPr>
            <p:ph type="ftr" sz="quarter" idx="11"/>
          </p:nvPr>
        </p:nvSpPr>
        <p:spPr/>
        <p:txBody>
          <a:bodyPr/>
          <a:lstStyle/>
          <a:p>
            <a:pPr defTabSz="431963" fontAlgn="auto">
              <a:spcBef>
                <a:spcPts val="0"/>
              </a:spcBef>
              <a:spcAft>
                <a:spcPts val="0"/>
              </a:spcAft>
              <a:defRPr/>
            </a:pPr>
            <a:r>
              <a:rPr lang="en-GB" dirty="0">
                <a:solidFill>
                  <a:srgbClr val="0033A0"/>
                </a:solidFill>
                <a:latin typeface="Arial" panose="020B0604020202020204"/>
              </a:rPr>
              <a:t>PHN © 2020</a:t>
            </a:r>
          </a:p>
        </p:txBody>
      </p:sp>
      <p:sp>
        <p:nvSpPr>
          <p:cNvPr id="21" name="Slide Number Placeholder 20">
            <a:extLst>
              <a:ext uri="{FF2B5EF4-FFF2-40B4-BE49-F238E27FC236}">
                <a16:creationId xmlns:a16="http://schemas.microsoft.com/office/drawing/2014/main" id="{6E344CC5-939D-4C04-8008-7B77352B5F0A}"/>
              </a:ext>
            </a:extLst>
          </p:cNvPr>
          <p:cNvSpPr>
            <a:spLocks noGrp="1"/>
          </p:cNvSpPr>
          <p:nvPr>
            <p:ph type="sldNum" sz="quarter" idx="12"/>
          </p:nvPr>
        </p:nvSpPr>
        <p:spPr/>
        <p:txBody>
          <a:bodyPr/>
          <a:lstStyle/>
          <a:p>
            <a:pPr defTabSz="431963" fontAlgn="auto">
              <a:spcBef>
                <a:spcPts val="0"/>
              </a:spcBef>
              <a:spcAft>
                <a:spcPts val="0"/>
              </a:spcAft>
              <a:defRPr/>
            </a:pPr>
            <a:fld id="{F5AEA0E0-5CC6-4BD0-905C-A0021E419432}" type="slidenum">
              <a:rPr lang="en-GB">
                <a:solidFill>
                  <a:prstClr val="white"/>
                </a:solidFill>
                <a:latin typeface="Arial" panose="020B0604020202020204"/>
              </a:rPr>
              <a:pPr defTabSz="431963" fontAlgn="auto">
                <a:spcBef>
                  <a:spcPts val="0"/>
                </a:spcBef>
                <a:spcAft>
                  <a:spcPts val="0"/>
                </a:spcAft>
                <a:defRPr/>
              </a:pPr>
              <a:t>13</a:t>
            </a:fld>
            <a:endParaRPr lang="en-GB">
              <a:solidFill>
                <a:prstClr val="white"/>
              </a:solidFill>
              <a:latin typeface="Arial" panose="020B0604020202020204"/>
            </a:endParaRPr>
          </a:p>
        </p:txBody>
      </p:sp>
      <p:sp>
        <p:nvSpPr>
          <p:cNvPr id="9" name="Text Placeholder 8">
            <a:extLst>
              <a:ext uri="{FF2B5EF4-FFF2-40B4-BE49-F238E27FC236}">
                <a16:creationId xmlns:a16="http://schemas.microsoft.com/office/drawing/2014/main" id="{AF1CA391-24E8-4B4C-AA1C-79B384765CDF}"/>
              </a:ext>
            </a:extLst>
          </p:cNvPr>
          <p:cNvSpPr>
            <a:spLocks noGrp="1"/>
          </p:cNvSpPr>
          <p:nvPr>
            <p:ph type="body" sz="quarter" idx="21"/>
          </p:nvPr>
        </p:nvSpPr>
        <p:spPr>
          <a:xfrm>
            <a:off x="47447" y="669223"/>
            <a:ext cx="3409136" cy="2461637"/>
          </a:xfrm>
        </p:spPr>
        <p:txBody>
          <a:bodyPr/>
          <a:lstStyle/>
          <a:p>
            <a:pPr marL="107991" indent="-107991">
              <a:buFont typeface="Arial" panose="020B0604020202020204" pitchFamily="34" charset="0"/>
              <a:buChar char="•"/>
            </a:pPr>
            <a:r>
              <a:rPr lang="en-US" sz="945" dirty="0"/>
              <a:t>Central Coast HealthPathways – </a:t>
            </a:r>
            <a:r>
              <a:rPr lang="en-US" sz="945" dirty="0">
                <a:solidFill>
                  <a:srgbClr val="00B0F0"/>
                </a:solidFill>
                <a:hlinkClick r:id="rId2">
                  <a:extLst>
                    <a:ext uri="{A12FA001-AC4F-418D-AE19-62706E023703}">
                      <ahyp:hlinkClr xmlns:ahyp="http://schemas.microsoft.com/office/drawing/2018/hyperlinkcolor" val="tx"/>
                    </a:ext>
                  </a:extLst>
                </a:hlinkClick>
              </a:rPr>
              <a:t>https://centralcoast.healthpathways.org.au/</a:t>
            </a:r>
            <a:r>
              <a:rPr lang="en-US" sz="945" dirty="0"/>
              <a:t> </a:t>
            </a:r>
          </a:p>
          <a:p>
            <a:pPr marL="107991" indent="-107991">
              <a:buFont typeface="Arial" panose="020B0604020202020204" pitchFamily="34" charset="0"/>
              <a:buChar char="•"/>
            </a:pPr>
            <a:r>
              <a:rPr lang="en-AU" sz="945" dirty="0"/>
              <a:t>Username: </a:t>
            </a:r>
            <a:r>
              <a:rPr lang="en-AU" sz="945" dirty="0" err="1"/>
              <a:t>centralcoast</a:t>
            </a:r>
            <a:r>
              <a:rPr lang="en-AU" sz="945" dirty="0"/>
              <a:t> Password: 1connect</a:t>
            </a:r>
          </a:p>
          <a:p>
            <a:pPr lvl="0"/>
            <a:r>
              <a:rPr lang="en-US" sz="1275" b="1" dirty="0"/>
              <a:t>Referral pages</a:t>
            </a:r>
          </a:p>
          <a:p>
            <a:pPr marL="134988" indent="-134988">
              <a:buFont typeface="Arial" panose="020B0604020202020204" pitchFamily="34" charset="0"/>
              <a:buChar char="•"/>
            </a:pPr>
            <a:r>
              <a:rPr lang="en-US" sz="945" dirty="0">
                <a:solidFill>
                  <a:srgbClr val="00B0F0"/>
                </a:solidFill>
                <a:hlinkClick r:id="rId3">
                  <a:extLst>
                    <a:ext uri="{A12FA001-AC4F-418D-AE19-62706E023703}">
                      <ahyp:hlinkClr xmlns:ahyp="http://schemas.microsoft.com/office/drawing/2018/hyperlinkcolor" val="tx"/>
                    </a:ext>
                  </a:extLst>
                </a:hlinkClick>
              </a:rPr>
              <a:t>Child Developmental and Behavioural Assessment</a:t>
            </a:r>
            <a:endParaRPr lang="en-US" sz="945" dirty="0">
              <a:solidFill>
                <a:srgbClr val="00B0F0"/>
              </a:solidFill>
            </a:endParaRPr>
          </a:p>
          <a:p>
            <a:pPr marL="134988" indent="-134988">
              <a:buFont typeface="Arial" panose="020B0604020202020204" pitchFamily="34" charset="0"/>
              <a:buChar char="•"/>
            </a:pPr>
            <a:r>
              <a:rPr lang="en-US" sz="945" dirty="0">
                <a:solidFill>
                  <a:srgbClr val="00B0F0"/>
                </a:solidFill>
                <a:hlinkClick r:id="rId4">
                  <a:extLst>
                    <a:ext uri="{A12FA001-AC4F-418D-AE19-62706E023703}">
                      <ahyp:hlinkClr xmlns:ahyp="http://schemas.microsoft.com/office/drawing/2018/hyperlinkcolor" val="tx"/>
                    </a:ext>
                  </a:extLst>
                </a:hlinkClick>
              </a:rPr>
              <a:t>Child and Youth Mental Health Assessment</a:t>
            </a:r>
            <a:endParaRPr lang="en-US" sz="945" dirty="0">
              <a:solidFill>
                <a:srgbClr val="00B0F0"/>
              </a:solidFill>
            </a:endParaRPr>
          </a:p>
          <a:p>
            <a:pPr marL="134988" indent="-134988">
              <a:buFont typeface="Arial" panose="020B0604020202020204" pitchFamily="34" charset="0"/>
              <a:buChar char="•"/>
            </a:pPr>
            <a:r>
              <a:rPr lang="en-US" sz="945" dirty="0">
                <a:solidFill>
                  <a:srgbClr val="00B0F0"/>
                </a:solidFill>
                <a:hlinkClick r:id="rId5">
                  <a:extLst>
                    <a:ext uri="{A12FA001-AC4F-418D-AE19-62706E023703}">
                      <ahyp:hlinkClr xmlns:ahyp="http://schemas.microsoft.com/office/drawing/2018/hyperlinkcolor" val="tx"/>
                    </a:ext>
                  </a:extLst>
                </a:hlinkClick>
              </a:rPr>
              <a:t>Child and Family Community Mental Health Support</a:t>
            </a:r>
            <a:endParaRPr lang="en-US" sz="945" dirty="0">
              <a:solidFill>
                <a:srgbClr val="00B0F0"/>
              </a:solidFill>
            </a:endParaRPr>
          </a:p>
          <a:p>
            <a:pPr marL="134988" indent="-134988">
              <a:buFont typeface="Arial" panose="020B0604020202020204" pitchFamily="34" charset="0"/>
              <a:buChar char="•"/>
            </a:pPr>
            <a:r>
              <a:rPr lang="en-US" sz="945" dirty="0">
                <a:solidFill>
                  <a:srgbClr val="00B0F0"/>
                </a:solidFill>
                <a:hlinkClick r:id="rId6">
                  <a:extLst>
                    <a:ext uri="{A12FA001-AC4F-418D-AE19-62706E023703}">
                      <ahyp:hlinkClr xmlns:ahyp="http://schemas.microsoft.com/office/drawing/2018/hyperlinkcolor" val="tx"/>
                    </a:ext>
                  </a:extLst>
                </a:hlinkClick>
              </a:rPr>
              <a:t>Child and Youth Psychology and Counselling</a:t>
            </a:r>
            <a:endParaRPr lang="en-US" sz="945" dirty="0">
              <a:solidFill>
                <a:srgbClr val="00B0F0"/>
              </a:solidFill>
            </a:endParaRPr>
          </a:p>
          <a:p>
            <a:pPr marL="134988" indent="-134988">
              <a:buFont typeface="Arial" panose="020B0604020202020204" pitchFamily="34" charset="0"/>
              <a:buChar char="•"/>
            </a:pPr>
            <a:r>
              <a:rPr lang="en-US" sz="945" dirty="0">
                <a:solidFill>
                  <a:srgbClr val="00B0F0"/>
                </a:solidFill>
                <a:hlinkClick r:id="rId7">
                  <a:extLst>
                    <a:ext uri="{A12FA001-AC4F-418D-AE19-62706E023703}">
                      <ahyp:hlinkClr xmlns:ahyp="http://schemas.microsoft.com/office/drawing/2018/hyperlinkcolor" val="tx"/>
                    </a:ext>
                  </a:extLst>
                </a:hlinkClick>
              </a:rPr>
              <a:t>Child Health Community Support Programs</a:t>
            </a:r>
            <a:endParaRPr lang="en-US" sz="945" dirty="0">
              <a:solidFill>
                <a:srgbClr val="00B0F0"/>
              </a:solidFill>
            </a:endParaRPr>
          </a:p>
          <a:p>
            <a:pPr marL="134988" indent="-134988">
              <a:buFont typeface="Arial" panose="020B0604020202020204" pitchFamily="34" charset="0"/>
              <a:buChar char="•"/>
            </a:pPr>
            <a:endParaRPr lang="en-US" sz="827" dirty="0">
              <a:solidFill>
                <a:srgbClr val="00B0F0"/>
              </a:solidFill>
            </a:endParaRPr>
          </a:p>
        </p:txBody>
      </p:sp>
      <p:sp>
        <p:nvSpPr>
          <p:cNvPr id="6" name="Text Placeholder 8">
            <a:extLst>
              <a:ext uri="{FF2B5EF4-FFF2-40B4-BE49-F238E27FC236}">
                <a16:creationId xmlns:a16="http://schemas.microsoft.com/office/drawing/2014/main" id="{5E777E53-6A20-4E68-A5C5-BEEC5E298583}"/>
              </a:ext>
            </a:extLst>
          </p:cNvPr>
          <p:cNvSpPr txBox="1">
            <a:spLocks/>
          </p:cNvSpPr>
          <p:nvPr/>
        </p:nvSpPr>
        <p:spPr>
          <a:xfrm>
            <a:off x="3181140" y="920084"/>
            <a:ext cx="2507691" cy="2162207"/>
          </a:xfrm>
          <a:prstGeom prst="rect">
            <a:avLst/>
          </a:prstGeom>
        </p:spPr>
        <p:txBody>
          <a:bodyPr vert="horz" lIns="21601" tIns="10800" rIns="21601" bIns="10800" rtlCol="0">
            <a:noAutofit/>
          </a:bodyPr>
          <a:lstStyle>
            <a:lvl1pPr marL="0" indent="0" algn="l" defTabSz="1828800" rtl="0" eaLnBrk="1" latinLnBrk="0" hangingPunct="1">
              <a:lnSpc>
                <a:spcPct val="100000"/>
              </a:lnSpc>
              <a:spcBef>
                <a:spcPts val="0"/>
              </a:spcBef>
              <a:spcAft>
                <a:spcPts val="2500"/>
              </a:spcAft>
              <a:buFont typeface="Arial" panose="020B0604020202020204" pitchFamily="34" charset="0"/>
              <a:buNone/>
              <a:defRPr lang="en-GB" sz="3200" kern="1200" smtClean="0">
                <a:solidFill>
                  <a:schemeClr val="accent1"/>
                </a:solidFill>
                <a:latin typeface="+mn-lt"/>
                <a:ea typeface="+mn-ea"/>
                <a:cs typeface="+mn-cs"/>
              </a:defRPr>
            </a:lvl1pPr>
            <a:lvl2pPr marL="0" indent="0" algn="l" defTabSz="1828800" rtl="0" eaLnBrk="1" latinLnBrk="0" hangingPunct="1">
              <a:lnSpc>
                <a:spcPct val="120000"/>
              </a:lnSpc>
              <a:spcBef>
                <a:spcPts val="0"/>
              </a:spcBef>
              <a:spcAft>
                <a:spcPts val="1200"/>
              </a:spcAft>
              <a:buFont typeface="Arial" panose="020B0604020202020204" pitchFamily="34" charset="0"/>
              <a:buNone/>
              <a:defRPr sz="2200" kern="1200" spc="20" baseline="0">
                <a:solidFill>
                  <a:schemeClr val="tx1"/>
                </a:solidFill>
                <a:latin typeface="+mn-lt"/>
                <a:ea typeface="+mn-ea"/>
                <a:cs typeface="+mn-cs"/>
              </a:defRPr>
            </a:lvl2pPr>
            <a:lvl3pPr marL="522000" indent="-522000" algn="l" defTabSz="1828800" rtl="0" eaLnBrk="1" latinLnBrk="0" hangingPunct="1">
              <a:lnSpc>
                <a:spcPct val="120000"/>
              </a:lnSpc>
              <a:spcBef>
                <a:spcPts val="0"/>
              </a:spcBef>
              <a:spcAft>
                <a:spcPts val="1800"/>
              </a:spcAft>
              <a:buFont typeface="Arial" panose="020B0604020202020204" pitchFamily="34" charset="0"/>
              <a:buChar char="—"/>
              <a:defRPr lang="en-US" sz="2200" kern="1200" spc="20" baseline="0">
                <a:solidFill>
                  <a:schemeClr val="tx2"/>
                </a:solidFill>
                <a:latin typeface="+mn-lt"/>
                <a:ea typeface="+mn-ea"/>
                <a:cs typeface="+mn-cs"/>
              </a:defRPr>
            </a:lvl3pPr>
            <a:lvl4pPr marL="522000" indent="-522000" algn="l" defTabSz="1828800" rtl="0" eaLnBrk="1" latinLnBrk="0" hangingPunct="1">
              <a:lnSpc>
                <a:spcPct val="120000"/>
              </a:lnSpc>
              <a:spcBef>
                <a:spcPts val="0"/>
              </a:spcBef>
              <a:spcAft>
                <a:spcPts val="1800"/>
              </a:spcAft>
              <a:buFont typeface="+mj-lt"/>
              <a:buAutoNum type="arabicPeriod"/>
              <a:defRPr lang="en-US" sz="2200" b="0" kern="1200" spc="0" baseline="0" dirty="0">
                <a:solidFill>
                  <a:schemeClr val="tx2"/>
                </a:solidFill>
                <a:latin typeface="+mn-lt"/>
                <a:ea typeface="+mn-ea"/>
                <a:cs typeface="+mn-cs"/>
              </a:defRPr>
            </a:lvl4pPr>
            <a:lvl5pPr marL="1026000" indent="-522000" algn="l" defTabSz="1828800" rtl="0" eaLnBrk="1" latinLnBrk="0" hangingPunct="1">
              <a:lnSpc>
                <a:spcPct val="120000"/>
              </a:lnSpc>
              <a:spcBef>
                <a:spcPts val="0"/>
              </a:spcBef>
              <a:spcAft>
                <a:spcPts val="1800"/>
              </a:spcAft>
              <a:buFont typeface="+mj-lt"/>
              <a:buAutoNum type="alphaLcPeriod"/>
              <a:defRPr lang="en-US" sz="2200" kern="1200" spc="0" baseline="0" dirty="0">
                <a:solidFill>
                  <a:schemeClr val="tx2"/>
                </a:solidFill>
                <a:latin typeface="+mn-lt"/>
                <a:ea typeface="+mn-ea"/>
                <a:cs typeface="+mn-cs"/>
              </a:defRPr>
            </a:lvl5pPr>
            <a:lvl6pPr marL="522000" indent="-522000" algn="l" defTabSz="1828800" rtl="0" eaLnBrk="1" latinLnBrk="0" hangingPunct="1">
              <a:lnSpc>
                <a:spcPct val="120000"/>
              </a:lnSpc>
              <a:spcBef>
                <a:spcPts val="0"/>
              </a:spcBef>
              <a:spcAft>
                <a:spcPts val="2000"/>
              </a:spcAft>
              <a:buFont typeface="Arial" panose="020B0604020202020204" pitchFamily="34" charset="0"/>
              <a:buChar char="–"/>
              <a:defRPr lang="en-US" sz="2200" kern="1200" spc="20" baseline="0" dirty="0">
                <a:solidFill>
                  <a:schemeClr val="tx2"/>
                </a:solidFill>
                <a:latin typeface="+mn-lt"/>
                <a:ea typeface="+mn-ea"/>
                <a:cs typeface="+mn-cs"/>
              </a:defRPr>
            </a:lvl6pPr>
            <a:lvl7pPr marL="1026000" indent="-522000" algn="l" defTabSz="1828800" rtl="0" eaLnBrk="1" latinLnBrk="0" hangingPunct="1">
              <a:lnSpc>
                <a:spcPct val="120000"/>
              </a:lnSpc>
              <a:spcBef>
                <a:spcPts val="0"/>
              </a:spcBef>
              <a:spcAft>
                <a:spcPts val="1800"/>
              </a:spcAft>
              <a:buFont typeface="Arial" panose="020B0604020202020204" pitchFamily="34" charset="0"/>
              <a:buChar char="&gt;"/>
              <a:defRPr lang="en-US" sz="2200" kern="1200" spc="20" baseline="0" dirty="0">
                <a:solidFill>
                  <a:schemeClr val="tx2"/>
                </a:solidFill>
                <a:latin typeface="+mn-lt"/>
                <a:ea typeface="+mn-ea"/>
                <a:cs typeface="+mn-cs"/>
              </a:defRPr>
            </a:lvl7pPr>
            <a:lvl8pPr marL="0" indent="0" algn="l" defTabSz="1828800" rtl="0" eaLnBrk="1" latinLnBrk="0" hangingPunct="1">
              <a:lnSpc>
                <a:spcPct val="120000"/>
              </a:lnSpc>
              <a:spcBef>
                <a:spcPts val="0"/>
              </a:spcBef>
              <a:spcAft>
                <a:spcPts val="0"/>
              </a:spcAft>
              <a:buFont typeface="Arial" panose="020B0604020202020204" pitchFamily="34" charset="0"/>
              <a:buNone/>
              <a:defRPr lang="en-US" sz="1600" kern="1200" spc="0" baseline="0" dirty="0">
                <a:solidFill>
                  <a:schemeClr val="accent6"/>
                </a:solidFill>
                <a:latin typeface="+mn-lt"/>
                <a:ea typeface="+mn-ea"/>
                <a:cs typeface="+mn-cs"/>
              </a:defRPr>
            </a:lvl8pPr>
            <a:lvl9pPr marL="0" indent="0" algn="l" defTabSz="1828800" rtl="0" eaLnBrk="1" latinLnBrk="0" hangingPunct="1">
              <a:lnSpc>
                <a:spcPct val="120000"/>
              </a:lnSpc>
              <a:spcBef>
                <a:spcPts val="0"/>
              </a:spcBef>
              <a:spcAft>
                <a:spcPts val="1800"/>
              </a:spcAft>
              <a:buFont typeface="Arial" panose="020B0604020202020204" pitchFamily="34" charset="0"/>
              <a:buNone/>
              <a:defRPr lang="en-GB" sz="1600" kern="1200" spc="20" baseline="0" dirty="0">
                <a:solidFill>
                  <a:schemeClr val="accent1"/>
                </a:solidFill>
                <a:latin typeface="+mn-lt"/>
                <a:ea typeface="+mn-ea"/>
                <a:cs typeface="+mn-cs"/>
              </a:defRPr>
            </a:lvl9pPr>
          </a:lstStyle>
          <a:p>
            <a:pPr marL="134988" indent="-134988" defTabSz="431963" fontAlgn="auto">
              <a:spcAft>
                <a:spcPts val="591"/>
              </a:spcAft>
              <a:buFont typeface="Arial" panose="020B0604020202020204" pitchFamily="34" charset="0"/>
              <a:buChar char="•"/>
            </a:pPr>
            <a:r>
              <a:rPr lang="en-US" sz="945" dirty="0">
                <a:solidFill>
                  <a:srgbClr val="00B0F0"/>
                </a:solidFill>
                <a:latin typeface="Arial" panose="020B0604020202020204"/>
                <a:hlinkClick r:id="rId8">
                  <a:extLst>
                    <a:ext uri="{A12FA001-AC4F-418D-AE19-62706E023703}">
                      <ahyp:hlinkClr xmlns:ahyp="http://schemas.microsoft.com/office/drawing/2018/hyperlinkcolor" val="tx"/>
                    </a:ext>
                  </a:extLst>
                </a:hlinkClick>
              </a:rPr>
              <a:t>Online Mental Health Therapy for Children and Youth</a:t>
            </a:r>
            <a:endParaRPr lang="en-US" sz="945" dirty="0">
              <a:solidFill>
                <a:srgbClr val="00B0F0"/>
              </a:solidFill>
              <a:latin typeface="Arial" panose="020B0604020202020204"/>
            </a:endParaRPr>
          </a:p>
          <a:p>
            <a:pPr marL="134988" indent="-134988" defTabSz="431963" fontAlgn="auto">
              <a:spcAft>
                <a:spcPts val="591"/>
              </a:spcAft>
              <a:buFont typeface="Arial" panose="020B0604020202020204" pitchFamily="34" charset="0"/>
              <a:buChar char="•"/>
            </a:pPr>
            <a:r>
              <a:rPr lang="en-AU" sz="945" dirty="0">
                <a:solidFill>
                  <a:srgbClr val="00B0F0"/>
                </a:solidFill>
                <a:latin typeface="Arial" panose="020B0604020202020204"/>
                <a:hlinkClick r:id="rId9">
                  <a:extLst>
                    <a:ext uri="{A12FA001-AC4F-418D-AE19-62706E023703}">
                      <ahyp:hlinkClr xmlns:ahyp="http://schemas.microsoft.com/office/drawing/2018/hyperlinkcolor" val="tx"/>
                    </a:ext>
                  </a:extLst>
                </a:hlinkClick>
              </a:rPr>
              <a:t>Psychiatrist Assessment</a:t>
            </a:r>
            <a:endParaRPr lang="en-AU" sz="945" dirty="0">
              <a:solidFill>
                <a:srgbClr val="00B0F0"/>
              </a:solidFill>
              <a:latin typeface="Arial" panose="020B0604020202020204"/>
            </a:endParaRPr>
          </a:p>
          <a:p>
            <a:pPr marL="134988" indent="-134988" defTabSz="431963" fontAlgn="auto">
              <a:spcAft>
                <a:spcPts val="591"/>
              </a:spcAft>
              <a:buFont typeface="Arial" panose="020B0604020202020204" pitchFamily="34" charset="0"/>
              <a:buChar char="•"/>
            </a:pPr>
            <a:r>
              <a:rPr lang="en-AU" sz="945" dirty="0">
                <a:solidFill>
                  <a:srgbClr val="00B0F0"/>
                </a:solidFill>
                <a:latin typeface="Arial" panose="020B0604020202020204"/>
                <a:hlinkClick r:id="rId10">
                  <a:extLst>
                    <a:ext uri="{A12FA001-AC4F-418D-AE19-62706E023703}">
                      <ahyp:hlinkClr xmlns:ahyp="http://schemas.microsoft.com/office/drawing/2018/hyperlinkcolor" val="tx"/>
                    </a:ext>
                  </a:extLst>
                </a:hlinkClick>
              </a:rPr>
              <a:t>Mental Health Helplines</a:t>
            </a:r>
            <a:endParaRPr lang="en-AU" sz="945" dirty="0">
              <a:solidFill>
                <a:srgbClr val="00B0F0"/>
              </a:solidFill>
              <a:latin typeface="Arial" panose="020B0604020202020204"/>
            </a:endParaRPr>
          </a:p>
          <a:p>
            <a:pPr marL="134988" indent="-134988" defTabSz="431963" fontAlgn="auto">
              <a:spcAft>
                <a:spcPts val="591"/>
              </a:spcAft>
              <a:buFont typeface="Arial" panose="020B0604020202020204" pitchFamily="34" charset="0"/>
              <a:buChar char="•"/>
            </a:pPr>
            <a:r>
              <a:rPr lang="en-AU" sz="945" dirty="0">
                <a:solidFill>
                  <a:srgbClr val="00B0F0"/>
                </a:solidFill>
                <a:latin typeface="Arial" panose="020B0604020202020204"/>
                <a:hlinkClick r:id="rId11">
                  <a:extLst>
                    <a:ext uri="{A12FA001-AC4F-418D-AE19-62706E023703}">
                      <ahyp:hlinkClr xmlns:ahyp="http://schemas.microsoft.com/office/drawing/2018/hyperlinkcolor" val="tx"/>
                    </a:ext>
                  </a:extLst>
                </a:hlinkClick>
              </a:rPr>
              <a:t>Scheduling a Patient</a:t>
            </a:r>
            <a:endParaRPr lang="en-AU" sz="945" dirty="0">
              <a:solidFill>
                <a:srgbClr val="00B0F0"/>
              </a:solidFill>
              <a:latin typeface="Arial" panose="020B0604020202020204"/>
            </a:endParaRPr>
          </a:p>
          <a:p>
            <a:pPr marL="134988" indent="-134988" defTabSz="431963" fontAlgn="auto">
              <a:spcAft>
                <a:spcPts val="591"/>
              </a:spcAft>
              <a:buFont typeface="Arial" panose="020B0604020202020204" pitchFamily="34" charset="0"/>
              <a:buChar char="•"/>
            </a:pPr>
            <a:r>
              <a:rPr lang="en-AU" sz="945" dirty="0">
                <a:solidFill>
                  <a:srgbClr val="00B0F0"/>
                </a:solidFill>
                <a:latin typeface="Arial" panose="020B0604020202020204"/>
                <a:hlinkClick r:id="rId12">
                  <a:extLst>
                    <a:ext uri="{A12FA001-AC4F-418D-AE19-62706E023703}">
                      <ahyp:hlinkClr xmlns:ahyp="http://schemas.microsoft.com/office/drawing/2018/hyperlinkcolor" val="tx"/>
                    </a:ext>
                  </a:extLst>
                </a:hlinkClick>
              </a:rPr>
              <a:t>Child Protection Reporting</a:t>
            </a:r>
            <a:endParaRPr lang="en-US" sz="945" dirty="0">
              <a:solidFill>
                <a:srgbClr val="00B0F0"/>
              </a:solidFill>
              <a:latin typeface="Arial" panose="020B0604020202020204"/>
            </a:endParaRPr>
          </a:p>
          <a:p>
            <a:pPr marL="134988" indent="-134988" defTabSz="431963" fontAlgn="auto">
              <a:spcAft>
                <a:spcPts val="591"/>
              </a:spcAft>
              <a:buFont typeface="Arial" panose="020B0604020202020204" pitchFamily="34" charset="0"/>
              <a:buChar char="•"/>
            </a:pPr>
            <a:r>
              <a:rPr lang="en-US" sz="945" dirty="0">
                <a:solidFill>
                  <a:srgbClr val="00B0F0"/>
                </a:solidFill>
                <a:latin typeface="Arial" panose="020B0604020202020204"/>
                <a:hlinkClick r:id="rId13">
                  <a:extLst>
                    <a:ext uri="{A12FA001-AC4F-418D-AE19-62706E023703}">
                      <ahyp:hlinkClr xmlns:ahyp="http://schemas.microsoft.com/office/drawing/2018/hyperlinkcolor" val="tx"/>
                    </a:ext>
                  </a:extLst>
                </a:hlinkClick>
              </a:rPr>
              <a:t>Allied Health, Nursing, Pharmacy, and Dental Directories</a:t>
            </a:r>
            <a:endParaRPr lang="en-AU" sz="945" dirty="0">
              <a:solidFill>
                <a:srgbClr val="00B0F0"/>
              </a:solidFill>
              <a:latin typeface="Arial" panose="020B0604020202020204"/>
            </a:endParaRPr>
          </a:p>
          <a:p>
            <a:pPr marL="134988" indent="-134988" defTabSz="431963" fontAlgn="auto">
              <a:spcAft>
                <a:spcPts val="591"/>
              </a:spcAft>
              <a:buFont typeface="Arial" panose="020B0604020202020204" pitchFamily="34" charset="0"/>
              <a:buChar char="•"/>
            </a:pPr>
            <a:endParaRPr lang="en-US" sz="827" dirty="0">
              <a:solidFill>
                <a:srgbClr val="00B0F0"/>
              </a:solidFill>
              <a:latin typeface="Arial" panose="020B0604020202020204"/>
            </a:endParaRPr>
          </a:p>
        </p:txBody>
      </p:sp>
    </p:spTree>
    <p:extLst>
      <p:ext uri="{BB962C8B-B14F-4D97-AF65-F5344CB8AC3E}">
        <p14:creationId xmlns:p14="http://schemas.microsoft.com/office/powerpoint/2010/main" val="1466531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122B5-8EB9-40F0-AED8-A832831DA4E4}"/>
              </a:ext>
            </a:extLst>
          </p:cNvPr>
          <p:cNvSpPr>
            <a:spLocks noGrp="1"/>
          </p:cNvSpPr>
          <p:nvPr>
            <p:ph type="title"/>
          </p:nvPr>
        </p:nvSpPr>
        <p:spPr>
          <a:xfrm>
            <a:off x="216447" y="178924"/>
            <a:ext cx="5240489" cy="367703"/>
          </a:xfrm>
        </p:spPr>
        <p:txBody>
          <a:bodyPr/>
          <a:lstStyle/>
          <a:p>
            <a:r>
              <a:rPr lang="en-AU" sz="2008" dirty="0">
                <a:cs typeface="Arial" panose="020B0604020202020204" pitchFamily="34" charset="0"/>
              </a:rPr>
              <a:t>Relevant HealthPathways</a:t>
            </a:r>
          </a:p>
        </p:txBody>
      </p:sp>
      <p:sp>
        <p:nvSpPr>
          <p:cNvPr id="20" name="Footer Placeholder 19">
            <a:extLst>
              <a:ext uri="{FF2B5EF4-FFF2-40B4-BE49-F238E27FC236}">
                <a16:creationId xmlns:a16="http://schemas.microsoft.com/office/drawing/2014/main" id="{04004ED5-C384-4C7C-9589-BBDE2B9B9D52}"/>
              </a:ext>
            </a:extLst>
          </p:cNvPr>
          <p:cNvSpPr>
            <a:spLocks noGrp="1"/>
          </p:cNvSpPr>
          <p:nvPr>
            <p:ph type="ftr" sz="quarter" idx="11"/>
          </p:nvPr>
        </p:nvSpPr>
        <p:spPr/>
        <p:txBody>
          <a:bodyPr/>
          <a:lstStyle/>
          <a:p>
            <a:pPr defTabSz="431963" fontAlgn="auto">
              <a:spcBef>
                <a:spcPts val="0"/>
              </a:spcBef>
              <a:spcAft>
                <a:spcPts val="0"/>
              </a:spcAft>
              <a:defRPr/>
            </a:pPr>
            <a:r>
              <a:rPr lang="en-GB" dirty="0">
                <a:solidFill>
                  <a:srgbClr val="0033A0"/>
                </a:solidFill>
                <a:latin typeface="Arial" panose="020B0604020202020204"/>
              </a:rPr>
              <a:t>PHN © 2020</a:t>
            </a:r>
          </a:p>
        </p:txBody>
      </p:sp>
      <p:sp>
        <p:nvSpPr>
          <p:cNvPr id="21" name="Slide Number Placeholder 20">
            <a:extLst>
              <a:ext uri="{FF2B5EF4-FFF2-40B4-BE49-F238E27FC236}">
                <a16:creationId xmlns:a16="http://schemas.microsoft.com/office/drawing/2014/main" id="{6E344CC5-939D-4C04-8008-7B77352B5F0A}"/>
              </a:ext>
            </a:extLst>
          </p:cNvPr>
          <p:cNvSpPr>
            <a:spLocks noGrp="1"/>
          </p:cNvSpPr>
          <p:nvPr>
            <p:ph type="sldNum" sz="quarter" idx="12"/>
          </p:nvPr>
        </p:nvSpPr>
        <p:spPr/>
        <p:txBody>
          <a:bodyPr/>
          <a:lstStyle/>
          <a:p>
            <a:pPr defTabSz="431963" fontAlgn="auto">
              <a:spcBef>
                <a:spcPts val="0"/>
              </a:spcBef>
              <a:spcAft>
                <a:spcPts val="0"/>
              </a:spcAft>
              <a:defRPr/>
            </a:pPr>
            <a:fld id="{F5AEA0E0-5CC6-4BD0-905C-A0021E419432}" type="slidenum">
              <a:rPr lang="en-GB">
                <a:solidFill>
                  <a:prstClr val="white"/>
                </a:solidFill>
                <a:latin typeface="Arial" panose="020B0604020202020204"/>
              </a:rPr>
              <a:pPr defTabSz="431963" fontAlgn="auto">
                <a:spcBef>
                  <a:spcPts val="0"/>
                </a:spcBef>
                <a:spcAft>
                  <a:spcPts val="0"/>
                </a:spcAft>
                <a:defRPr/>
              </a:pPr>
              <a:t>14</a:t>
            </a:fld>
            <a:endParaRPr lang="en-GB">
              <a:solidFill>
                <a:prstClr val="white"/>
              </a:solidFill>
              <a:latin typeface="Arial" panose="020B0604020202020204"/>
            </a:endParaRPr>
          </a:p>
        </p:txBody>
      </p:sp>
      <p:sp>
        <p:nvSpPr>
          <p:cNvPr id="9" name="Text Placeholder 8">
            <a:extLst>
              <a:ext uri="{FF2B5EF4-FFF2-40B4-BE49-F238E27FC236}">
                <a16:creationId xmlns:a16="http://schemas.microsoft.com/office/drawing/2014/main" id="{AF1CA391-24E8-4B4C-AA1C-79B384765CDF}"/>
              </a:ext>
            </a:extLst>
          </p:cNvPr>
          <p:cNvSpPr>
            <a:spLocks noGrp="1"/>
          </p:cNvSpPr>
          <p:nvPr>
            <p:ph type="body" sz="quarter" idx="21"/>
          </p:nvPr>
        </p:nvSpPr>
        <p:spPr>
          <a:xfrm>
            <a:off x="178242" y="599527"/>
            <a:ext cx="5278694" cy="2461637"/>
          </a:xfrm>
        </p:spPr>
        <p:txBody>
          <a:bodyPr/>
          <a:lstStyle/>
          <a:p>
            <a:pPr marL="107991" indent="-107991">
              <a:buFont typeface="Arial" panose="020B0604020202020204" pitchFamily="34" charset="0"/>
              <a:buChar char="•"/>
            </a:pPr>
            <a:r>
              <a:rPr lang="en-US" sz="945" dirty="0"/>
              <a:t>Central Coast HealthPathways – </a:t>
            </a:r>
            <a:r>
              <a:rPr lang="en-US" sz="945" dirty="0">
                <a:solidFill>
                  <a:srgbClr val="00B0F0"/>
                </a:solidFill>
                <a:hlinkClick r:id="rId2">
                  <a:extLst>
                    <a:ext uri="{A12FA001-AC4F-418D-AE19-62706E023703}">
                      <ahyp:hlinkClr xmlns:ahyp="http://schemas.microsoft.com/office/drawing/2018/hyperlinkcolor" val="tx"/>
                    </a:ext>
                  </a:extLst>
                </a:hlinkClick>
              </a:rPr>
              <a:t>https://centralcoast.healthpathways.org.au/</a:t>
            </a:r>
            <a:r>
              <a:rPr lang="en-US" sz="945" dirty="0"/>
              <a:t> </a:t>
            </a:r>
          </a:p>
          <a:p>
            <a:pPr marL="107991" indent="-107991">
              <a:buFont typeface="Arial" panose="020B0604020202020204" pitchFamily="34" charset="0"/>
              <a:buChar char="•"/>
            </a:pPr>
            <a:r>
              <a:rPr lang="en-AU" sz="945" dirty="0"/>
              <a:t>Username: </a:t>
            </a:r>
            <a:r>
              <a:rPr lang="en-AU" sz="945" dirty="0" err="1"/>
              <a:t>centralcoast</a:t>
            </a:r>
            <a:r>
              <a:rPr lang="en-AU" sz="945" dirty="0"/>
              <a:t> Password: 1connect</a:t>
            </a:r>
          </a:p>
          <a:p>
            <a:pPr lvl="0"/>
            <a:endParaRPr lang="en-AU" sz="945" b="1" dirty="0"/>
          </a:p>
          <a:p>
            <a:pPr lvl="0"/>
            <a:r>
              <a:rPr lang="en-AU" sz="1275" b="1" dirty="0"/>
              <a:t>Clinical pathways – draft pathways soon to be published to live site</a:t>
            </a:r>
            <a:endParaRPr lang="en-AU" sz="1275" b="1" dirty="0">
              <a:hlinkClick r:id="rId3">
                <a:extLst>
                  <a:ext uri="{A12FA001-AC4F-418D-AE19-62706E023703}">
                    <ahyp:hlinkClr xmlns:ahyp="http://schemas.microsoft.com/office/drawing/2018/hyperlinkcolor" val="tx"/>
                  </a:ext>
                </a:extLst>
              </a:hlinkClick>
            </a:endParaRPr>
          </a:p>
          <a:p>
            <a:pPr marL="107991" indent="-107991">
              <a:buFont typeface="Arial" panose="020B0604020202020204" pitchFamily="34" charset="0"/>
              <a:buChar char="•"/>
            </a:pPr>
            <a:r>
              <a:rPr lang="en-US" sz="945" dirty="0"/>
              <a:t>ADHD in Children and Youth</a:t>
            </a:r>
          </a:p>
          <a:p>
            <a:pPr marL="350332" lvl="4" indent="-107991">
              <a:buFont typeface="Arial" panose="020B0604020202020204" pitchFamily="34" charset="0"/>
              <a:buChar char="•"/>
            </a:pPr>
            <a:r>
              <a:rPr lang="en-US" sz="945" dirty="0">
                <a:solidFill>
                  <a:schemeClr val="accent1"/>
                </a:solidFill>
              </a:rPr>
              <a:t>ADHD Medications for Children</a:t>
            </a:r>
          </a:p>
          <a:p>
            <a:pPr marL="107991" indent="-107991">
              <a:buFont typeface="Arial" panose="020B0604020202020204" pitchFamily="34" charset="0"/>
              <a:buChar char="•"/>
            </a:pPr>
            <a:r>
              <a:rPr lang="en-US" sz="945" dirty="0"/>
              <a:t>Autism Spectrum Disorder</a:t>
            </a:r>
          </a:p>
          <a:p>
            <a:pPr marL="107991" indent="-107991">
              <a:buFont typeface="Arial" panose="020B0604020202020204" pitchFamily="34" charset="0"/>
              <a:buChar char="•"/>
            </a:pPr>
            <a:endParaRPr lang="en-US" sz="1181" dirty="0"/>
          </a:p>
          <a:p>
            <a:pPr marL="107991" indent="-107991">
              <a:buFont typeface="Arial" panose="020B0604020202020204" pitchFamily="34" charset="0"/>
              <a:buChar char="•"/>
            </a:pPr>
            <a:endParaRPr lang="en-US" sz="945" dirty="0"/>
          </a:p>
        </p:txBody>
      </p:sp>
    </p:spTree>
    <p:extLst>
      <p:ext uri="{BB962C8B-B14F-4D97-AF65-F5344CB8AC3E}">
        <p14:creationId xmlns:p14="http://schemas.microsoft.com/office/powerpoint/2010/main" val="396714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36C66E6-2EB5-40D8-B4F5-CC57F413F554}"/>
              </a:ext>
            </a:extLst>
          </p:cNvPr>
          <p:cNvSpPr>
            <a:spLocks noGrp="1"/>
          </p:cNvSpPr>
          <p:nvPr>
            <p:ph type="subTitle" idx="1"/>
          </p:nvPr>
        </p:nvSpPr>
        <p:spPr/>
        <p:txBody>
          <a:bodyPr/>
          <a:lstStyle/>
          <a:p>
            <a:endParaRPr lang="en-AU" dirty="0"/>
          </a:p>
        </p:txBody>
      </p:sp>
      <p:sp>
        <p:nvSpPr>
          <p:cNvPr id="5" name="TextBox 4">
            <a:extLst>
              <a:ext uri="{FF2B5EF4-FFF2-40B4-BE49-F238E27FC236}">
                <a16:creationId xmlns:a16="http://schemas.microsoft.com/office/drawing/2014/main" id="{2DDC8D11-AA82-4657-9BA2-19DFBA152B6E}"/>
              </a:ext>
            </a:extLst>
          </p:cNvPr>
          <p:cNvSpPr txBox="1"/>
          <p:nvPr/>
        </p:nvSpPr>
        <p:spPr>
          <a:xfrm>
            <a:off x="198814" y="86893"/>
            <a:ext cx="2790443" cy="433965"/>
          </a:xfrm>
          <a:prstGeom prst="rect">
            <a:avLst/>
          </a:prstGeom>
          <a:noFill/>
        </p:spPr>
        <p:txBody>
          <a:bodyPr wrap="square" rtlCol="0">
            <a:spAutoFit/>
          </a:bodyPr>
          <a:lstStyle/>
          <a:p>
            <a:pPr defTabSz="431963" fontAlgn="auto">
              <a:spcBef>
                <a:spcPts val="0"/>
              </a:spcBef>
              <a:spcAft>
                <a:spcPts val="0"/>
              </a:spcAft>
            </a:pPr>
            <a:r>
              <a:rPr lang="en-US" sz="1275" b="1" dirty="0">
                <a:solidFill>
                  <a:prstClr val="white"/>
                </a:solidFill>
                <a:latin typeface="Arial" panose="020B0604020202020204"/>
              </a:rPr>
              <a:t>Central Coast PatientInfo  </a:t>
            </a:r>
            <a:r>
              <a:rPr lang="en-US" sz="945" dirty="0">
                <a:solidFill>
                  <a:prstClr val="white"/>
                </a:solidFill>
                <a:latin typeface="Arial" panose="020B0604020202020204"/>
                <a:hlinkClick r:id="rId3">
                  <a:extLst>
                    <a:ext uri="{A12FA001-AC4F-418D-AE19-62706E023703}">
                      <ahyp:hlinkClr xmlns:ahyp="http://schemas.microsoft.com/office/drawing/2018/hyperlinkcolor" val="tx"/>
                    </a:ext>
                  </a:extLst>
                </a:hlinkClick>
              </a:rPr>
              <a:t>https://www.ccpatientinfo.org.au/</a:t>
            </a:r>
            <a:r>
              <a:rPr lang="en-US" sz="945" dirty="0">
                <a:solidFill>
                  <a:prstClr val="white"/>
                </a:solidFill>
                <a:latin typeface="Arial" panose="020B0604020202020204"/>
              </a:rPr>
              <a:t> </a:t>
            </a:r>
            <a:endParaRPr lang="en-AU" sz="945" dirty="0">
              <a:solidFill>
                <a:prstClr val="white"/>
              </a:solidFill>
              <a:latin typeface="Arial" panose="020B0604020202020204"/>
            </a:endParaRPr>
          </a:p>
        </p:txBody>
      </p:sp>
      <p:pic>
        <p:nvPicPr>
          <p:cNvPr id="4" name="Picture 3">
            <a:extLst>
              <a:ext uri="{FF2B5EF4-FFF2-40B4-BE49-F238E27FC236}">
                <a16:creationId xmlns:a16="http://schemas.microsoft.com/office/drawing/2014/main" id="{3E424AF3-0618-40CA-95C7-CF0025DAA3AB}"/>
              </a:ext>
            </a:extLst>
          </p:cNvPr>
          <p:cNvPicPr>
            <a:picLocks noChangeAspect="1"/>
          </p:cNvPicPr>
          <p:nvPr/>
        </p:nvPicPr>
        <p:blipFill>
          <a:blip r:embed="rId4"/>
          <a:stretch>
            <a:fillRect/>
          </a:stretch>
        </p:blipFill>
        <p:spPr>
          <a:xfrm>
            <a:off x="198814" y="526175"/>
            <a:ext cx="3994958" cy="3089575"/>
          </a:xfrm>
          <a:prstGeom prst="rect">
            <a:avLst/>
          </a:prstGeom>
        </p:spPr>
      </p:pic>
    </p:spTree>
    <p:extLst>
      <p:ext uri="{BB962C8B-B14F-4D97-AF65-F5344CB8AC3E}">
        <p14:creationId xmlns:p14="http://schemas.microsoft.com/office/powerpoint/2010/main" val="4130537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26681F65-67AD-40D0-B326-DE2A791F8682}"/>
              </a:ext>
            </a:extLst>
          </p:cNvPr>
          <p:cNvSpPr txBox="1">
            <a:spLocks/>
          </p:cNvSpPr>
          <p:nvPr/>
        </p:nvSpPr>
        <p:spPr>
          <a:xfrm>
            <a:off x="221143" y="136662"/>
            <a:ext cx="5240489" cy="367703"/>
          </a:xfrm>
          <a:prstGeom prst="rect">
            <a:avLst/>
          </a:prstGeom>
        </p:spPr>
        <p:txBody>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pPr defTabSz="431963" fontAlgn="auto">
              <a:spcAft>
                <a:spcPts val="0"/>
              </a:spcAft>
            </a:pPr>
            <a:r>
              <a:rPr lang="en-AU" sz="2008" spc="132" dirty="0">
                <a:solidFill>
                  <a:prstClr val="white"/>
                </a:solidFill>
                <a:latin typeface="Arial" panose="020B0604020202020204"/>
                <a:cs typeface="Arial" panose="020B0604020202020204" pitchFamily="34" charset="0"/>
              </a:rPr>
              <a:t>CONTACT US</a:t>
            </a:r>
          </a:p>
        </p:txBody>
      </p:sp>
      <p:pic>
        <p:nvPicPr>
          <p:cNvPr id="4" name="Picture 3">
            <a:extLst>
              <a:ext uri="{FF2B5EF4-FFF2-40B4-BE49-F238E27FC236}">
                <a16:creationId xmlns:a16="http://schemas.microsoft.com/office/drawing/2014/main" id="{8B8C06BF-2725-40FB-932F-90A7FA4EE35A}"/>
              </a:ext>
            </a:extLst>
          </p:cNvPr>
          <p:cNvPicPr>
            <a:picLocks noChangeAspect="1"/>
          </p:cNvPicPr>
          <p:nvPr/>
        </p:nvPicPr>
        <p:blipFill>
          <a:blip r:embed="rId3"/>
          <a:stretch>
            <a:fillRect/>
          </a:stretch>
        </p:blipFill>
        <p:spPr>
          <a:xfrm>
            <a:off x="257487" y="546782"/>
            <a:ext cx="2987738" cy="682478"/>
          </a:xfrm>
          <a:prstGeom prst="rect">
            <a:avLst/>
          </a:prstGeom>
        </p:spPr>
      </p:pic>
      <p:pic>
        <p:nvPicPr>
          <p:cNvPr id="12" name="Picture 11">
            <a:extLst>
              <a:ext uri="{FF2B5EF4-FFF2-40B4-BE49-F238E27FC236}">
                <a16:creationId xmlns:a16="http://schemas.microsoft.com/office/drawing/2014/main" id="{FC41F2F9-367F-4D30-9E98-5B06E34316A9}"/>
              </a:ext>
            </a:extLst>
          </p:cNvPr>
          <p:cNvPicPr>
            <a:picLocks noChangeAspect="1"/>
          </p:cNvPicPr>
          <p:nvPr/>
        </p:nvPicPr>
        <p:blipFill>
          <a:blip r:embed="rId4"/>
          <a:stretch>
            <a:fillRect/>
          </a:stretch>
        </p:blipFill>
        <p:spPr>
          <a:xfrm>
            <a:off x="257487" y="1229415"/>
            <a:ext cx="2987738" cy="724300"/>
          </a:xfrm>
          <a:prstGeom prst="rect">
            <a:avLst/>
          </a:prstGeom>
        </p:spPr>
      </p:pic>
      <p:pic>
        <p:nvPicPr>
          <p:cNvPr id="14" name="Picture 13">
            <a:extLst>
              <a:ext uri="{FF2B5EF4-FFF2-40B4-BE49-F238E27FC236}">
                <a16:creationId xmlns:a16="http://schemas.microsoft.com/office/drawing/2014/main" id="{93B1ED58-5DDE-40E0-80F4-087F17EFC4A8}"/>
              </a:ext>
            </a:extLst>
          </p:cNvPr>
          <p:cNvPicPr>
            <a:picLocks noChangeAspect="1"/>
          </p:cNvPicPr>
          <p:nvPr/>
        </p:nvPicPr>
        <p:blipFill>
          <a:blip r:embed="rId5"/>
          <a:stretch>
            <a:fillRect/>
          </a:stretch>
        </p:blipFill>
        <p:spPr>
          <a:xfrm>
            <a:off x="257487" y="1955501"/>
            <a:ext cx="2405461" cy="861658"/>
          </a:xfrm>
          <a:prstGeom prst="rect">
            <a:avLst/>
          </a:prstGeom>
        </p:spPr>
      </p:pic>
    </p:spTree>
    <p:extLst>
      <p:ext uri="{BB962C8B-B14F-4D97-AF65-F5344CB8AC3E}">
        <p14:creationId xmlns:p14="http://schemas.microsoft.com/office/powerpoint/2010/main" val="184220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216198"/>
            <a:ext cx="5186362" cy="539750"/>
          </a:xfrm>
        </p:spPr>
        <p:txBody>
          <a:bodyPr/>
          <a:lstStyle/>
          <a:p>
            <a:r>
              <a:rPr lang="en-AU" sz="2400" b="1" dirty="0"/>
              <a:t>Over 12 years of age</a:t>
            </a:r>
            <a:br>
              <a:rPr lang="en-AU" sz="2400" b="1" dirty="0"/>
            </a:br>
            <a:r>
              <a:rPr lang="en-AU" sz="2400" b="1" dirty="0"/>
              <a:t>Referral Pathway for GP’s</a:t>
            </a:r>
          </a:p>
        </p:txBody>
      </p:sp>
      <p:sp>
        <p:nvSpPr>
          <p:cNvPr id="3" name="Content Placeholder 2"/>
          <p:cNvSpPr>
            <a:spLocks noGrp="1"/>
          </p:cNvSpPr>
          <p:nvPr>
            <p:ph idx="1"/>
          </p:nvPr>
        </p:nvSpPr>
        <p:spPr>
          <a:xfrm>
            <a:off x="257801" y="971972"/>
            <a:ext cx="5186362" cy="2138363"/>
          </a:xfrm>
        </p:spPr>
        <p:txBody>
          <a:bodyPr>
            <a:normAutofit fontScale="92500" lnSpcReduction="10000"/>
          </a:bodyPr>
          <a:lstStyle/>
          <a:p>
            <a:r>
              <a:rPr lang="en-AU" sz="1300" dirty="0"/>
              <a:t>GPLO: Olivia Gregg </a:t>
            </a:r>
          </a:p>
          <a:p>
            <a:r>
              <a:rPr lang="en-AU" sz="1300" dirty="0"/>
              <a:t>Available Monday to Friday 8am to 4:30pm </a:t>
            </a:r>
          </a:p>
          <a:p>
            <a:r>
              <a:rPr lang="en-AU" sz="1300" dirty="0"/>
              <a:t>Consultation and Liaison is available via 0458 786 186 </a:t>
            </a:r>
          </a:p>
          <a:p>
            <a:r>
              <a:rPr lang="en-AU" sz="1300" dirty="0"/>
              <a:t>Referrals to be faxed to 4304 7800</a:t>
            </a:r>
          </a:p>
          <a:p>
            <a:r>
              <a:rPr lang="en-AU" sz="1300" dirty="0"/>
              <a:t>Only referrals that meet CAMHS criteria will be offered a Mental Health Assessment</a:t>
            </a:r>
          </a:p>
          <a:p>
            <a:r>
              <a:rPr lang="en-AU" sz="1300" dirty="0"/>
              <a:t>A triage will be completed over the phone with young person/carer</a:t>
            </a:r>
          </a:p>
          <a:p>
            <a:r>
              <a:rPr lang="en-AU" sz="1300" dirty="0"/>
              <a:t>GP will be informed of assessment date and time</a:t>
            </a:r>
          </a:p>
          <a:p>
            <a:r>
              <a:rPr lang="en-AU" sz="1300" dirty="0"/>
              <a:t>Following the assessment GPLO will inform GP of outcome of assessment</a:t>
            </a:r>
          </a:p>
          <a:p>
            <a:endParaRPr lang="en-AU" dirty="0"/>
          </a:p>
        </p:txBody>
      </p:sp>
    </p:spTree>
    <p:extLst>
      <p:ext uri="{BB962C8B-B14F-4D97-AF65-F5344CB8AC3E}">
        <p14:creationId xmlns:p14="http://schemas.microsoft.com/office/powerpoint/2010/main" val="1716637090"/>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b="1" dirty="0"/>
              <a:t>Over 12’s Referral</a:t>
            </a:r>
          </a:p>
        </p:txBody>
      </p:sp>
      <p:sp>
        <p:nvSpPr>
          <p:cNvPr id="3" name="Content Placeholder 2"/>
          <p:cNvSpPr>
            <a:spLocks noGrp="1"/>
          </p:cNvSpPr>
          <p:nvPr>
            <p:ph idx="1"/>
          </p:nvPr>
        </p:nvSpPr>
        <p:spPr/>
        <p:txBody>
          <a:bodyPr/>
          <a:lstStyle/>
          <a:p>
            <a:r>
              <a:rPr lang="en-AU" sz="1200" dirty="0"/>
              <a:t>Mental Health Triage Access Line 1800 011 511</a:t>
            </a:r>
          </a:p>
          <a:p>
            <a:r>
              <a:rPr lang="en-AU" sz="1200" dirty="0"/>
              <a:t>A trained clinician will answer the call take details of young person</a:t>
            </a:r>
          </a:p>
          <a:p>
            <a:r>
              <a:rPr lang="en-AU" sz="1200" dirty="0"/>
              <a:t>The young person will be contacted and a triage completed</a:t>
            </a:r>
          </a:p>
          <a:p>
            <a:r>
              <a:rPr lang="en-AU" sz="1200" dirty="0"/>
              <a:t>Referrals that are Triaged as Category E will then be forwarded to the Assessment team at CAMHS</a:t>
            </a:r>
          </a:p>
          <a:p>
            <a:r>
              <a:rPr lang="en-AU" sz="1200" dirty="0"/>
              <a:t>A assessment will be scheduled within 14 days of the referral being received</a:t>
            </a:r>
          </a:p>
          <a:p>
            <a:r>
              <a:rPr lang="en-AU" sz="1200" dirty="0"/>
              <a:t>Post the assessment GPLO will inform the GP of the outcome (if the referral has been made by the GP)</a:t>
            </a:r>
          </a:p>
        </p:txBody>
      </p:sp>
    </p:spTree>
    <p:extLst>
      <p:ext uri="{BB962C8B-B14F-4D97-AF65-F5344CB8AC3E}">
        <p14:creationId xmlns:p14="http://schemas.microsoft.com/office/powerpoint/2010/main" val="210646917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b="1" dirty="0"/>
              <a:t>Over 12’s Referral</a:t>
            </a:r>
          </a:p>
        </p:txBody>
      </p:sp>
      <p:sp>
        <p:nvSpPr>
          <p:cNvPr id="3" name="Content Placeholder 2"/>
          <p:cNvSpPr>
            <a:spLocks noGrp="1"/>
          </p:cNvSpPr>
          <p:nvPr>
            <p:ph idx="1"/>
          </p:nvPr>
        </p:nvSpPr>
        <p:spPr>
          <a:xfrm>
            <a:off x="287338" y="683940"/>
            <a:ext cx="5186362" cy="2138363"/>
          </a:xfrm>
        </p:spPr>
        <p:txBody>
          <a:bodyPr/>
          <a:lstStyle/>
          <a:p>
            <a:r>
              <a:rPr lang="en-AU" sz="1200" dirty="0"/>
              <a:t>Referring the client to Gosford or Wyong ED</a:t>
            </a:r>
          </a:p>
          <a:p>
            <a:r>
              <a:rPr lang="en-AU" sz="1200" b="1" dirty="0"/>
              <a:t>If there are serious and immediate risk concerns</a:t>
            </a:r>
            <a:r>
              <a:rPr lang="en-AU" sz="1200" dirty="0"/>
              <a:t> please advise young person and family to attend ED</a:t>
            </a:r>
          </a:p>
          <a:p>
            <a:r>
              <a:rPr lang="en-AU" sz="1200" dirty="0"/>
              <a:t>The young person will be triaged, and a mental health assessment will be completed</a:t>
            </a:r>
          </a:p>
          <a:p>
            <a:r>
              <a:rPr lang="en-AU" sz="1200" dirty="0"/>
              <a:t>The young person may be referred back to the GP, PAHCP, CMO or to CAMHS</a:t>
            </a:r>
          </a:p>
          <a:p>
            <a:r>
              <a:rPr lang="en-AU" sz="1200" dirty="0"/>
              <a:t>If suitable for a CAMHS the young person will be allocated to a CAMHS Clinical Team</a:t>
            </a:r>
          </a:p>
        </p:txBody>
      </p:sp>
    </p:spTree>
    <p:extLst>
      <p:ext uri="{BB962C8B-B14F-4D97-AF65-F5344CB8AC3E}">
        <p14:creationId xmlns:p14="http://schemas.microsoft.com/office/powerpoint/2010/main" val="360759653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175"/>
            <a:ext cx="5761038" cy="539750"/>
          </a:xfrm>
        </p:spPr>
        <p:txBody>
          <a:bodyPr/>
          <a:lstStyle/>
          <a:p>
            <a:r>
              <a:rPr lang="en-AU" sz="2400" b="1" dirty="0"/>
              <a:t>Under 12 years of Age Referrals</a:t>
            </a:r>
          </a:p>
        </p:txBody>
      </p:sp>
      <p:sp>
        <p:nvSpPr>
          <p:cNvPr id="3" name="Content Placeholder 2"/>
          <p:cNvSpPr>
            <a:spLocks noGrp="1"/>
          </p:cNvSpPr>
          <p:nvPr>
            <p:ph idx="1"/>
          </p:nvPr>
        </p:nvSpPr>
        <p:spPr>
          <a:xfrm>
            <a:off x="287338" y="755650"/>
            <a:ext cx="5186362" cy="2376562"/>
          </a:xfrm>
        </p:spPr>
        <p:txBody>
          <a:bodyPr>
            <a:normAutofit fontScale="55000" lnSpcReduction="20000"/>
          </a:bodyPr>
          <a:lstStyle/>
          <a:p>
            <a:pPr>
              <a:lnSpc>
                <a:spcPct val="120000"/>
              </a:lnSpc>
              <a:spcBef>
                <a:spcPts val="288"/>
              </a:spcBef>
            </a:pPr>
            <a:r>
              <a:rPr lang="en-AU" sz="2200" dirty="0"/>
              <a:t>Please complete the Under 12 referral form available on Health Pathways and fax to 4304 7800</a:t>
            </a:r>
          </a:p>
          <a:p>
            <a:pPr>
              <a:lnSpc>
                <a:spcPct val="120000"/>
              </a:lnSpc>
              <a:spcBef>
                <a:spcPts val="288"/>
              </a:spcBef>
            </a:pPr>
            <a:r>
              <a:rPr lang="en-AU" sz="2200" dirty="0"/>
              <a:t>If unable to access the form please call CAMHS on 4304 7878 and an admin officer will fax or email a referral form</a:t>
            </a:r>
          </a:p>
          <a:p>
            <a:pPr>
              <a:lnSpc>
                <a:spcPct val="120000"/>
              </a:lnSpc>
              <a:spcBef>
                <a:spcPts val="288"/>
              </a:spcBef>
            </a:pPr>
            <a:r>
              <a:rPr lang="en-AU" sz="2200" dirty="0"/>
              <a:t>Referral will be discussed at the Under 12s Intake Meeting daily</a:t>
            </a:r>
          </a:p>
          <a:p>
            <a:pPr>
              <a:lnSpc>
                <a:spcPct val="120000"/>
              </a:lnSpc>
              <a:spcBef>
                <a:spcPts val="288"/>
              </a:spcBef>
            </a:pPr>
            <a:r>
              <a:rPr lang="en-AU" sz="2200" dirty="0"/>
              <a:t>If appropriate for a MH assessment the family will be contacted to arrange a MH assessment which will determine suitability for allocation to the Under 12s Team</a:t>
            </a:r>
          </a:p>
          <a:p>
            <a:pPr>
              <a:lnSpc>
                <a:spcPct val="120000"/>
              </a:lnSpc>
              <a:spcBef>
                <a:spcPts val="288"/>
              </a:spcBef>
            </a:pPr>
            <a:r>
              <a:rPr lang="en-AU" sz="2200" dirty="0"/>
              <a:t>If the referral is not accepted the GP will be provided with alternate recommendations for the family</a:t>
            </a:r>
          </a:p>
          <a:p>
            <a:endParaRPr lang="en-AU" dirty="0"/>
          </a:p>
        </p:txBody>
      </p:sp>
    </p:spTree>
    <p:extLst>
      <p:ext uri="{BB962C8B-B14F-4D97-AF65-F5344CB8AC3E}">
        <p14:creationId xmlns:p14="http://schemas.microsoft.com/office/powerpoint/2010/main" val="223410065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b="1" dirty="0"/>
              <a:t>Under 12’s Service</a:t>
            </a:r>
          </a:p>
        </p:txBody>
      </p:sp>
      <p:sp>
        <p:nvSpPr>
          <p:cNvPr id="3" name="Content Placeholder 2"/>
          <p:cNvSpPr>
            <a:spLocks noGrp="1"/>
          </p:cNvSpPr>
          <p:nvPr>
            <p:ph idx="1"/>
          </p:nvPr>
        </p:nvSpPr>
        <p:spPr/>
        <p:txBody>
          <a:bodyPr/>
          <a:lstStyle/>
          <a:p>
            <a:r>
              <a:rPr lang="en-AU" sz="1200" dirty="0"/>
              <a:t>The GP will be informed re the assessment date and time for the young person</a:t>
            </a:r>
          </a:p>
          <a:p>
            <a:r>
              <a:rPr lang="en-AU" sz="1200" dirty="0"/>
              <a:t>GPLO will liaise with the GP following the assessment to inform of the plan for the young person</a:t>
            </a:r>
          </a:p>
          <a:p>
            <a:pPr marL="0" indent="0">
              <a:buNone/>
            </a:pPr>
            <a:r>
              <a:rPr lang="en-AU" dirty="0"/>
              <a:t>                                            </a:t>
            </a:r>
          </a:p>
          <a:p>
            <a:endParaRPr lang="en-AU" dirty="0"/>
          </a:p>
          <a:p>
            <a:pPr marL="0" indent="0" algn="ctr">
              <a:buNone/>
            </a:pPr>
            <a:r>
              <a:rPr lang="en-AU" dirty="0"/>
              <a:t>                                                 </a:t>
            </a:r>
          </a:p>
        </p:txBody>
      </p:sp>
    </p:spTree>
    <p:extLst>
      <p:ext uri="{BB962C8B-B14F-4D97-AF65-F5344CB8AC3E}">
        <p14:creationId xmlns:p14="http://schemas.microsoft.com/office/powerpoint/2010/main" val="230960211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39" y="1115988"/>
            <a:ext cx="5186362" cy="504056"/>
          </a:xfrm>
        </p:spPr>
        <p:txBody>
          <a:bodyPr/>
          <a:lstStyle/>
          <a:p>
            <a:pPr marL="0" indent="0" algn="ctr">
              <a:buNone/>
            </a:pPr>
            <a:r>
              <a:rPr lang="en-AU" sz="3200" b="1" dirty="0"/>
              <a:t>Thank You</a:t>
            </a:r>
          </a:p>
        </p:txBody>
      </p:sp>
    </p:spTree>
    <p:extLst>
      <p:ext uri="{BB962C8B-B14F-4D97-AF65-F5344CB8AC3E}">
        <p14:creationId xmlns:p14="http://schemas.microsoft.com/office/powerpoint/2010/main" val="88001378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667B40A-CF61-418A-9B45-2D8C85391ECA}"/>
              </a:ext>
            </a:extLst>
          </p:cNvPr>
          <p:cNvSpPr>
            <a:spLocks noGrp="1"/>
          </p:cNvSpPr>
          <p:nvPr>
            <p:ph type="subTitle" idx="1"/>
          </p:nvPr>
        </p:nvSpPr>
        <p:spPr>
          <a:xfrm>
            <a:off x="212084" y="1046617"/>
            <a:ext cx="2338646" cy="1737980"/>
          </a:xfrm>
        </p:spPr>
        <p:txBody>
          <a:bodyPr/>
          <a:lstStyle/>
          <a:p>
            <a:r>
              <a:rPr lang="en-US" sz="1417" dirty="0"/>
              <a:t>Central Coast HealthPathways</a:t>
            </a:r>
            <a:br>
              <a:rPr lang="en-US" sz="1417" dirty="0"/>
            </a:br>
            <a:endParaRPr lang="en-US" sz="1417" dirty="0"/>
          </a:p>
          <a:p>
            <a:r>
              <a:rPr lang="en-US" sz="945" dirty="0">
                <a:latin typeface="+mn-lt"/>
              </a:rPr>
              <a:t>Erica Drew</a:t>
            </a:r>
          </a:p>
          <a:p>
            <a:endParaRPr lang="en-US" sz="945" dirty="0">
              <a:latin typeface="+mn-lt"/>
            </a:endParaRPr>
          </a:p>
          <a:p>
            <a:r>
              <a:rPr lang="en-US" sz="945" dirty="0">
                <a:latin typeface="+mn-lt"/>
              </a:rPr>
              <a:t>20 May 2021</a:t>
            </a:r>
            <a:endParaRPr lang="en-AU" sz="945" dirty="0">
              <a:latin typeface="+mn-lt"/>
            </a:endParaRPr>
          </a:p>
          <a:p>
            <a:endParaRPr lang="en-AU" sz="283" dirty="0">
              <a:latin typeface="+mn-lt"/>
            </a:endParaRPr>
          </a:p>
          <a:p>
            <a:endParaRPr lang="en-AU" sz="283" dirty="0">
              <a:latin typeface="+mn-lt"/>
            </a:endParaRPr>
          </a:p>
          <a:p>
            <a:r>
              <a:rPr lang="en-AU" sz="283" dirty="0">
                <a:latin typeface="+mn-lt"/>
              </a:rPr>
              <a:t>WE ACKNOWLEDGE THE TRADITIONAL OWNERS &amp; CUSTODIANS OF THE </a:t>
            </a:r>
            <a:br>
              <a:rPr lang="en-AU" sz="283" dirty="0">
                <a:latin typeface="+mn-lt"/>
              </a:rPr>
            </a:br>
            <a:r>
              <a:rPr lang="en-AU" sz="283" dirty="0">
                <a:latin typeface="+mn-lt"/>
              </a:rPr>
              <a:t>LAND THAT WE LIVE &amp; WORK ON AS THE FIRST PEOPLE OF THIS COUNTRY.</a:t>
            </a:r>
          </a:p>
          <a:p>
            <a:endParaRPr lang="en-US" sz="1417" dirty="0"/>
          </a:p>
        </p:txBody>
      </p:sp>
      <p:pic>
        <p:nvPicPr>
          <p:cNvPr id="4" name="Picture 3">
            <a:extLst>
              <a:ext uri="{FF2B5EF4-FFF2-40B4-BE49-F238E27FC236}">
                <a16:creationId xmlns:a16="http://schemas.microsoft.com/office/drawing/2014/main" id="{0E7C1700-5EDD-4593-93D3-21097D38144A}"/>
              </a:ext>
            </a:extLst>
          </p:cNvPr>
          <p:cNvPicPr>
            <a:picLocks noChangeAspect="1"/>
          </p:cNvPicPr>
          <p:nvPr/>
        </p:nvPicPr>
        <p:blipFill>
          <a:blip r:embed="rId3"/>
          <a:stretch>
            <a:fillRect/>
          </a:stretch>
        </p:blipFill>
        <p:spPr>
          <a:xfrm>
            <a:off x="2639938" y="0"/>
            <a:ext cx="3123115" cy="2261449"/>
          </a:xfrm>
          <a:prstGeom prst="rect">
            <a:avLst/>
          </a:prstGeom>
        </p:spPr>
      </p:pic>
      <p:pic>
        <p:nvPicPr>
          <p:cNvPr id="5" name="Picture 4">
            <a:extLst>
              <a:ext uri="{FF2B5EF4-FFF2-40B4-BE49-F238E27FC236}">
                <a16:creationId xmlns:a16="http://schemas.microsoft.com/office/drawing/2014/main" id="{9F1EF278-65E4-4682-9E75-D1AE6D11E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6102" y="2409666"/>
            <a:ext cx="6426521" cy="552279"/>
          </a:xfrm>
          <a:prstGeom prst="rect">
            <a:avLst/>
          </a:prstGeom>
        </p:spPr>
      </p:pic>
    </p:spTree>
    <p:extLst>
      <p:ext uri="{BB962C8B-B14F-4D97-AF65-F5344CB8AC3E}">
        <p14:creationId xmlns:p14="http://schemas.microsoft.com/office/powerpoint/2010/main" val="332103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A594-F5C7-4768-8784-1F7D69A89402}"/>
              </a:ext>
            </a:extLst>
          </p:cNvPr>
          <p:cNvSpPr>
            <a:spLocks noGrp="1"/>
          </p:cNvSpPr>
          <p:nvPr>
            <p:ph type="title"/>
          </p:nvPr>
        </p:nvSpPr>
        <p:spPr>
          <a:xfrm>
            <a:off x="216447" y="270923"/>
            <a:ext cx="2247810" cy="534945"/>
          </a:xfrm>
        </p:spPr>
        <p:txBody>
          <a:bodyPr/>
          <a:lstStyle/>
          <a:p>
            <a:pPr algn="ctr"/>
            <a:r>
              <a:rPr lang="en-US" altLang="en-US" sz="756" dirty="0">
                <a:solidFill>
                  <a:srgbClr val="002060"/>
                </a:solidFill>
                <a:latin typeface="Calibri" panose="020F0502020204030204" pitchFamily="34" charset="0"/>
              </a:rPr>
              <a:t>Online health information portal for clinicians to be used at the point of care</a:t>
            </a:r>
            <a:endParaRPr lang="en-AU" sz="756" dirty="0"/>
          </a:p>
        </p:txBody>
      </p:sp>
      <p:sp>
        <p:nvSpPr>
          <p:cNvPr id="3" name="Footer Placeholder 2">
            <a:extLst>
              <a:ext uri="{FF2B5EF4-FFF2-40B4-BE49-F238E27FC236}">
                <a16:creationId xmlns:a16="http://schemas.microsoft.com/office/drawing/2014/main" id="{70133694-F094-443D-82FF-08EFD90F414B}"/>
              </a:ext>
            </a:extLst>
          </p:cNvPr>
          <p:cNvSpPr>
            <a:spLocks noGrp="1"/>
          </p:cNvSpPr>
          <p:nvPr>
            <p:ph type="ftr" sz="quarter" idx="11"/>
          </p:nvPr>
        </p:nvSpPr>
        <p:spPr/>
        <p:txBody>
          <a:bodyPr/>
          <a:lstStyle/>
          <a:p>
            <a:pPr defTabSz="431963" fontAlgn="auto">
              <a:spcBef>
                <a:spcPts val="0"/>
              </a:spcBef>
              <a:spcAft>
                <a:spcPts val="0"/>
              </a:spcAft>
            </a:pPr>
            <a:r>
              <a:rPr lang="en-GB" dirty="0">
                <a:solidFill>
                  <a:srgbClr val="0033A0"/>
                </a:solidFill>
                <a:latin typeface="Arial" panose="020B0604020202020204"/>
              </a:rPr>
              <a:t>PHN © 2020</a:t>
            </a:r>
          </a:p>
        </p:txBody>
      </p:sp>
      <p:sp>
        <p:nvSpPr>
          <p:cNvPr id="4" name="Slide Number Placeholder 3">
            <a:extLst>
              <a:ext uri="{FF2B5EF4-FFF2-40B4-BE49-F238E27FC236}">
                <a16:creationId xmlns:a16="http://schemas.microsoft.com/office/drawing/2014/main" id="{51E61D76-F199-4C5D-A746-DD7CBAD3F25B}"/>
              </a:ext>
            </a:extLst>
          </p:cNvPr>
          <p:cNvSpPr>
            <a:spLocks noGrp="1"/>
          </p:cNvSpPr>
          <p:nvPr>
            <p:ph type="sldNum" sz="quarter" idx="12"/>
          </p:nvPr>
        </p:nvSpPr>
        <p:spPr/>
        <p:txBody>
          <a:bodyPr/>
          <a:lstStyle/>
          <a:p>
            <a:pPr defTabSz="431963" fontAlgn="auto">
              <a:spcBef>
                <a:spcPts val="0"/>
              </a:spcBef>
              <a:spcAft>
                <a:spcPts val="0"/>
              </a:spcAft>
            </a:pPr>
            <a:fld id="{F5AEA0E0-5CC6-4BD0-905C-A0021E419432}" type="slidenum">
              <a:rPr lang="en-GB">
                <a:solidFill>
                  <a:prstClr val="white"/>
                </a:solidFill>
                <a:latin typeface="Arial" panose="020B0604020202020204"/>
              </a:rPr>
              <a:pPr defTabSz="431963" fontAlgn="auto">
                <a:spcBef>
                  <a:spcPts val="0"/>
                </a:spcBef>
                <a:spcAft>
                  <a:spcPts val="0"/>
                </a:spcAft>
              </a:pPr>
              <a:t>8</a:t>
            </a:fld>
            <a:endParaRPr lang="en-GB">
              <a:solidFill>
                <a:prstClr val="white"/>
              </a:solidFill>
              <a:latin typeface="Arial" panose="020B0604020202020204"/>
            </a:endParaRPr>
          </a:p>
        </p:txBody>
      </p:sp>
      <p:sp>
        <p:nvSpPr>
          <p:cNvPr id="7" name="Text Placeholder 6">
            <a:extLst>
              <a:ext uri="{FF2B5EF4-FFF2-40B4-BE49-F238E27FC236}">
                <a16:creationId xmlns:a16="http://schemas.microsoft.com/office/drawing/2014/main" id="{5687CDB6-08F9-489A-AE17-8C9ACB1ED047}"/>
              </a:ext>
            </a:extLst>
          </p:cNvPr>
          <p:cNvSpPr>
            <a:spLocks noGrp="1"/>
          </p:cNvSpPr>
          <p:nvPr>
            <p:ph type="body" sz="quarter" idx="21"/>
          </p:nvPr>
        </p:nvSpPr>
        <p:spPr>
          <a:xfrm>
            <a:off x="216447" y="805868"/>
            <a:ext cx="2126827" cy="1607582"/>
          </a:xfrm>
        </p:spPr>
        <p:txBody>
          <a:bodyPr/>
          <a:lstStyle/>
          <a:p>
            <a:pPr marL="107991" indent="-107991">
              <a:buFont typeface="Arial" panose="020B0604020202020204" pitchFamily="34" charset="0"/>
              <a:buChar char="•"/>
            </a:pPr>
            <a:r>
              <a:rPr lang="en-US" altLang="en-US" sz="945" dirty="0">
                <a:latin typeface="Calibri" panose="020F0502020204030204" pitchFamily="34" charset="0"/>
              </a:rPr>
              <a:t>Provides information on how to assess, manage and refer patients to local specialists and services in the most appropriate and timely way. </a:t>
            </a:r>
          </a:p>
          <a:p>
            <a:endParaRPr lang="en-AU" dirty="0"/>
          </a:p>
        </p:txBody>
      </p:sp>
      <p:pic>
        <p:nvPicPr>
          <p:cNvPr id="11" name="Content Placeholder 10">
            <a:extLst>
              <a:ext uri="{FF2B5EF4-FFF2-40B4-BE49-F238E27FC236}">
                <a16:creationId xmlns:a16="http://schemas.microsoft.com/office/drawing/2014/main" id="{1ABADE7A-A0A3-4E64-A753-6620A7DF06C9}"/>
              </a:ext>
            </a:extLst>
          </p:cNvPr>
          <p:cNvPicPr>
            <a:picLocks noGrp="1" noChangeAspect="1"/>
          </p:cNvPicPr>
          <p:nvPr>
            <p:ph sz="quarter" idx="19"/>
          </p:nvPr>
        </p:nvPicPr>
        <p:blipFill>
          <a:blip r:embed="rId2"/>
          <a:stretch>
            <a:fillRect/>
          </a:stretch>
        </p:blipFill>
        <p:spPr>
          <a:xfrm>
            <a:off x="2654999" y="299322"/>
            <a:ext cx="2584708" cy="1346250"/>
          </a:xfrm>
          <a:prstGeom prst="rect">
            <a:avLst/>
          </a:prstGeom>
        </p:spPr>
      </p:pic>
      <p:pic>
        <p:nvPicPr>
          <p:cNvPr id="13" name="Picture 12">
            <a:extLst>
              <a:ext uri="{FF2B5EF4-FFF2-40B4-BE49-F238E27FC236}">
                <a16:creationId xmlns:a16="http://schemas.microsoft.com/office/drawing/2014/main" id="{C1F82840-5F91-436E-B9E5-C4E23A2166FB}"/>
              </a:ext>
            </a:extLst>
          </p:cNvPr>
          <p:cNvPicPr>
            <a:picLocks noChangeAspect="1"/>
          </p:cNvPicPr>
          <p:nvPr/>
        </p:nvPicPr>
        <p:blipFill>
          <a:blip r:embed="rId3"/>
          <a:stretch>
            <a:fillRect/>
          </a:stretch>
        </p:blipFill>
        <p:spPr>
          <a:xfrm>
            <a:off x="106240" y="1645572"/>
            <a:ext cx="2548759" cy="1353558"/>
          </a:xfrm>
          <a:prstGeom prst="rect">
            <a:avLst/>
          </a:prstGeom>
        </p:spPr>
      </p:pic>
      <p:pic>
        <p:nvPicPr>
          <p:cNvPr id="12" name="Picture 11">
            <a:extLst>
              <a:ext uri="{FF2B5EF4-FFF2-40B4-BE49-F238E27FC236}">
                <a16:creationId xmlns:a16="http://schemas.microsoft.com/office/drawing/2014/main" id="{0F208E42-CE34-4230-881F-60F024593FDE}"/>
              </a:ext>
            </a:extLst>
          </p:cNvPr>
          <p:cNvPicPr>
            <a:picLocks noChangeAspect="1"/>
          </p:cNvPicPr>
          <p:nvPr/>
        </p:nvPicPr>
        <p:blipFill>
          <a:blip r:embed="rId4"/>
          <a:stretch>
            <a:fillRect/>
          </a:stretch>
        </p:blipFill>
        <p:spPr>
          <a:xfrm>
            <a:off x="2654999" y="1645572"/>
            <a:ext cx="2584708" cy="1353558"/>
          </a:xfrm>
          <a:prstGeom prst="rect">
            <a:avLst/>
          </a:prstGeom>
        </p:spPr>
      </p:pic>
    </p:spTree>
    <p:extLst>
      <p:ext uri="{BB962C8B-B14F-4D97-AF65-F5344CB8AC3E}">
        <p14:creationId xmlns:p14="http://schemas.microsoft.com/office/powerpoint/2010/main" val="34977519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HN Theme">
  <a:themeElements>
    <a:clrScheme name="PHN">
      <a:dk1>
        <a:sysClr val="windowText" lastClr="000000"/>
      </a:dk1>
      <a:lt1>
        <a:sysClr val="window" lastClr="FFFFFF"/>
      </a:lt1>
      <a:dk2>
        <a:srgbClr val="1A1A1A"/>
      </a:dk2>
      <a:lt2>
        <a:srgbClr val="FFFFFF"/>
      </a:lt2>
      <a:accent1>
        <a:srgbClr val="0033A0"/>
      </a:accent1>
      <a:accent2>
        <a:srgbClr val="A4DBE8"/>
      </a:accent2>
      <a:accent3>
        <a:srgbClr val="ECECEB"/>
      </a:accent3>
      <a:accent4>
        <a:srgbClr val="0033A0"/>
      </a:accent4>
      <a:accent5>
        <a:srgbClr val="A4DBE8"/>
      </a:accent5>
      <a:accent6>
        <a:srgbClr val="8C8C8C"/>
      </a:accent6>
      <a:hlink>
        <a:srgbClr val="1A1A1A"/>
      </a:hlink>
      <a:folHlink>
        <a:srgbClr val="1A1A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 Powerpoint AUG 20" id="{D6992F47-FACC-472B-9E45-858AED33E4A7}" vid="{9D55977B-9537-4B5D-B43A-C62778F6160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HN_x0020_Location xmlns="8121c63c-c079-4dde-9368-6615550d9e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3BB9F886F335E439F70D05737DEB866" ma:contentTypeVersion="13" ma:contentTypeDescription="Create a new document." ma:contentTypeScope="" ma:versionID="eea06ddce6d3610d5c1652b4369a73cd">
  <xsd:schema xmlns:xsd="http://www.w3.org/2001/XMLSchema" xmlns:xs="http://www.w3.org/2001/XMLSchema" xmlns:p="http://schemas.microsoft.com/office/2006/metadata/properties" xmlns:ns2="8121c63c-c079-4dde-9368-6615550d9e69" xmlns:ns3="7acb38cf-83ee-4021-986a-91676412a9e3" xmlns:ns4="11627f60-91cb-47c6-bf39-d28b6e0e7344" targetNamespace="http://schemas.microsoft.com/office/2006/metadata/properties" ma:root="true" ma:fieldsID="cd2b95edc79689c9b33e2ed019d3cda3" ns2:_="" ns3:_="" ns4:_="">
    <xsd:import namespace="8121c63c-c079-4dde-9368-6615550d9e69"/>
    <xsd:import namespace="7acb38cf-83ee-4021-986a-91676412a9e3"/>
    <xsd:import namespace="11627f60-91cb-47c6-bf39-d28b6e0e7344"/>
    <xsd:element name="properties">
      <xsd:complexType>
        <xsd:sequence>
          <xsd:element name="documentManagement">
            <xsd:complexType>
              <xsd:all>
                <xsd:element ref="ns2:PHN_x0020_Loca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1c63c-c079-4dde-9368-6615550d9e69" elementFormDefault="qualified">
    <xsd:import namespace="http://schemas.microsoft.com/office/2006/documentManagement/types"/>
    <xsd:import namespace="http://schemas.microsoft.com/office/infopath/2007/PartnerControls"/>
    <xsd:element name="PHN_x0020_Location" ma:index="8" nillable="true" ma:displayName="PHN Location" ma:format="Dropdown" ma:internalName="PHN_x0020_Location">
      <xsd:simpleType>
        <xsd:restriction base="dms:Choice">
          <xsd:enumeration value="Central Coast"/>
          <xsd:enumeration value="Hunter"/>
          <xsd:enumeration value="New England"/>
          <xsd:enumeration value="All"/>
        </xsd:restriction>
      </xsd:simpleType>
    </xsd:element>
  </xsd:schema>
  <xsd:schema xmlns:xsd="http://www.w3.org/2001/XMLSchema" xmlns:xs="http://www.w3.org/2001/XMLSchema" xmlns:dms="http://schemas.microsoft.com/office/2006/documentManagement/types" xmlns:pc="http://schemas.microsoft.com/office/infopath/2007/PartnerControls" targetNamespace="7acb38cf-83ee-4021-986a-91676412a9e3"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627f60-91cb-47c6-bf39-d28b6e0e734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C333BE-E818-4C7A-AE7D-36A3CB3D98E2}">
  <ds:schemaRefs>
    <ds:schemaRef ds:uri="http://schemas.microsoft.com/office/2006/metadata/longProperties"/>
  </ds:schemaRefs>
</ds:datastoreItem>
</file>

<file path=customXml/itemProps2.xml><?xml version="1.0" encoding="utf-8"?>
<ds:datastoreItem xmlns:ds="http://schemas.openxmlformats.org/officeDocument/2006/customXml" ds:itemID="{0F3FD2DF-662F-4CB5-9EAF-1360A93F713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c1166711-2090-47ca-8bc4-441b4a9f008a"/>
    <ds:schemaRef ds:uri="http://www.w3.org/XML/1998/namespace"/>
  </ds:schemaRefs>
</ds:datastoreItem>
</file>

<file path=customXml/itemProps3.xml><?xml version="1.0" encoding="utf-8"?>
<ds:datastoreItem xmlns:ds="http://schemas.openxmlformats.org/officeDocument/2006/customXml" ds:itemID="{CD8EFB09-D9CF-4E17-9803-F861F72FF4DB}">
  <ds:schemaRefs>
    <ds:schemaRef ds:uri="http://schemas.microsoft.com/sharepoint/v3/contenttype/forms"/>
  </ds:schemaRefs>
</ds:datastoreItem>
</file>

<file path=customXml/itemProps4.xml><?xml version="1.0" encoding="utf-8"?>
<ds:datastoreItem xmlns:ds="http://schemas.openxmlformats.org/officeDocument/2006/customXml" ds:itemID="{FB7669DD-6CC9-4913-B418-6AC67762EE83}"/>
</file>

<file path=docProps/app.xml><?xml version="1.0" encoding="utf-8"?>
<Properties xmlns="http://schemas.openxmlformats.org/officeDocument/2006/extended-properties" xmlns:vt="http://schemas.openxmlformats.org/officeDocument/2006/docPropsVTypes">
  <Template/>
  <TotalTime>833</TotalTime>
  <Words>1130</Words>
  <Application>Microsoft Office PowerPoint</Application>
  <PresentationFormat>Custom</PresentationFormat>
  <Paragraphs>129</Paragraphs>
  <Slides>17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Georgia</vt:lpstr>
      <vt:lpstr>Roboto</vt:lpstr>
      <vt:lpstr>Times New Roman</vt:lpstr>
      <vt:lpstr>1_Office Theme</vt:lpstr>
      <vt:lpstr>PHN Theme</vt:lpstr>
      <vt:lpstr>Child &amp; Adolescent Mental Health Services Referral Pathways</vt:lpstr>
      <vt:lpstr>Over 12 years of age Referral Pathway for GP’s</vt:lpstr>
      <vt:lpstr>Over 12’s Referral</vt:lpstr>
      <vt:lpstr>Over 12’s Referral</vt:lpstr>
      <vt:lpstr>Under 12 years of Age Referrals</vt:lpstr>
      <vt:lpstr>Under 12’s Service</vt:lpstr>
      <vt:lpstr>PowerPoint Presentation</vt:lpstr>
      <vt:lpstr>PowerPoint Presentation</vt:lpstr>
      <vt:lpstr>Online health information portal for clinicians to be used at the point of care</vt:lpstr>
      <vt:lpstr>PowerPoint Presentation</vt:lpstr>
      <vt:lpstr>PowerPoint Presentation</vt:lpstr>
      <vt:lpstr>PowerPoint Presentation</vt:lpstr>
      <vt:lpstr>Relevant HealthPathways</vt:lpstr>
      <vt:lpstr>Relevant HealthPathways</vt:lpstr>
      <vt:lpstr>Relevant HealthPathways</vt:lpstr>
      <vt:lpstr>PowerPoint Presentation</vt:lpstr>
      <vt:lpstr>PowerPoint Presentation</vt:lpstr>
    </vt:vector>
  </TitlesOfParts>
  <Company>NSW Health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PowerPoint Presentation</dc:title>
  <dc:creator>dpark</dc:creator>
  <cp:lastModifiedBy>Erica</cp:lastModifiedBy>
  <cp:revision>66</cp:revision>
  <cp:lastPrinted>2021-05-10T00:27:34Z</cp:lastPrinted>
  <dcterms:created xsi:type="dcterms:W3CDTF">2005-09-23T06:03:41Z</dcterms:created>
  <dcterms:modified xsi:type="dcterms:W3CDTF">2021-05-18T07:05:03Z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Felicity Macpherson</vt:lpwstr>
  </property>
  <property fmtid="{D5CDD505-2E9C-101B-9397-08002B2CF9AE}" pid="4" name="TemplateUrl">
    <vt:lpwstr/>
  </property>
  <property fmtid="{D5CDD505-2E9C-101B-9397-08002B2CF9AE}" pid="5" name="xd_ProgID">
    <vt:lpwstr/>
  </property>
  <property fmtid="{D5CDD505-2E9C-101B-9397-08002B2CF9AE}" pid="6" name="display_urn:schemas-microsoft-com:office:office#Author">
    <vt:lpwstr>Felicity Macpherson</vt:lpwstr>
  </property>
  <property fmtid="{D5CDD505-2E9C-101B-9397-08002B2CF9AE}" pid="7" name="Order">
    <vt:lpwstr>8200.00000000000</vt:lpwstr>
  </property>
  <property fmtid="{D5CDD505-2E9C-101B-9397-08002B2CF9AE}" pid="8" name="ContentTypeId">
    <vt:lpwstr>0x010100A3BB9F886F335E439F70D05737DEB866</vt:lpwstr>
  </property>
</Properties>
</file>