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1" r:id="rId5"/>
    <p:sldMasterId id="2147483703" r:id="rId6"/>
  </p:sldMasterIdLst>
  <p:notesMasterIdLst>
    <p:notesMasterId r:id="rId12"/>
  </p:notesMasterIdLst>
  <p:handoutMasterIdLst>
    <p:handoutMasterId r:id="rId13"/>
  </p:handoutMasterIdLst>
  <p:sldIdLst>
    <p:sldId id="397" r:id="rId7"/>
    <p:sldId id="402" r:id="rId8"/>
    <p:sldId id="272" r:id="rId9"/>
    <p:sldId id="284" r:id="rId10"/>
    <p:sldId id="3847" r:id="rId11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26D"/>
    <a:srgbClr val="00DE64"/>
    <a:srgbClr val="79FFB6"/>
    <a:srgbClr val="ECE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07C74-6E09-4429-B64F-ED3691983391}" v="6" dt="2023-06-20T06:45:54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7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a Drew" userId="cce994a4-51f6-4c31-bb07-dd39dd666f21" providerId="ADAL" clId="{08A07C74-6E09-4429-B64F-ED3691983391}"/>
    <pc:docChg chg="undo custSel delSld modSld">
      <pc:chgData name="Erica Drew" userId="cce994a4-51f6-4c31-bb07-dd39dd666f21" providerId="ADAL" clId="{08A07C74-6E09-4429-B64F-ED3691983391}" dt="2023-06-20T06:46:33.749" v="216" actId="2696"/>
      <pc:docMkLst>
        <pc:docMk/>
      </pc:docMkLst>
      <pc:sldChg chg="modSp del mod delDesignElem">
        <pc:chgData name="Erica Drew" userId="cce994a4-51f6-4c31-bb07-dd39dd666f21" providerId="ADAL" clId="{08A07C74-6E09-4429-B64F-ED3691983391}" dt="2023-06-20T06:23:29.624" v="46" actId="6549"/>
        <pc:sldMkLst>
          <pc:docMk/>
          <pc:sldMk cId="417536504" sldId="272"/>
        </pc:sldMkLst>
        <pc:spChg chg="mod">
          <ac:chgData name="Erica Drew" userId="cce994a4-51f6-4c31-bb07-dd39dd666f21" providerId="ADAL" clId="{08A07C74-6E09-4429-B64F-ED3691983391}" dt="2023-06-20T06:23:29.624" v="46" actId="6549"/>
          <ac:spMkLst>
            <pc:docMk/>
            <pc:sldMk cId="417536504" sldId="272"/>
            <ac:spMk id="2" creationId="{43B8BB83-CA62-C813-5584-9F9C32557A2B}"/>
          </ac:spMkLst>
        </pc:spChg>
      </pc:sldChg>
      <pc:sldChg chg="modSp mod">
        <pc:chgData name="Erica Drew" userId="cce994a4-51f6-4c31-bb07-dd39dd666f21" providerId="ADAL" clId="{08A07C74-6E09-4429-B64F-ED3691983391}" dt="2023-06-20T06:45:54.199" v="215" actId="20578"/>
        <pc:sldMkLst>
          <pc:docMk/>
          <pc:sldMk cId="2654135053" sldId="402"/>
        </pc:sldMkLst>
        <pc:spChg chg="mod">
          <ac:chgData name="Erica Drew" userId="cce994a4-51f6-4c31-bb07-dd39dd666f21" providerId="ADAL" clId="{08A07C74-6E09-4429-B64F-ED3691983391}" dt="2023-06-20T06:45:54.199" v="215" actId="20578"/>
          <ac:spMkLst>
            <pc:docMk/>
            <pc:sldMk cId="2654135053" sldId="402"/>
            <ac:spMk id="9" creationId="{AF1CA391-24E8-4B4C-AA1C-79B384765CDF}"/>
          </ac:spMkLst>
        </pc:spChg>
        <pc:spChg chg="mod">
          <ac:chgData name="Erica Drew" userId="cce994a4-51f6-4c31-bb07-dd39dd666f21" providerId="ADAL" clId="{08A07C74-6E09-4429-B64F-ED3691983391}" dt="2023-06-20T06:45:12.078" v="212" actId="1035"/>
          <ac:spMkLst>
            <pc:docMk/>
            <pc:sldMk cId="2654135053" sldId="402"/>
            <ac:spMk id="10" creationId="{DA214307-1D91-486A-A595-5C2D1FDB70E1}"/>
          </ac:spMkLst>
        </pc:spChg>
      </pc:sldChg>
      <pc:sldChg chg="del">
        <pc:chgData name="Erica Drew" userId="cce994a4-51f6-4c31-bb07-dd39dd666f21" providerId="ADAL" clId="{08A07C74-6E09-4429-B64F-ED3691983391}" dt="2023-06-20T06:20:31.618" v="0" actId="2696"/>
        <pc:sldMkLst>
          <pc:docMk/>
          <pc:sldMk cId="2850793472" sldId="431"/>
        </pc:sldMkLst>
      </pc:sldChg>
      <pc:sldChg chg="modSp del mod">
        <pc:chgData name="Erica Drew" userId="cce994a4-51f6-4c31-bb07-dd39dd666f21" providerId="ADAL" clId="{08A07C74-6E09-4429-B64F-ED3691983391}" dt="2023-06-20T06:46:33.749" v="216" actId="2696"/>
        <pc:sldMkLst>
          <pc:docMk/>
          <pc:sldMk cId="1640129629" sldId="432"/>
        </pc:sldMkLst>
        <pc:spChg chg="mod">
          <ac:chgData name="Erica Drew" userId="cce994a4-51f6-4c31-bb07-dd39dd666f21" providerId="ADAL" clId="{08A07C74-6E09-4429-B64F-ED3691983391}" dt="2023-06-20T06:20:52.531" v="40" actId="20577"/>
          <ac:spMkLst>
            <pc:docMk/>
            <pc:sldMk cId="1640129629" sldId="432"/>
            <ac:spMk id="10" creationId="{DA214307-1D91-486A-A595-5C2D1FDB70E1}"/>
          </ac:spMkLst>
        </pc:spChg>
      </pc:sldChg>
      <pc:sldMasterChg chg="delSldLayout">
        <pc:chgData name="Erica Drew" userId="cce994a4-51f6-4c31-bb07-dd39dd666f21" providerId="ADAL" clId="{08A07C74-6E09-4429-B64F-ED3691983391}" dt="2023-06-20T06:22:53.884" v="42" actId="47"/>
        <pc:sldMasterMkLst>
          <pc:docMk/>
          <pc:sldMasterMk cId="4127600039" sldId="2147483684"/>
        </pc:sldMasterMkLst>
        <pc:sldLayoutChg chg="del">
          <pc:chgData name="Erica Drew" userId="cce994a4-51f6-4c31-bb07-dd39dd666f21" providerId="ADAL" clId="{08A07C74-6E09-4429-B64F-ED3691983391}" dt="2023-06-20T06:22:53.884" v="42" actId="47"/>
          <pc:sldLayoutMkLst>
            <pc:docMk/>
            <pc:sldMasterMk cId="4127600039" sldId="2147483684"/>
            <pc:sldLayoutMk cId="1603360683" sldId="214748371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88AA2F-70D8-4FF3-90C2-5C32D9D8B0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A315B-8AFB-444F-B67F-8D265CA52B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1D905-8EE4-4216-8D70-E005579BFBDB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4244D-3BA9-4397-A112-C432F030C8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AAB69-78AE-4B43-9D36-09D0015A05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B3362-810D-4AC9-9F5F-50EF85C76E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326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4010D-D2EE-42C6-B35D-0A54C22E9BEA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B6C43-EB0F-4D40-8B75-CB318E672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29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4B6C43-EB0F-4D40-8B75-CB318E672FBE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828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093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3853589-26CB-4CB9-9548-DCB6E6236083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53D2F7-6965-4FF4-A131-A6C28DF14B7A}"/>
              </a:ext>
            </a:extLst>
          </p:cNvPr>
          <p:cNvSpPr/>
          <p:nvPr userDrawn="1"/>
        </p:nvSpPr>
        <p:spPr>
          <a:xfrm>
            <a:off x="0" y="12801599"/>
            <a:ext cx="49536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Picture Placeholder 20">
            <a:extLst>
              <a:ext uri="{FF2B5EF4-FFF2-40B4-BE49-F238E27FC236}">
                <a16:creationId xmlns:a16="http://schemas.microsoft.com/office/drawing/2014/main" id="{E9670259-4695-428B-A004-7FC80D7094B9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2192000" y="0"/>
            <a:ext cx="12192000" cy="13715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12000" tIns="360000" rIns="576000" bIns="360000" anchor="ctr" anchorCtr="0">
            <a:noAutofit/>
          </a:bodyPr>
          <a:lstStyle>
            <a:lvl1pPr algn="l">
              <a:defRPr sz="280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/>
              <a:t>To insert an image, select ‘Insert Picture’, or click on icon. Select ‘Picture Format &gt; Crop’ to edit size and position of picture.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21B9F2F-26B0-4A24-A667-3891557C17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200" y="0"/>
            <a:ext cx="3582000" cy="3582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5D3E7EB-F30F-47FB-9522-E6CE6DD80069}"/>
              </a:ext>
            </a:extLst>
          </p:cNvPr>
          <p:cNvSpPr txBox="1"/>
          <p:nvPr userDrawn="1"/>
        </p:nvSpPr>
        <p:spPr>
          <a:xfrm>
            <a:off x="0" y="13074905"/>
            <a:ext cx="4953600" cy="369332"/>
          </a:xfrm>
          <a:prstGeom prst="rect">
            <a:avLst/>
          </a:prstGeom>
          <a:noFill/>
        </p:spPr>
        <p:txBody>
          <a:bodyPr wrap="square" rIns="36000" rtlCol="0" anchor="ctr" anchorCtr="0">
            <a:spAutoFit/>
          </a:bodyPr>
          <a:lstStyle/>
          <a:p>
            <a:pPr algn="ctr"/>
            <a:r>
              <a:rPr lang="en-AU" sz="1800" b="1" cap="all" spc="360" baseline="0">
                <a:solidFill>
                  <a:schemeClr val="accent1"/>
                </a:solidFill>
              </a:rPr>
              <a:t>hneccphn.com.au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113A054-12CB-4197-89CB-FBA21D5F89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5201" y="5323269"/>
            <a:ext cx="9900000" cy="3888000"/>
          </a:xfrm>
          <a:blipFill>
            <a:blip r:embed="rId4"/>
            <a:stretch>
              <a:fillRect/>
            </a:stretch>
          </a:blipFill>
        </p:spPr>
        <p:txBody>
          <a:bodyPr lIns="540000" anchor="ctr" anchorCtr="0"/>
          <a:lstStyle>
            <a:lvl1pPr marL="0" indent="0" algn="l">
              <a:lnSpc>
                <a:spcPct val="95000"/>
              </a:lnSpc>
              <a:spcAft>
                <a:spcPts val="800"/>
              </a:spcAft>
              <a:buNone/>
              <a:defRPr sz="8000" b="0" spc="8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0" indent="0" algn="l">
              <a:spcAft>
                <a:spcPts val="1900"/>
              </a:spcAft>
              <a:buNone/>
              <a:defRPr sz="2800" b="1" cap="all" spc="580" baseline="0">
                <a:solidFill>
                  <a:schemeClr val="accent2"/>
                </a:solidFill>
              </a:defRPr>
            </a:lvl2pPr>
            <a:lvl3pPr marL="0" indent="0" algn="l">
              <a:lnSpc>
                <a:spcPct val="115000"/>
              </a:lnSpc>
              <a:spcAft>
                <a:spcPts val="200"/>
              </a:spcAft>
              <a:buNone/>
              <a:defRPr sz="2600" b="0">
                <a:solidFill>
                  <a:schemeClr val="bg1"/>
                </a:solidFill>
              </a:defRPr>
            </a:lvl3pPr>
            <a:lvl4pPr marL="0" indent="0" algn="l">
              <a:lnSpc>
                <a:spcPct val="108000"/>
              </a:lnSpc>
              <a:spcBef>
                <a:spcPts val="2400"/>
              </a:spcBef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4pPr>
            <a:lvl5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5pPr>
            <a:lvl6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6pPr>
            <a:lvl7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7pPr>
            <a:lvl8pPr marL="0" indent="0" algn="l">
              <a:lnSpc>
                <a:spcPct val="108000"/>
              </a:lnSpc>
              <a:buNone/>
              <a:defRPr sz="1100" b="0" cap="all" spc="110" baseline="0">
                <a:solidFill>
                  <a:schemeClr val="bg1"/>
                </a:solidFill>
              </a:defRPr>
            </a:lvl8pPr>
            <a:lvl9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Presentation Title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  <a:p>
            <a:pPr lvl="4"/>
            <a:r>
              <a:rPr lang="en-US"/>
              <a:t>5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1CC8EA4-78B8-4C81-8145-B6DD978A37D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9944" y="12987772"/>
            <a:ext cx="6317705" cy="45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7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200F-E918-4D27-0C81-3AF6E7D3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8B87-F330-A7A5-5659-6EACA1B7F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6C1A-290C-7105-0742-57ED25F79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F9663-B4EB-8439-972A-D615FB8E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D1A38-54DB-8682-DFA1-FF5D447C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32E34-4FF7-C44B-5160-A85DC044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2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F457-87FF-4493-A55B-F0D3F6DF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B30D4-09B0-C44C-9A9B-6F0EB9D1D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AC4A3-F1BD-C2A6-B628-9F2DFAEC7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AD781-213A-1340-0C84-45B1ED537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DA06D-4AE7-A4C5-B6E8-145E0B9D1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5727F-B41F-E68D-87CE-E1BBB406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9EAC15-9B1A-5500-CFC6-3A2D3C7D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B8389-2A78-7C73-D75A-56B630F34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652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B376-C9C1-C943-C2B9-9D82BAF0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BAA3C-6542-1A89-3A77-50346DD7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D6202-45DA-6918-940C-494F4420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8467C-7D8C-1764-13FB-519B59E0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5146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825D5-EF78-E1EC-8D32-C2E153E9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1DD65-5B64-252E-7724-74C949EA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C111D-2048-4563-4DA0-DB6C857C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97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C6E4D-5278-D001-F362-0DB3021C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26E86-EC29-CDDB-A282-55A713286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70537-225D-E9F8-DEB7-144C02DFC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39D52-51EB-5E70-FEC0-20632992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3CBC6-85A5-003D-C873-98588B61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CE310-A858-1096-B6EC-56FE8B4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47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B777-191C-A9C2-3262-2456E4360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DC656-78F6-0C52-BE2E-CCDB25424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3F425-B0F6-93FF-CA14-E335671C4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3BB4B-9CE5-96FE-92B9-CBA23EA9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520CC-5978-1B56-9B33-45616B7C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748EF-697D-6B61-7884-6E270E2AD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2982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2C3CB-8DF8-34A4-E677-1D83FB37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4190D-299F-EEAC-65A6-4D9C02B9B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BB8A-0AF3-B780-6906-93814F9F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14BC5-E903-4419-87A3-3F64844D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8FD54-52AC-71C3-1684-9C5DC9C1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045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AA60A-8923-3C14-F967-7653C9D51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5EB07-1DF8-DB53-44AD-A41CC1FB3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AA4F0-134D-CABF-F388-EA4AE338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E8EC8-DDF0-BC22-F851-A55D6CDF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FBB1A-9767-6F4E-79D4-FD56AB97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293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341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20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1E8DA1B-BB9F-47BC-856C-97787394FE77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Picture Placeholder 20">
            <a:extLst>
              <a:ext uri="{FF2B5EF4-FFF2-40B4-BE49-F238E27FC236}">
                <a16:creationId xmlns:a16="http://schemas.microsoft.com/office/drawing/2014/main" id="{A5451E8C-4598-4E40-B968-31800F8ED2FE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2192001" y="0"/>
            <a:ext cx="12191998" cy="1371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12000" tIns="360000" rIns="576000" bIns="360000" anchor="ctr" anchorCtr="0">
            <a:noAutofit/>
          </a:bodyPr>
          <a:lstStyle>
            <a:lvl1pPr algn="l">
              <a:defRPr sz="280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39926BE-0D9D-4400-A90E-88C8BB726B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399" y="1992674"/>
            <a:ext cx="10707328" cy="7147474"/>
          </a:xfrm>
        </p:spPr>
        <p:txBody>
          <a:bodyPr/>
          <a:lstStyle>
            <a:lvl1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>
                <a:solidFill>
                  <a:schemeClr val="accent1"/>
                </a:solidFill>
              </a:defRPr>
            </a:lvl1pPr>
            <a:lvl2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2pPr>
            <a:lvl3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3pPr>
            <a:lvl4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4pPr>
            <a:lvl5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5pPr>
            <a:lvl6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6pPr>
            <a:lvl7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7pPr>
            <a:lvl8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8pPr>
            <a:lvl9pPr marL="576000" indent="-576000" algn="l">
              <a:lnSpc>
                <a:spcPct val="120000"/>
              </a:lnSpc>
              <a:spcAft>
                <a:spcPts val="2800"/>
              </a:spcAft>
              <a:buFont typeface="+mj-lt"/>
              <a:buAutoNum type="arabicPeriod"/>
              <a:defRPr sz="3200" b="0">
                <a:solidFill>
                  <a:schemeClr val="accent1"/>
                </a:solidFill>
              </a:defRPr>
            </a:lvl9pPr>
          </a:lstStyle>
          <a:p>
            <a:r>
              <a:rPr lang="en-US"/>
              <a:t>Click to add Item</a:t>
            </a:r>
          </a:p>
          <a:p>
            <a:pPr lvl="1"/>
            <a:r>
              <a:rPr lang="en-US"/>
              <a:t>2</a:t>
            </a:r>
          </a:p>
          <a:p>
            <a:pPr lvl="2"/>
            <a:r>
              <a:rPr lang="en-US"/>
              <a:t>3</a:t>
            </a:r>
          </a:p>
          <a:p>
            <a:pPr lvl="3"/>
            <a:r>
              <a:rPr lang="en-US"/>
              <a:t>4</a:t>
            </a:r>
          </a:p>
          <a:p>
            <a:pPr lvl="4"/>
            <a:r>
              <a:rPr lang="en-US"/>
              <a:t>5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F1B4E-25A4-4508-90C3-2F57F0C7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PHN © 2020 Editable Document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3F30B-2234-4386-8925-1D9F1996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E73E6-FDCE-4551-9914-A8AE71A4A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46876"/>
            <a:ext cx="10707329" cy="9473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997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563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220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300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573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622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861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257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493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37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6875"/>
            <a:ext cx="7560000" cy="11423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PHN © 2020 Editable Document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AEA0E0-5CC6-4BD0-905C-A0021E4194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AB282-F46C-4825-ADA3-8950FFE4ED1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0412413" y="1146176"/>
            <a:ext cx="13046028" cy="7604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5C6AADC0-DCAD-4AE2-AC55-41F07A057F48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429874" y="8921439"/>
            <a:ext cx="13039725" cy="339103"/>
          </a:xfrm>
          <a:noFill/>
        </p:spPr>
        <p:txBody>
          <a:bodyPr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2pPr>
            <a:lvl3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8pPr>
            <a:lvl9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9pPr>
          </a:lstStyle>
          <a:p>
            <a:pPr lvl="0"/>
            <a:r>
              <a:rPr lang="en-US"/>
              <a:t>Click to add Footnote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1865A5-169A-4813-B84C-57A44BA31D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2331087"/>
            <a:ext cx="7560000" cy="7560000"/>
          </a:xfrm>
        </p:spPr>
        <p:txBody>
          <a:bodyPr/>
          <a:lstStyle>
            <a:lvl1pPr>
              <a:defRPr lang="en-GB" smtClean="0"/>
            </a:lvl1pPr>
            <a:lvl2pPr>
              <a:defRPr sz="2200">
                <a:solidFill>
                  <a:schemeClr val="tx1"/>
                </a:solidFill>
              </a:defRPr>
            </a:lvl2pPr>
            <a:lvl3pPr marL="522000" indent="-522000">
              <a:buFont typeface="Arial" panose="020B0604020202020204" pitchFamily="34" charset="0"/>
              <a:buChar char="—"/>
              <a:defRPr/>
            </a:lvl3pPr>
          </a:lstStyle>
          <a:p>
            <a:pPr lvl="0"/>
            <a:r>
              <a:rPr lang="en-GB"/>
              <a:t>Click to add text, press the ‘Increase/Decrease’ button under the Home tab to move though the text styles.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6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s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509874-E217-4B58-94FC-DEBE22E2F321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6875"/>
            <a:ext cx="12713110" cy="11423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PHN © 2020 Editable Document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2241D3C3-F4AE-4E6B-8C5A-96DE510FF4B8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5746400" y="1270800"/>
            <a:ext cx="7621200" cy="4989600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EFB4A0A9-6F7E-467A-93C3-2AFE423C39D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5746400" y="7143443"/>
            <a:ext cx="7621200" cy="4989600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CE58EA3-BAD2-46D1-A9E6-3BEB5D2AD54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14400" y="9260543"/>
            <a:ext cx="10750835" cy="2098282"/>
          </a:xfrm>
          <a:blipFill>
            <a:blip r:embed="rId2"/>
            <a:srcRect/>
            <a:stretch>
              <a:fillRect l="-70" t="5449" r="98426" b="-69639"/>
            </a:stretch>
          </a:blipFill>
        </p:spPr>
        <p:txBody>
          <a:bodyPr lIns="0" tIns="0" rIns="0" bIns="0" anchor="ctr" anchorCtr="0"/>
          <a:lstStyle>
            <a:lvl1pPr marL="558000">
              <a:lnSpc>
                <a:spcPct val="113000"/>
              </a:lnSpc>
              <a:spcAft>
                <a:spcPts val="0"/>
              </a:spcAft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558000">
              <a:lnSpc>
                <a:spcPct val="113000"/>
              </a:lnSpc>
              <a:spcAft>
                <a:spcPts val="0"/>
              </a:spcAft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2pPr>
            <a:lvl3pPr marL="558000">
              <a:lnSpc>
                <a:spcPct val="113000"/>
              </a:lnSpc>
              <a:spcAft>
                <a:spcPts val="0"/>
              </a:spcAft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558000" indent="0">
              <a:lnSpc>
                <a:spcPct val="113000"/>
              </a:lnSpc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558000" indent="0">
              <a:lnSpc>
                <a:spcPct val="113000"/>
              </a:lnSpc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5pPr>
            <a:lvl6pPr marL="558000" indent="0">
              <a:lnSpc>
                <a:spcPct val="113000"/>
              </a:lnSpc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6pPr>
            <a:lvl7pPr marL="558000" indent="0" algn="l">
              <a:lnSpc>
                <a:spcPct val="113000"/>
              </a:lnSpc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7pPr>
            <a:lvl8pPr marL="5580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8pPr>
            <a:lvl9pPr marL="558000">
              <a:lnSpc>
                <a:spcPct val="113000"/>
              </a:lnSpc>
              <a:spcAft>
                <a:spcPts val="0"/>
              </a:spcAft>
              <a:defRPr sz="3200">
                <a:solidFill>
                  <a:schemeClr val="accent1"/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en-US"/>
              <a:t>Click to add Pullout Quote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361A0B4D-D5AB-4569-B1A6-7A7BA254F17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5746400" y="6397257"/>
            <a:ext cx="7621200" cy="339103"/>
          </a:xfrm>
          <a:noFill/>
        </p:spPr>
        <p:txBody>
          <a:bodyPr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2pPr>
            <a:lvl3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8pPr>
            <a:lvl9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9pPr>
          </a:lstStyle>
          <a:p>
            <a:pPr lvl="0"/>
            <a:r>
              <a:rPr lang="en-US"/>
              <a:t>Click to add Footnote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E14FD5BE-F9BC-4118-BAAD-9242AD8BCB38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5746400" y="12275648"/>
            <a:ext cx="7621200" cy="339103"/>
          </a:xfrm>
          <a:noFill/>
        </p:spPr>
        <p:txBody>
          <a:bodyPr lIns="0" tIns="0" rIns="0" bIns="0"/>
          <a:lstStyle>
            <a:lvl1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2pPr>
            <a:lvl3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8pPr>
            <a:lvl9pPr marL="0"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accent6"/>
                </a:solidFill>
                <a:latin typeface="+mn-lt"/>
              </a:defRPr>
            </a:lvl9pPr>
          </a:lstStyle>
          <a:p>
            <a:pPr lvl="0"/>
            <a:r>
              <a:rPr lang="en-US"/>
              <a:t>Click to add Footnote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EE1D3-DF9F-459D-825E-85F2DAE7E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3990" y="2331086"/>
            <a:ext cx="12713110" cy="6449377"/>
          </a:xfrm>
        </p:spPr>
        <p:txBody>
          <a:bodyPr/>
          <a:lstStyle/>
          <a:p>
            <a:pPr lvl="0"/>
            <a:r>
              <a:rPr lang="en-GB"/>
              <a:t>Click to add text, press the ‘Increase/Decrease’ button under the Home tab to move though the text styles.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2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PHN © 2020 Editable Document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3853589-26CB-4CB9-9548-DCB6E6236083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53D2F7-6965-4FF4-A131-A6C28DF14B7A}"/>
              </a:ext>
            </a:extLst>
          </p:cNvPr>
          <p:cNvSpPr/>
          <p:nvPr userDrawn="1"/>
        </p:nvSpPr>
        <p:spPr>
          <a:xfrm>
            <a:off x="0" y="12801599"/>
            <a:ext cx="49536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D3E7EB-F30F-47FB-9522-E6CE6DD80069}"/>
              </a:ext>
            </a:extLst>
          </p:cNvPr>
          <p:cNvSpPr txBox="1"/>
          <p:nvPr userDrawn="1"/>
        </p:nvSpPr>
        <p:spPr>
          <a:xfrm>
            <a:off x="0" y="13074905"/>
            <a:ext cx="4953600" cy="369332"/>
          </a:xfrm>
          <a:prstGeom prst="rect">
            <a:avLst/>
          </a:prstGeom>
          <a:noFill/>
        </p:spPr>
        <p:txBody>
          <a:bodyPr wrap="square" rIns="36000" rtlCol="0" anchor="ctr" anchorCtr="0">
            <a:spAutoFit/>
          </a:bodyPr>
          <a:lstStyle/>
          <a:p>
            <a:pPr algn="ctr"/>
            <a:r>
              <a:rPr lang="en-AU" sz="1800" b="1" cap="all" spc="360" baseline="0">
                <a:solidFill>
                  <a:schemeClr val="accent1"/>
                </a:solidFill>
              </a:rPr>
              <a:t>hneccphn.com.au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7F9B653-D83F-44FC-BC70-2CB08DC192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08800" y="11703600"/>
            <a:ext cx="6958800" cy="1376773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C1811652-AB9C-4F5F-9836-49A90DFEE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5201" y="4248002"/>
            <a:ext cx="10080000" cy="3888000"/>
          </a:xfrm>
          <a:blipFill>
            <a:blip r:embed="rId4"/>
            <a:stretch>
              <a:fillRect/>
            </a:stretch>
          </a:blipFill>
        </p:spPr>
        <p:txBody>
          <a:bodyPr lIns="540000" anchor="ctr" anchorCtr="0"/>
          <a:lstStyle>
            <a:lvl1pPr marL="0" indent="0" algn="l">
              <a:lnSpc>
                <a:spcPct val="95000"/>
              </a:lnSpc>
              <a:spcAft>
                <a:spcPts val="800"/>
              </a:spcAft>
              <a:buNone/>
              <a:defRPr sz="8000" b="0" spc="8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0" indent="0" algn="l">
              <a:spcAft>
                <a:spcPts val="1900"/>
              </a:spcAft>
              <a:buNone/>
              <a:defRPr sz="2800" b="1" cap="all" spc="580" baseline="0">
                <a:solidFill>
                  <a:schemeClr val="accent2"/>
                </a:solidFill>
              </a:defRPr>
            </a:lvl2pPr>
            <a:lvl3pPr marL="0" indent="0" algn="l">
              <a:lnSpc>
                <a:spcPct val="115000"/>
              </a:lnSpc>
              <a:spcAft>
                <a:spcPts val="200"/>
              </a:spcAft>
              <a:buNone/>
              <a:defRPr sz="2600" b="0">
                <a:solidFill>
                  <a:schemeClr val="bg1"/>
                </a:solidFill>
              </a:defRPr>
            </a:lvl3pPr>
            <a:lvl4pPr marL="0" indent="0" algn="l">
              <a:lnSpc>
                <a:spcPct val="108000"/>
              </a:lnSpc>
              <a:spcBef>
                <a:spcPts val="2400"/>
              </a:spcBef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4pPr>
            <a:lvl5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5pPr>
            <a:lvl6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6pPr>
            <a:lvl7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7pPr>
            <a:lvl8pPr marL="0" indent="0" algn="l">
              <a:lnSpc>
                <a:spcPct val="108000"/>
              </a:lnSpc>
              <a:buNone/>
              <a:defRPr sz="1100" b="0" cap="all" spc="110" baseline="0">
                <a:solidFill>
                  <a:schemeClr val="bg1"/>
                </a:solidFill>
              </a:defRPr>
            </a:lvl8pPr>
            <a:lvl9pPr marL="0" indent="0" algn="l">
              <a:lnSpc>
                <a:spcPct val="108000"/>
              </a:lnSpc>
              <a:spcAft>
                <a:spcPts val="0"/>
              </a:spcAft>
              <a:buNone/>
              <a:defRPr sz="1100" b="0" cap="all" spc="11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Back page title over two lines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  <a:p>
            <a:pPr lvl="4"/>
            <a:r>
              <a:rPr lang="en-US"/>
              <a:t>5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3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CAD7-AB48-1365-F4C0-2F4208501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A3-7D69-8DDF-8DED-76C7F7E83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15A35-178B-FCC0-4F1C-C9557F96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6BA74-6639-93D2-2923-CAA82E77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8CE8-18E7-2FD8-88BA-D41465B7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49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F7D0-DF9A-A3E6-46D7-C5F61AAB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C2866-3CD0-CBB7-D9D1-E1083E83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74167-7787-2C56-131E-062A324A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DE162-9FAB-9DA3-CA3F-0871FC64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6A0E3-EAE6-2EE8-73BE-5AAFDAD1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7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26FD-8C5D-5E29-423A-D4AF7ECC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931F6-BC4F-B968-84C5-452A63A3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73024-60CB-3605-0264-43F704891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9A7E7-EC22-1884-BE69-71456A46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AF035-ECCB-66E4-5525-5EEC8DF6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30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46875"/>
            <a:ext cx="22472542" cy="11423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40245"/>
            <a:ext cx="22472542" cy="10228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Numbered List Level 1 Fourth level</a:t>
            </a:r>
          </a:p>
          <a:p>
            <a:pPr lvl="4"/>
            <a:r>
              <a:rPr lang="en-US"/>
              <a:t>Numbered List Level 2 Fifth level</a:t>
            </a:r>
          </a:p>
          <a:p>
            <a:pPr lvl="5"/>
            <a:r>
              <a:rPr lang="en-US"/>
              <a:t>Bullet List Level 1 Sixth level</a:t>
            </a:r>
          </a:p>
          <a:p>
            <a:pPr lvl="6"/>
            <a:r>
              <a:rPr lang="en-US"/>
              <a:t>Bullet List Level 2 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97750" y="12682888"/>
            <a:ext cx="173355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 spc="20" baseline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12682888"/>
            <a:ext cx="1903095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 spc="20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PHN © 2020 Editable Document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72000" y="12801600"/>
            <a:ext cx="2412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accent1"/>
                </a:solidFill>
              </a:defRPr>
            </a:lvl1pPr>
          </a:lstStyle>
          <a:p>
            <a:fld id="{F5AEA0E0-5CC6-4BD0-905C-A0021E4194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0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 dt="0"/>
  <p:txStyles>
    <p:titleStyle>
      <a:lvl1pPr algn="l" defTabSz="1828800" rtl="0" eaLnBrk="1" latinLnBrk="0" hangingPunct="1">
        <a:lnSpc>
          <a:spcPct val="105000"/>
        </a:lnSpc>
        <a:spcBef>
          <a:spcPct val="0"/>
        </a:spcBef>
        <a:buNone/>
        <a:defRPr sz="2800" b="1" kern="1200" cap="all" spc="5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ct val="100000"/>
        </a:lnSpc>
        <a:spcBef>
          <a:spcPts val="0"/>
        </a:spcBef>
        <a:spcAft>
          <a:spcPts val="2500"/>
        </a:spcAft>
        <a:buFont typeface="Arial" panose="020B0604020202020204" pitchFamily="34" charset="0"/>
        <a:buNone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1828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600" kern="1200" spc="2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1828800" rtl="0" eaLnBrk="1" latinLnBrk="0" hangingPunct="1">
        <a:lnSpc>
          <a:spcPct val="12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lang="en-US" sz="2200" kern="1200" spc="20" baseline="0" dirty="0">
          <a:solidFill>
            <a:schemeClr val="tx2"/>
          </a:solidFill>
          <a:latin typeface="+mn-lt"/>
          <a:ea typeface="+mn-ea"/>
          <a:cs typeface="+mn-cs"/>
        </a:defRPr>
      </a:lvl3pPr>
      <a:lvl4pPr marL="522000" indent="-522000" algn="l" defTabSz="1828800" rtl="0" eaLnBrk="1" latinLnBrk="0" hangingPunct="1">
        <a:lnSpc>
          <a:spcPct val="120000"/>
        </a:lnSpc>
        <a:spcBef>
          <a:spcPts val="0"/>
        </a:spcBef>
        <a:spcAft>
          <a:spcPts val="1800"/>
        </a:spcAft>
        <a:buFont typeface="+mj-lt"/>
        <a:buAutoNum type="arabicPeriod"/>
        <a:defRPr lang="en-US" sz="2200" b="0" kern="1200" spc="0" baseline="0" dirty="0">
          <a:solidFill>
            <a:schemeClr val="tx2"/>
          </a:solidFill>
          <a:latin typeface="+mn-lt"/>
          <a:ea typeface="+mn-ea"/>
          <a:cs typeface="+mn-cs"/>
        </a:defRPr>
      </a:lvl4pPr>
      <a:lvl5pPr marL="1026000" indent="-522000" algn="l" defTabSz="1828800" rtl="0" eaLnBrk="1" latinLnBrk="0" hangingPunct="1">
        <a:lnSpc>
          <a:spcPct val="120000"/>
        </a:lnSpc>
        <a:spcBef>
          <a:spcPts val="0"/>
        </a:spcBef>
        <a:spcAft>
          <a:spcPts val="1800"/>
        </a:spcAft>
        <a:buFont typeface="+mj-lt"/>
        <a:buAutoNum type="alphaLcPeriod"/>
        <a:defRPr lang="en-US" sz="2200" kern="1200" spc="0" baseline="0" dirty="0">
          <a:solidFill>
            <a:schemeClr val="tx2"/>
          </a:solidFill>
          <a:latin typeface="+mn-lt"/>
          <a:ea typeface="+mn-ea"/>
          <a:cs typeface="+mn-cs"/>
        </a:defRPr>
      </a:lvl5pPr>
      <a:lvl6pPr marL="522000" indent="-522000" algn="l" defTabSz="1828800" rtl="0" eaLnBrk="1" latinLnBrk="0" hangingPunct="1">
        <a:lnSpc>
          <a:spcPct val="120000"/>
        </a:lnSpc>
        <a:spcBef>
          <a:spcPts val="0"/>
        </a:spcBef>
        <a:spcAft>
          <a:spcPts val="2000"/>
        </a:spcAft>
        <a:buFont typeface="Arial" panose="020B0604020202020204" pitchFamily="34" charset="0"/>
        <a:buChar char="–"/>
        <a:defRPr lang="en-US" sz="2200" kern="1200" spc="20" baseline="0" dirty="0">
          <a:solidFill>
            <a:schemeClr val="tx2"/>
          </a:solidFill>
          <a:latin typeface="+mn-lt"/>
          <a:ea typeface="+mn-ea"/>
          <a:cs typeface="+mn-cs"/>
        </a:defRPr>
      </a:lvl6pPr>
      <a:lvl7pPr marL="1026000" indent="-522000" algn="l" defTabSz="1828800" rtl="0" eaLnBrk="1" latinLnBrk="0" hangingPunct="1">
        <a:lnSpc>
          <a:spcPct val="12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&gt;"/>
        <a:defRPr lang="en-US" sz="2200" kern="1200" spc="20" baseline="0" dirty="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18288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lang="en-US" sz="1600" kern="1200" spc="0" baseline="0" dirty="0">
          <a:solidFill>
            <a:schemeClr val="accent6"/>
          </a:solidFill>
          <a:latin typeface="+mn-lt"/>
          <a:ea typeface="+mn-ea"/>
          <a:cs typeface="+mn-cs"/>
        </a:defRPr>
      </a:lvl8pPr>
      <a:lvl9pPr marL="0" indent="0" algn="l" defTabSz="1828800" rtl="0" eaLnBrk="1" latinLnBrk="0" hangingPunct="1">
        <a:lnSpc>
          <a:spcPct val="12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lang="en-GB" sz="1600" kern="1200" spc="20" baseline="0" dirty="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EC4DD-6E00-1935-B7FE-D77CD69D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97676-A39B-BB4B-650D-D5EE91DB6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D5F10-44ED-8500-8ADC-1942357FA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B23B-B557-4A16-A473-4730E4D6837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02541-3CA9-CD3A-FC49-452CC6B99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DD36F-7620-A205-9E94-A50CEE779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F428-92BE-4C4D-B002-06256124F7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0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45F0-9102-4A24-824F-5F2B61D66B31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764C-2D9A-42E6-B567-8C2532101C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30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atientinfo.org.au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ccpatientinfo.org.a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entralcoast.communityhealthpathways.org/" TargetMode="External"/><Relationship Id="rId5" Type="http://schemas.openxmlformats.org/officeDocument/2006/relationships/hyperlink" Target="https://hne.communityhealthpathways.org/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entralcoast.communityhealthpathways.org/1033645.htm" TargetMode="External"/><Relationship Id="rId13" Type="http://schemas.openxmlformats.org/officeDocument/2006/relationships/hyperlink" Target="https://centralcoast.communityhealthpathways.org/839877.htm" TargetMode="External"/><Relationship Id="rId18" Type="http://schemas.openxmlformats.org/officeDocument/2006/relationships/hyperlink" Target="https://centralcoast.communityhealthpathways.org/90820.htm" TargetMode="External"/><Relationship Id="rId3" Type="http://schemas.openxmlformats.org/officeDocument/2006/relationships/hyperlink" Target="https://centralcoast.communityhealthpathways.org/56652.htm" TargetMode="External"/><Relationship Id="rId7" Type="http://schemas.openxmlformats.org/officeDocument/2006/relationships/hyperlink" Target="https://centralcoast.communityhealthpathways.org/728651.htm" TargetMode="External"/><Relationship Id="rId12" Type="http://schemas.openxmlformats.org/officeDocument/2006/relationships/hyperlink" Target="https://centralcoast.communityhealthpathways.org/722376.htm" TargetMode="External"/><Relationship Id="rId17" Type="http://schemas.openxmlformats.org/officeDocument/2006/relationships/hyperlink" Target="https://centralcoast.communityhealthpathways.org/11932.htm" TargetMode="External"/><Relationship Id="rId2" Type="http://schemas.openxmlformats.org/officeDocument/2006/relationships/hyperlink" Target="https://centralcoast.communityhealthpathways.org/723535.htm" TargetMode="External"/><Relationship Id="rId16" Type="http://schemas.openxmlformats.org/officeDocument/2006/relationships/hyperlink" Target="https://centralcoast.communityhealthpathways.org/52701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entralcoast.communityhealthpathways.org/709101.htm" TargetMode="External"/><Relationship Id="rId11" Type="http://schemas.openxmlformats.org/officeDocument/2006/relationships/hyperlink" Target="https://centralcoast.communityhealthpathways.org/43477_1.htm" TargetMode="External"/><Relationship Id="rId5" Type="http://schemas.openxmlformats.org/officeDocument/2006/relationships/hyperlink" Target="https://centralcoast.communityhealthpathways.org/741255.htm" TargetMode="External"/><Relationship Id="rId15" Type="http://schemas.openxmlformats.org/officeDocument/2006/relationships/hyperlink" Target="https://centralcoast.communityhealthpathways.org/891089.htm" TargetMode="External"/><Relationship Id="rId10" Type="http://schemas.openxmlformats.org/officeDocument/2006/relationships/hyperlink" Target="https://centralcoast.communityhealthpathways.org/783098.htm" TargetMode="External"/><Relationship Id="rId19" Type="http://schemas.openxmlformats.org/officeDocument/2006/relationships/hyperlink" Target="https://centralcoast.communityhealthpathways.org/15354.htm" TargetMode="External"/><Relationship Id="rId4" Type="http://schemas.openxmlformats.org/officeDocument/2006/relationships/hyperlink" Target="https://centralcoast.communityhealthpathways.org/919418.htm" TargetMode="External"/><Relationship Id="rId9" Type="http://schemas.openxmlformats.org/officeDocument/2006/relationships/hyperlink" Target="https://centralcoast.communityhealthpathways.org/732314.htm" TargetMode="External"/><Relationship Id="rId14" Type="http://schemas.openxmlformats.org/officeDocument/2006/relationships/hyperlink" Target="https://centralcoast.communityhealthpathways.org/803793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D4B1A71-EE54-21F3-7DFD-E0708CADE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43" y="6530488"/>
            <a:ext cx="7113158" cy="2155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14481D-2273-7025-CCAC-AD7481B7B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3825" y="6452523"/>
            <a:ext cx="7113158" cy="2173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C8AC2F-ED85-C981-93F1-8F2F62048C0D}"/>
              </a:ext>
            </a:extLst>
          </p:cNvPr>
          <p:cNvSpPr txBox="1"/>
          <p:nvPr/>
        </p:nvSpPr>
        <p:spPr>
          <a:xfrm>
            <a:off x="12463825" y="2927784"/>
            <a:ext cx="1054472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sng" strike="noStrike" kern="1200" cap="none" spc="0" normalizeH="0" baseline="0" noProof="0">
                <a:ln>
                  <a:noFill/>
                </a:ln>
                <a:solidFill>
                  <a:srgbClr val="A4DBE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https://hne.communityhealthpathways.org/</a:t>
            </a:r>
            <a:endParaRPr kumimoji="0" lang="en-AU" sz="4000" b="0" i="0" u="sng" strike="noStrike" kern="1200" cap="none" spc="0" normalizeH="0" baseline="0" noProof="0">
              <a:ln>
                <a:noFill/>
              </a:ln>
              <a:solidFill>
                <a:srgbClr val="A4DBE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Username: hnehealth 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Password:   p1thw1ys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For health professionals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0" i="0" u="sng" strike="noStrike" kern="1200" cap="none" spc="0" normalizeH="0" baseline="0" noProof="0">
              <a:ln>
                <a:noFill/>
              </a:ln>
              <a:solidFill>
                <a:srgbClr val="A4DBE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76046B-FC95-7C06-CACE-B745C122D0BB}"/>
              </a:ext>
            </a:extLst>
          </p:cNvPr>
          <p:cNvSpPr txBox="1"/>
          <p:nvPr/>
        </p:nvSpPr>
        <p:spPr>
          <a:xfrm>
            <a:off x="546803" y="2931211"/>
            <a:ext cx="12486640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>
              <a:buClr>
                <a:srgbClr val="11175E"/>
              </a:buClr>
              <a:buSzPct val="90000"/>
              <a:defRPr/>
            </a:pPr>
            <a:r>
              <a:rPr lang="en-AU" sz="4000" u="sng">
                <a:solidFill>
                  <a:srgbClr val="A4DBE8"/>
                </a:solidFill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https://centralcoast.communityhealthpathways.org/</a:t>
            </a:r>
            <a:endParaRPr lang="en-AU" sz="4000" u="sng">
              <a:solidFill>
                <a:srgbClr val="A4DBE8"/>
              </a:solidFill>
              <a:latin typeface="Calibri" panose="020F0502020204030204" pitchFamily="34" charset="0"/>
            </a:endParaRPr>
          </a:p>
          <a:p>
            <a:pPr marL="0" marR="0" lvl="0" indent="0" algn="l" defTabSz="1828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75E"/>
              </a:buClr>
              <a:buSzPct val="90000"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cs typeface="Calibri"/>
              </a:rPr>
              <a:t>Username: centralcoast </a:t>
            </a:r>
            <a:endParaRPr lang="en-AU" sz="40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cs typeface="Calibri"/>
            </a:endParaRPr>
          </a:p>
          <a:p>
            <a:pPr fontAlgn="base">
              <a:buClr>
                <a:srgbClr val="11175E"/>
              </a:buClr>
              <a:buSzPct val="90000"/>
              <a:defRPr/>
            </a:pP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cs typeface="Calibri"/>
              </a:rPr>
              <a:t>Password:</a:t>
            </a:r>
            <a:r>
              <a:rPr lang="en-AU" sz="4000">
                <a:solidFill>
                  <a:schemeClr val="bg2"/>
                </a:solidFill>
                <a:latin typeface="Calibri"/>
                <a:cs typeface="Calibri"/>
              </a:rPr>
              <a:t> </a:t>
            </a: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cs typeface="Calibri"/>
              </a:rPr>
              <a:t> 1connect</a:t>
            </a:r>
            <a:endParaRPr lang="en-AU" sz="40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1828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75E"/>
              </a:buClr>
              <a:buSzPct val="90000"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cs typeface="Calibri"/>
              </a:rPr>
              <a:t>For health professionals</a:t>
            </a:r>
            <a:endParaRPr lang="en-AU" sz="40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75E"/>
              </a:buClr>
              <a:buSzTx/>
              <a:buFontTx/>
              <a:buNone/>
              <a:tabLst/>
              <a:defRPr/>
            </a:pPr>
            <a:endParaRPr kumimoji="0" lang="en-AU" sz="4000" b="0" i="0" u="sng" strike="noStrike" kern="1200" cap="none" spc="0" normalizeH="0" baseline="0" noProof="0">
              <a:ln>
                <a:noFill/>
              </a:ln>
              <a:solidFill>
                <a:srgbClr val="A4DBE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75E"/>
              </a:buClr>
              <a:buSzTx/>
              <a:buFontTx/>
              <a:buNone/>
              <a:tabLst/>
              <a:defRPr/>
            </a:pPr>
            <a:endParaRPr kumimoji="0" lang="en-AU" sz="4000" b="0" i="0" u="none" strike="noStrike" kern="1200" cap="none" spc="0" normalizeH="0" baseline="0" noProof="0">
              <a:ln>
                <a:noFill/>
              </a:ln>
              <a:solidFill>
                <a:srgbClr val="A4DBE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746172-ABC6-F0AC-721C-7EB45403B86D}"/>
              </a:ext>
            </a:extLst>
          </p:cNvPr>
          <p:cNvSpPr txBox="1"/>
          <p:nvPr/>
        </p:nvSpPr>
        <p:spPr>
          <a:xfrm>
            <a:off x="546803" y="9099126"/>
            <a:ext cx="10033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srgbClr val="A4DBE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https://www.ccpatientinfo.org.au/</a:t>
            </a:r>
            <a:endParaRPr kumimoji="0" lang="en-AU" sz="3600" b="0" i="0" u="none" strike="noStrike" kern="1200" cap="none" spc="0" normalizeH="0" baseline="0" noProof="0">
              <a:ln>
                <a:noFill/>
              </a:ln>
              <a:solidFill>
                <a:srgbClr val="A4DBE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patients and the general community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 password required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FE5754-71C0-5545-669C-00CE75341ACB}"/>
              </a:ext>
            </a:extLst>
          </p:cNvPr>
          <p:cNvSpPr txBox="1"/>
          <p:nvPr/>
        </p:nvSpPr>
        <p:spPr>
          <a:xfrm>
            <a:off x="12463825" y="8912497"/>
            <a:ext cx="110363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srgbClr val="A4DBE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http://patientinfo.org.au/</a:t>
            </a:r>
            <a:endParaRPr kumimoji="0" lang="en-AU" sz="3600" b="0" i="0" u="none" strike="noStrike" kern="1200" cap="none" spc="0" normalizeH="0" baseline="0" noProof="0">
              <a:ln>
                <a:noFill/>
              </a:ln>
              <a:solidFill>
                <a:srgbClr val="A4DBE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patients and the general community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 password required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E5280EC-2349-E652-8EC9-450154B4FD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36595" y="1098399"/>
            <a:ext cx="12338230" cy="1396780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4E4E05B6-245B-69F0-7753-05BE91FAC9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43" y="827005"/>
            <a:ext cx="7396967" cy="193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1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04004ED5-C384-4C7C-9589-BBDE2B9B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PHN © 2020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6E344CC5-939D-4C04-8008-7B77352B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F1CA391-24E8-4B4C-AA1C-79B384765C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4400" y="1295888"/>
            <a:ext cx="20134385" cy="117114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</a:t>
            </a: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AU" sz="2800" dirty="0">
                <a:solidFill>
                  <a:schemeClr val="accent4"/>
                </a:solidFill>
              </a:rPr>
              <a:t>section:</a:t>
            </a:r>
            <a:endParaRPr lang="en-AU" sz="2800" dirty="0">
              <a:solidFill>
                <a:schemeClr val="accent4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483200" lvl="4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Infection Control and Staff Exposure or Infection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1483200" lvl="4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Assessment and Management</a:t>
            </a: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AU" sz="2800" dirty="0">
                <a:solidFill>
                  <a:schemeClr val="accent4"/>
                </a:solidFill>
              </a:rPr>
              <a:t>section:</a:t>
            </a:r>
            <a:endParaRPr lang="en-AU" sz="2800" dirty="0">
              <a:solidFill>
                <a:schemeClr val="accent4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65438" indent="-630238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Respiratory Presentations During COVID-19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2865438" indent="-630238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Management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2865438" indent="-630238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Medications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2865438" indent="-630238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Assessment and Management in Residential Aged Care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2865438" indent="-630238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Post-COVID-19 Sequelae</a:t>
            </a:r>
            <a:endParaRPr lang="en-AU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483200" lvl="4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Testing, Medication Access, and Referrals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1483200" lvl="4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Vaccination</a:t>
            </a: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AU" sz="2800" dirty="0">
                <a:solidFill>
                  <a:schemeClr val="accent4"/>
                </a:solidFill>
              </a:rPr>
              <a:t>section:</a:t>
            </a:r>
            <a:endParaRPr lang="en-AU" sz="2800" dirty="0">
              <a:solidFill>
                <a:schemeClr val="accent4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784475" lvl="4" indent="-630238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Vaccination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784475" lvl="4" indent="-630238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Vaccination Referrals and Advice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457200" lvl="4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Influenza Immunisation</a:t>
            </a:r>
            <a:endParaRPr lang="en-AU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457200" lvl="4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Respiratory</a:t>
            </a:r>
            <a:r>
              <a:rPr lang="en-AU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AU" sz="2800" dirty="0">
                <a:solidFill>
                  <a:schemeClr val="accent4"/>
                </a:solidFill>
              </a:rPr>
              <a:t>section</a:t>
            </a:r>
            <a:endParaRPr lang="en-AU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4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Hospital in the Home (HiTH)</a:t>
            </a: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457200" lvl="4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Aged Care Emergency (ACE)</a:t>
            </a:r>
            <a:endParaRPr lang="en-AU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marL="1482725" lvl="4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cs typeface="Arial" panose="020B0604020202020204"/>
            </a:endParaRPr>
          </a:p>
          <a:p>
            <a:pPr lvl="0"/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0"/>
            <a:endParaRPr lang="en-US" sz="2800" dirty="0"/>
          </a:p>
          <a:p>
            <a:r>
              <a:rPr lang="en-GB" sz="28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214307-1D91-486A-A595-5C2D1FDB70E1}"/>
              </a:ext>
            </a:extLst>
          </p:cNvPr>
          <p:cNvSpPr txBox="1"/>
          <p:nvPr/>
        </p:nvSpPr>
        <p:spPr>
          <a:xfrm>
            <a:off x="444047" y="209355"/>
            <a:ext cx="20604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Central Coast - Relevant Pathways </a:t>
            </a:r>
            <a:endParaRPr lang="en-AU" sz="5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3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854"/>
            <a:ext cx="24384002" cy="13716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11042" y="-3439"/>
            <a:ext cx="23500080" cy="13681370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12109" y="-2582"/>
            <a:ext cx="7216358" cy="1371772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12119457" y="1558540"/>
            <a:ext cx="9935066" cy="997678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730" y="1637968"/>
            <a:ext cx="14799492" cy="6537040"/>
          </a:xfrm>
        </p:spPr>
        <p:txBody>
          <a:bodyPr>
            <a:normAutofit/>
          </a:bodyPr>
          <a:lstStyle/>
          <a:p>
            <a:pPr algn="r"/>
            <a:br>
              <a:rPr lang="en-US" sz="9600" dirty="0">
                <a:solidFill>
                  <a:srgbClr val="FFFFFF"/>
                </a:solidFill>
              </a:rPr>
            </a:br>
            <a:r>
              <a:rPr lang="en-US" sz="9600" dirty="0">
                <a:solidFill>
                  <a:srgbClr val="FFFFFF"/>
                </a:solidFill>
              </a:rPr>
              <a:t>Central Coast </a:t>
            </a:r>
            <a:r>
              <a:rPr lang="en-US" sz="9600" dirty="0" err="1">
                <a:solidFill>
                  <a:srgbClr val="FFFFFF"/>
                </a:solidFill>
              </a:rPr>
              <a:t>Health@Home</a:t>
            </a:r>
            <a:endParaRPr lang="en-US" sz="9600" dirty="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2629" y="8960076"/>
            <a:ext cx="24358742" cy="475592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3748" y="9594376"/>
            <a:ext cx="12102472" cy="248365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Dr Elly Warren / Catherine Palmqvist</a:t>
            </a:r>
          </a:p>
          <a:p>
            <a:pPr algn="r"/>
            <a:r>
              <a:rPr lang="en-US" dirty="0">
                <a:solidFill>
                  <a:srgbClr val="FFFFFF"/>
                </a:solidFill>
              </a:rPr>
              <a:t>Medical Directors, GP Staff Specialists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934170" y="3265320"/>
            <a:ext cx="13715144" cy="718451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394842B0-684D-44CC-B4BC-D13331CFD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7904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62D5E5-8516-D861-0174-3E79EB8F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658368"/>
            <a:ext cx="13789152" cy="3566160"/>
          </a:xfrm>
        </p:spPr>
        <p:txBody>
          <a:bodyPr anchor="b">
            <a:normAutofit/>
          </a:bodyPr>
          <a:lstStyle/>
          <a:p>
            <a:r>
              <a:rPr lang="en-AU" sz="13200" dirty="0"/>
              <a:t>Winter Strategy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4C2A3DC3-F495-4B99-9FF3-3FB30D632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7905" y="4791456"/>
            <a:ext cx="8487178" cy="36576"/>
          </a:xfrm>
          <a:custGeom>
            <a:avLst/>
            <a:gdLst>
              <a:gd name="connsiteX0" fmla="*/ 0 w 8487178"/>
              <a:gd name="connsiteY0" fmla="*/ 0 h 36576"/>
              <a:gd name="connsiteX1" fmla="*/ 737732 w 8487178"/>
              <a:gd name="connsiteY1" fmla="*/ 0 h 36576"/>
              <a:gd name="connsiteX2" fmla="*/ 1560335 w 8487178"/>
              <a:gd name="connsiteY2" fmla="*/ 0 h 36576"/>
              <a:gd name="connsiteX3" fmla="*/ 1958580 w 8487178"/>
              <a:gd name="connsiteY3" fmla="*/ 0 h 36576"/>
              <a:gd name="connsiteX4" fmla="*/ 2526568 w 8487178"/>
              <a:gd name="connsiteY4" fmla="*/ 0 h 36576"/>
              <a:gd name="connsiteX5" fmla="*/ 2924812 w 8487178"/>
              <a:gd name="connsiteY5" fmla="*/ 0 h 36576"/>
              <a:gd name="connsiteX6" fmla="*/ 3577672 w 8487178"/>
              <a:gd name="connsiteY6" fmla="*/ 0 h 36576"/>
              <a:gd name="connsiteX7" fmla="*/ 4145660 w 8487178"/>
              <a:gd name="connsiteY7" fmla="*/ 0 h 36576"/>
              <a:gd name="connsiteX8" fmla="*/ 4883392 w 8487178"/>
              <a:gd name="connsiteY8" fmla="*/ 0 h 36576"/>
              <a:gd name="connsiteX9" fmla="*/ 5705995 w 8487178"/>
              <a:gd name="connsiteY9" fmla="*/ 0 h 36576"/>
              <a:gd name="connsiteX10" fmla="*/ 6358855 w 8487178"/>
              <a:gd name="connsiteY10" fmla="*/ 0 h 36576"/>
              <a:gd name="connsiteX11" fmla="*/ 7181458 w 8487178"/>
              <a:gd name="connsiteY11" fmla="*/ 0 h 36576"/>
              <a:gd name="connsiteX12" fmla="*/ 7834318 w 8487178"/>
              <a:gd name="connsiteY12" fmla="*/ 0 h 36576"/>
              <a:gd name="connsiteX13" fmla="*/ 8487178 w 8487178"/>
              <a:gd name="connsiteY13" fmla="*/ 0 h 36576"/>
              <a:gd name="connsiteX14" fmla="*/ 8487178 w 8487178"/>
              <a:gd name="connsiteY14" fmla="*/ 36576 h 36576"/>
              <a:gd name="connsiteX15" fmla="*/ 7834318 w 8487178"/>
              <a:gd name="connsiteY15" fmla="*/ 36576 h 36576"/>
              <a:gd name="connsiteX16" fmla="*/ 7351202 w 8487178"/>
              <a:gd name="connsiteY16" fmla="*/ 36576 h 36576"/>
              <a:gd name="connsiteX17" fmla="*/ 6952957 w 8487178"/>
              <a:gd name="connsiteY17" fmla="*/ 36576 h 36576"/>
              <a:gd name="connsiteX18" fmla="*/ 6384969 w 8487178"/>
              <a:gd name="connsiteY18" fmla="*/ 36576 h 36576"/>
              <a:gd name="connsiteX19" fmla="*/ 5732109 w 8487178"/>
              <a:gd name="connsiteY19" fmla="*/ 36576 h 36576"/>
              <a:gd name="connsiteX20" fmla="*/ 5164121 w 8487178"/>
              <a:gd name="connsiteY20" fmla="*/ 36576 h 36576"/>
              <a:gd name="connsiteX21" fmla="*/ 4681005 w 8487178"/>
              <a:gd name="connsiteY21" fmla="*/ 36576 h 36576"/>
              <a:gd name="connsiteX22" fmla="*/ 3858402 w 8487178"/>
              <a:gd name="connsiteY22" fmla="*/ 36576 h 36576"/>
              <a:gd name="connsiteX23" fmla="*/ 3205542 w 8487178"/>
              <a:gd name="connsiteY23" fmla="*/ 36576 h 36576"/>
              <a:gd name="connsiteX24" fmla="*/ 2467810 w 8487178"/>
              <a:gd name="connsiteY24" fmla="*/ 36576 h 36576"/>
              <a:gd name="connsiteX25" fmla="*/ 2069566 w 8487178"/>
              <a:gd name="connsiteY25" fmla="*/ 36576 h 36576"/>
              <a:gd name="connsiteX26" fmla="*/ 1586449 w 8487178"/>
              <a:gd name="connsiteY26" fmla="*/ 36576 h 36576"/>
              <a:gd name="connsiteX27" fmla="*/ 933590 w 8487178"/>
              <a:gd name="connsiteY27" fmla="*/ 36576 h 36576"/>
              <a:gd name="connsiteX28" fmla="*/ 0 w 8487178"/>
              <a:gd name="connsiteY28" fmla="*/ 36576 h 36576"/>
              <a:gd name="connsiteX29" fmla="*/ 0 w 8487178"/>
              <a:gd name="connsiteY29" fmla="*/ 0 h 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487178" h="36576" fill="none" extrusionOk="0">
                <a:moveTo>
                  <a:pt x="0" y="0"/>
                </a:moveTo>
                <a:cubicBezTo>
                  <a:pt x="158648" y="-23080"/>
                  <a:pt x="414015" y="33691"/>
                  <a:pt x="737732" y="0"/>
                </a:cubicBezTo>
                <a:cubicBezTo>
                  <a:pt x="1061449" y="-33691"/>
                  <a:pt x="1348785" y="-6923"/>
                  <a:pt x="1560335" y="0"/>
                </a:cubicBezTo>
                <a:cubicBezTo>
                  <a:pt x="1771885" y="6923"/>
                  <a:pt x="1874673" y="6083"/>
                  <a:pt x="1958580" y="0"/>
                </a:cubicBezTo>
                <a:cubicBezTo>
                  <a:pt x="2042488" y="-6083"/>
                  <a:pt x="2411773" y="5497"/>
                  <a:pt x="2526568" y="0"/>
                </a:cubicBezTo>
                <a:cubicBezTo>
                  <a:pt x="2641363" y="-5497"/>
                  <a:pt x="2769955" y="14545"/>
                  <a:pt x="2924812" y="0"/>
                </a:cubicBezTo>
                <a:cubicBezTo>
                  <a:pt x="3079669" y="-14545"/>
                  <a:pt x="3398796" y="-305"/>
                  <a:pt x="3577672" y="0"/>
                </a:cubicBezTo>
                <a:cubicBezTo>
                  <a:pt x="3756548" y="305"/>
                  <a:pt x="4010524" y="-19439"/>
                  <a:pt x="4145660" y="0"/>
                </a:cubicBezTo>
                <a:cubicBezTo>
                  <a:pt x="4280796" y="19439"/>
                  <a:pt x="4519168" y="18856"/>
                  <a:pt x="4883392" y="0"/>
                </a:cubicBezTo>
                <a:cubicBezTo>
                  <a:pt x="5247616" y="-18856"/>
                  <a:pt x="5354959" y="-20344"/>
                  <a:pt x="5705995" y="0"/>
                </a:cubicBezTo>
                <a:cubicBezTo>
                  <a:pt x="6057031" y="20344"/>
                  <a:pt x="6165300" y="31467"/>
                  <a:pt x="6358855" y="0"/>
                </a:cubicBezTo>
                <a:cubicBezTo>
                  <a:pt x="6552410" y="-31467"/>
                  <a:pt x="6791945" y="-470"/>
                  <a:pt x="7181458" y="0"/>
                </a:cubicBezTo>
                <a:cubicBezTo>
                  <a:pt x="7570971" y="470"/>
                  <a:pt x="7589420" y="-27923"/>
                  <a:pt x="7834318" y="0"/>
                </a:cubicBezTo>
                <a:cubicBezTo>
                  <a:pt x="8079216" y="27923"/>
                  <a:pt x="8244660" y="-28188"/>
                  <a:pt x="8487178" y="0"/>
                </a:cubicBezTo>
                <a:cubicBezTo>
                  <a:pt x="8487756" y="9299"/>
                  <a:pt x="8487778" y="26774"/>
                  <a:pt x="8487178" y="36576"/>
                </a:cubicBezTo>
                <a:cubicBezTo>
                  <a:pt x="8193354" y="68129"/>
                  <a:pt x="8121938" y="60994"/>
                  <a:pt x="7834318" y="36576"/>
                </a:cubicBezTo>
                <a:cubicBezTo>
                  <a:pt x="7546698" y="12158"/>
                  <a:pt x="7507615" y="29628"/>
                  <a:pt x="7351202" y="36576"/>
                </a:cubicBezTo>
                <a:cubicBezTo>
                  <a:pt x="7194789" y="43524"/>
                  <a:pt x="7096566" y="31598"/>
                  <a:pt x="6952957" y="36576"/>
                </a:cubicBezTo>
                <a:cubicBezTo>
                  <a:pt x="6809349" y="41554"/>
                  <a:pt x="6510534" y="54733"/>
                  <a:pt x="6384969" y="36576"/>
                </a:cubicBezTo>
                <a:cubicBezTo>
                  <a:pt x="6259404" y="18419"/>
                  <a:pt x="5956387" y="64521"/>
                  <a:pt x="5732109" y="36576"/>
                </a:cubicBezTo>
                <a:cubicBezTo>
                  <a:pt x="5507831" y="8631"/>
                  <a:pt x="5425540" y="32239"/>
                  <a:pt x="5164121" y="36576"/>
                </a:cubicBezTo>
                <a:cubicBezTo>
                  <a:pt x="4902702" y="40913"/>
                  <a:pt x="4815733" y="45661"/>
                  <a:pt x="4681005" y="36576"/>
                </a:cubicBezTo>
                <a:cubicBezTo>
                  <a:pt x="4546277" y="27491"/>
                  <a:pt x="4111650" y="24454"/>
                  <a:pt x="3858402" y="36576"/>
                </a:cubicBezTo>
                <a:cubicBezTo>
                  <a:pt x="3605154" y="48698"/>
                  <a:pt x="3355682" y="45487"/>
                  <a:pt x="3205542" y="36576"/>
                </a:cubicBezTo>
                <a:cubicBezTo>
                  <a:pt x="3055402" y="27665"/>
                  <a:pt x="2716580" y="64954"/>
                  <a:pt x="2467810" y="36576"/>
                </a:cubicBezTo>
                <a:cubicBezTo>
                  <a:pt x="2219040" y="8198"/>
                  <a:pt x="2149690" y="30867"/>
                  <a:pt x="2069566" y="36576"/>
                </a:cubicBezTo>
                <a:cubicBezTo>
                  <a:pt x="1989442" y="42285"/>
                  <a:pt x="1703335" y="42806"/>
                  <a:pt x="1586449" y="36576"/>
                </a:cubicBezTo>
                <a:cubicBezTo>
                  <a:pt x="1469563" y="30346"/>
                  <a:pt x="1212036" y="34821"/>
                  <a:pt x="933590" y="36576"/>
                </a:cubicBezTo>
                <a:cubicBezTo>
                  <a:pt x="655144" y="38331"/>
                  <a:pt x="215255" y="74183"/>
                  <a:pt x="0" y="36576"/>
                </a:cubicBezTo>
                <a:cubicBezTo>
                  <a:pt x="-516" y="20544"/>
                  <a:pt x="1802" y="17140"/>
                  <a:pt x="0" y="0"/>
                </a:cubicBezTo>
                <a:close/>
              </a:path>
              <a:path w="8487178" h="36576" stroke="0" extrusionOk="0">
                <a:moveTo>
                  <a:pt x="0" y="0"/>
                </a:moveTo>
                <a:cubicBezTo>
                  <a:pt x="141875" y="16416"/>
                  <a:pt x="317987" y="-14018"/>
                  <a:pt x="483116" y="0"/>
                </a:cubicBezTo>
                <a:cubicBezTo>
                  <a:pt x="648245" y="14018"/>
                  <a:pt x="704570" y="5647"/>
                  <a:pt x="881361" y="0"/>
                </a:cubicBezTo>
                <a:cubicBezTo>
                  <a:pt x="1058153" y="-5647"/>
                  <a:pt x="1211393" y="2543"/>
                  <a:pt x="1364477" y="0"/>
                </a:cubicBezTo>
                <a:cubicBezTo>
                  <a:pt x="1517561" y="-2543"/>
                  <a:pt x="1713772" y="-6752"/>
                  <a:pt x="2017337" y="0"/>
                </a:cubicBezTo>
                <a:cubicBezTo>
                  <a:pt x="2320902" y="6752"/>
                  <a:pt x="2535852" y="27273"/>
                  <a:pt x="2755069" y="0"/>
                </a:cubicBezTo>
                <a:cubicBezTo>
                  <a:pt x="2974286" y="-27273"/>
                  <a:pt x="3322220" y="-6972"/>
                  <a:pt x="3577672" y="0"/>
                </a:cubicBezTo>
                <a:cubicBezTo>
                  <a:pt x="3833124" y="6972"/>
                  <a:pt x="4082700" y="-30587"/>
                  <a:pt x="4400275" y="0"/>
                </a:cubicBezTo>
                <a:cubicBezTo>
                  <a:pt x="4717850" y="30587"/>
                  <a:pt x="4848568" y="-17249"/>
                  <a:pt x="4968263" y="0"/>
                </a:cubicBezTo>
                <a:cubicBezTo>
                  <a:pt x="5087958" y="17249"/>
                  <a:pt x="5447087" y="18553"/>
                  <a:pt x="5705995" y="0"/>
                </a:cubicBezTo>
                <a:cubicBezTo>
                  <a:pt x="5964903" y="-18553"/>
                  <a:pt x="6211105" y="-17498"/>
                  <a:pt x="6358855" y="0"/>
                </a:cubicBezTo>
                <a:cubicBezTo>
                  <a:pt x="6506605" y="17498"/>
                  <a:pt x="6655586" y="-15953"/>
                  <a:pt x="6926843" y="0"/>
                </a:cubicBezTo>
                <a:cubicBezTo>
                  <a:pt x="7198100" y="15953"/>
                  <a:pt x="7439942" y="-28058"/>
                  <a:pt x="7664575" y="0"/>
                </a:cubicBezTo>
                <a:cubicBezTo>
                  <a:pt x="7889208" y="28058"/>
                  <a:pt x="8244819" y="-11603"/>
                  <a:pt x="8487178" y="0"/>
                </a:cubicBezTo>
                <a:cubicBezTo>
                  <a:pt x="8486954" y="11559"/>
                  <a:pt x="8486570" y="21146"/>
                  <a:pt x="8487178" y="36576"/>
                </a:cubicBezTo>
                <a:cubicBezTo>
                  <a:pt x="8363638" y="18444"/>
                  <a:pt x="8225194" y="49967"/>
                  <a:pt x="8004062" y="36576"/>
                </a:cubicBezTo>
                <a:cubicBezTo>
                  <a:pt x="7782930" y="23185"/>
                  <a:pt x="7442338" y="64256"/>
                  <a:pt x="7181458" y="36576"/>
                </a:cubicBezTo>
                <a:cubicBezTo>
                  <a:pt x="6920578" y="8896"/>
                  <a:pt x="6812793" y="31551"/>
                  <a:pt x="6698342" y="36576"/>
                </a:cubicBezTo>
                <a:cubicBezTo>
                  <a:pt x="6583891" y="41601"/>
                  <a:pt x="6260356" y="9334"/>
                  <a:pt x="5960610" y="36576"/>
                </a:cubicBezTo>
                <a:cubicBezTo>
                  <a:pt x="5660864" y="63818"/>
                  <a:pt x="5663756" y="35872"/>
                  <a:pt x="5562366" y="36576"/>
                </a:cubicBezTo>
                <a:cubicBezTo>
                  <a:pt x="5460976" y="37280"/>
                  <a:pt x="5069820" y="22312"/>
                  <a:pt x="4909506" y="36576"/>
                </a:cubicBezTo>
                <a:cubicBezTo>
                  <a:pt x="4749192" y="50840"/>
                  <a:pt x="4551078" y="46187"/>
                  <a:pt x="4426390" y="36576"/>
                </a:cubicBezTo>
                <a:cubicBezTo>
                  <a:pt x="4301702" y="26965"/>
                  <a:pt x="3916782" y="59932"/>
                  <a:pt x="3603786" y="36576"/>
                </a:cubicBezTo>
                <a:cubicBezTo>
                  <a:pt x="3290790" y="13220"/>
                  <a:pt x="3382822" y="52886"/>
                  <a:pt x="3205542" y="36576"/>
                </a:cubicBezTo>
                <a:cubicBezTo>
                  <a:pt x="3028262" y="20266"/>
                  <a:pt x="2723637" y="9596"/>
                  <a:pt x="2552682" y="36576"/>
                </a:cubicBezTo>
                <a:cubicBezTo>
                  <a:pt x="2381727" y="63556"/>
                  <a:pt x="2306903" y="19145"/>
                  <a:pt x="2154437" y="36576"/>
                </a:cubicBezTo>
                <a:cubicBezTo>
                  <a:pt x="2001972" y="54007"/>
                  <a:pt x="1880716" y="55934"/>
                  <a:pt x="1671321" y="36576"/>
                </a:cubicBezTo>
                <a:cubicBezTo>
                  <a:pt x="1461926" y="17218"/>
                  <a:pt x="1116754" y="69031"/>
                  <a:pt x="933590" y="36576"/>
                </a:cubicBezTo>
                <a:cubicBezTo>
                  <a:pt x="750426" y="4121"/>
                  <a:pt x="234904" y="7568"/>
                  <a:pt x="0" y="36576"/>
                </a:cubicBezTo>
                <a:cubicBezTo>
                  <a:pt x="-299" y="20797"/>
                  <a:pt x="-1602" y="1003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6D399-E929-DB59-3B61-CB05F4BB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5413248"/>
            <a:ext cx="13789152" cy="6967728"/>
          </a:xfrm>
        </p:spPr>
        <p:txBody>
          <a:bodyPr>
            <a:normAutofit/>
          </a:bodyPr>
          <a:lstStyle/>
          <a:p>
            <a:r>
              <a:rPr lang="en-AU" sz="4400" dirty="0"/>
              <a:t>12-week surge funding to help manage acute respiratory and gastro infections over winter until Sept 2023</a:t>
            </a:r>
          </a:p>
          <a:p>
            <a:r>
              <a:rPr lang="en-AU" sz="4400" dirty="0"/>
              <a:t>Virtual Care and Triage Team (</a:t>
            </a:r>
            <a:r>
              <a:rPr lang="en-AU" sz="4400" dirty="0" err="1"/>
              <a:t>VCaT</a:t>
            </a:r>
            <a:r>
              <a:rPr lang="en-AU" sz="4400" dirty="0"/>
              <a:t>) </a:t>
            </a:r>
          </a:p>
          <a:p>
            <a:pPr lvl="1"/>
            <a:r>
              <a:rPr lang="en-AU" sz="3600" dirty="0"/>
              <a:t>Similar to COVID Community Support Team (CCST) </a:t>
            </a:r>
          </a:p>
          <a:p>
            <a:r>
              <a:rPr lang="en-AU" sz="4400" dirty="0"/>
              <a:t>Remote patient monitoring (O2 </a:t>
            </a:r>
            <a:r>
              <a:rPr lang="en-AU" sz="4400" dirty="0" err="1"/>
              <a:t>sats</a:t>
            </a:r>
            <a:r>
              <a:rPr lang="en-AU" sz="4400" dirty="0"/>
              <a:t>, temps, BP/HR/RR)</a:t>
            </a:r>
          </a:p>
          <a:p>
            <a:r>
              <a:rPr lang="en-AU" sz="4400" dirty="0" err="1"/>
              <a:t>MyCareManager</a:t>
            </a:r>
            <a:r>
              <a:rPr lang="en-AU" sz="4400" dirty="0"/>
              <a:t> app daily </a:t>
            </a:r>
          </a:p>
          <a:p>
            <a:r>
              <a:rPr lang="en-AU" sz="4400" dirty="0"/>
              <a:t>RNs perform daily phone calls and escalate to GP </a:t>
            </a:r>
          </a:p>
          <a:p>
            <a:pPr lvl="1"/>
            <a:r>
              <a:rPr lang="en-AU" sz="3600" dirty="0"/>
              <a:t>or HITH SMO if GP unavailable</a:t>
            </a:r>
          </a:p>
          <a:p>
            <a:endParaRPr lang="en-AU" sz="4400" dirty="0"/>
          </a:p>
          <a:p>
            <a:endParaRPr lang="en-AU" sz="4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6A16F2-3D6C-C24B-0393-7CF9DA8AE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4"/>
          <a:stretch/>
        </p:blipFill>
        <p:spPr>
          <a:xfrm>
            <a:off x="16312909" y="-14"/>
            <a:ext cx="8071094" cy="8357616"/>
          </a:xfrm>
          <a:custGeom>
            <a:avLst/>
            <a:gdLst/>
            <a:ahLst/>
            <a:cxnLst/>
            <a:rect l="l" t="t" r="r" b="b"/>
            <a:pathLst>
              <a:path w="4035547" h="4178808">
                <a:moveTo>
                  <a:pt x="14988" y="0"/>
                </a:moveTo>
                <a:lnTo>
                  <a:pt x="4035547" y="0"/>
                </a:lnTo>
                <a:lnTo>
                  <a:pt x="4035547" y="4161794"/>
                </a:lnTo>
                <a:lnTo>
                  <a:pt x="3918602" y="4164199"/>
                </a:lnTo>
                <a:cubicBezTo>
                  <a:pt x="3673497" y="4178956"/>
                  <a:pt x="3428120" y="4172295"/>
                  <a:pt x="3183014" y="4175560"/>
                </a:cubicBezTo>
                <a:cubicBezTo>
                  <a:pt x="2855121" y="4180001"/>
                  <a:pt x="2527499" y="4168639"/>
                  <a:pt x="2199742" y="4167595"/>
                </a:cubicBezTo>
                <a:cubicBezTo>
                  <a:pt x="2132562" y="4167334"/>
                  <a:pt x="2065110" y="4170729"/>
                  <a:pt x="1998202" y="4175952"/>
                </a:cubicBezTo>
                <a:cubicBezTo>
                  <a:pt x="1905507" y="4183005"/>
                  <a:pt x="1814033" y="4174124"/>
                  <a:pt x="1722153" y="4165766"/>
                </a:cubicBezTo>
                <a:cubicBezTo>
                  <a:pt x="1611407" y="4155711"/>
                  <a:pt x="1500933" y="4164591"/>
                  <a:pt x="1390867" y="4176214"/>
                </a:cubicBezTo>
                <a:lnTo>
                  <a:pt x="1348076" y="4178808"/>
                </a:lnTo>
                <a:lnTo>
                  <a:pt x="597587" y="4178808"/>
                </a:lnTo>
                <a:lnTo>
                  <a:pt x="507890" y="4175773"/>
                </a:lnTo>
                <a:cubicBezTo>
                  <a:pt x="403218" y="4174810"/>
                  <a:pt x="298546" y="4175691"/>
                  <a:pt x="193840" y="4176214"/>
                </a:cubicBezTo>
                <a:lnTo>
                  <a:pt x="2757" y="4175742"/>
                </a:lnTo>
                <a:lnTo>
                  <a:pt x="2810" y="4034870"/>
                </a:lnTo>
                <a:cubicBezTo>
                  <a:pt x="5629" y="3979851"/>
                  <a:pt x="10539" y="3924896"/>
                  <a:pt x="15416" y="3870068"/>
                </a:cubicBezTo>
                <a:cubicBezTo>
                  <a:pt x="23018" y="3799731"/>
                  <a:pt x="25045" y="3728899"/>
                  <a:pt x="21498" y="3658244"/>
                </a:cubicBezTo>
                <a:cubicBezTo>
                  <a:pt x="17063" y="3602147"/>
                  <a:pt x="10095" y="3546050"/>
                  <a:pt x="8828" y="3489953"/>
                </a:cubicBezTo>
                <a:cubicBezTo>
                  <a:pt x="6548" y="3389688"/>
                  <a:pt x="7434" y="3289424"/>
                  <a:pt x="13262" y="3189160"/>
                </a:cubicBezTo>
                <a:cubicBezTo>
                  <a:pt x="16176" y="3138901"/>
                  <a:pt x="20864" y="3089150"/>
                  <a:pt x="22891" y="3038510"/>
                </a:cubicBezTo>
                <a:cubicBezTo>
                  <a:pt x="24918" y="2987870"/>
                  <a:pt x="28973" y="2936723"/>
                  <a:pt x="17444" y="2887098"/>
                </a:cubicBezTo>
                <a:cubicBezTo>
                  <a:pt x="-2068" y="2802699"/>
                  <a:pt x="12249" y="2718680"/>
                  <a:pt x="16430" y="2634534"/>
                </a:cubicBezTo>
                <a:cubicBezTo>
                  <a:pt x="18964" y="2582244"/>
                  <a:pt x="34168" y="2528685"/>
                  <a:pt x="20738" y="2477919"/>
                </a:cubicBezTo>
                <a:cubicBezTo>
                  <a:pt x="-421" y="2398342"/>
                  <a:pt x="13389" y="2320415"/>
                  <a:pt x="20738" y="2242107"/>
                </a:cubicBezTo>
                <a:cubicBezTo>
                  <a:pt x="29213" y="2168001"/>
                  <a:pt x="27718" y="2093082"/>
                  <a:pt x="16303" y="2019369"/>
                </a:cubicBezTo>
                <a:cubicBezTo>
                  <a:pt x="1986" y="1946239"/>
                  <a:pt x="1986" y="1871028"/>
                  <a:pt x="16303" y="1797899"/>
                </a:cubicBezTo>
                <a:cubicBezTo>
                  <a:pt x="28162" y="1737537"/>
                  <a:pt x="29530" y="1675589"/>
                  <a:pt x="20357" y="1614758"/>
                </a:cubicBezTo>
                <a:cubicBezTo>
                  <a:pt x="14149" y="1571226"/>
                  <a:pt x="3000" y="1527947"/>
                  <a:pt x="1480" y="1484415"/>
                </a:cubicBezTo>
                <a:cubicBezTo>
                  <a:pt x="-1662" y="1393377"/>
                  <a:pt x="200" y="1302238"/>
                  <a:pt x="7055" y="1211417"/>
                </a:cubicBezTo>
                <a:cubicBezTo>
                  <a:pt x="15036" y="1107980"/>
                  <a:pt x="30366" y="1004923"/>
                  <a:pt x="19724" y="900725"/>
                </a:cubicBezTo>
                <a:cubicBezTo>
                  <a:pt x="16050" y="864934"/>
                  <a:pt x="8575" y="829270"/>
                  <a:pt x="7815" y="793353"/>
                </a:cubicBezTo>
                <a:cubicBezTo>
                  <a:pt x="6168" y="726087"/>
                  <a:pt x="5407" y="659710"/>
                  <a:pt x="9208" y="590286"/>
                </a:cubicBezTo>
                <a:cubicBezTo>
                  <a:pt x="13009" y="520863"/>
                  <a:pt x="27452" y="450424"/>
                  <a:pt x="17697" y="382270"/>
                </a:cubicBezTo>
                <a:cubicBezTo>
                  <a:pt x="7941" y="314115"/>
                  <a:pt x="14276" y="247103"/>
                  <a:pt x="20611" y="180218"/>
                </a:cubicBezTo>
                <a:cubicBezTo>
                  <a:pt x="23652" y="148426"/>
                  <a:pt x="25711" y="116982"/>
                  <a:pt x="25156" y="85665"/>
                </a:cubicBez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FA6A33-A9CD-60B3-6BA9-D12C0FCEE3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1" r="5425" b="-2"/>
          <a:stretch/>
        </p:blipFill>
        <p:spPr>
          <a:xfrm>
            <a:off x="16288713" y="8534402"/>
            <a:ext cx="8095290" cy="5181616"/>
          </a:xfrm>
          <a:custGeom>
            <a:avLst/>
            <a:gdLst/>
            <a:ahLst/>
            <a:cxnLst/>
            <a:rect l="l" t="t" r="r" b="b"/>
            <a:pathLst>
              <a:path w="4047645" h="2495811">
                <a:moveTo>
                  <a:pt x="2441891" y="4"/>
                </a:moveTo>
                <a:cubicBezTo>
                  <a:pt x="2489381" y="-78"/>
                  <a:pt x="2536882" y="1163"/>
                  <a:pt x="2584383" y="4428"/>
                </a:cubicBezTo>
                <a:cubicBezTo>
                  <a:pt x="2744314" y="17813"/>
                  <a:pt x="2904989" y="21079"/>
                  <a:pt x="3065367" y="14222"/>
                </a:cubicBezTo>
                <a:cubicBezTo>
                  <a:pt x="3194244" y="5694"/>
                  <a:pt x="3323514" y="4206"/>
                  <a:pt x="3452568" y="9782"/>
                </a:cubicBezTo>
                <a:cubicBezTo>
                  <a:pt x="3572813" y="16442"/>
                  <a:pt x="3693059" y="23233"/>
                  <a:pt x="3813712" y="19315"/>
                </a:cubicBezTo>
                <a:cubicBezTo>
                  <a:pt x="3861755" y="17748"/>
                  <a:pt x="3909121" y="15789"/>
                  <a:pt x="3956758" y="13177"/>
                </a:cubicBezTo>
                <a:lnTo>
                  <a:pt x="4047645" y="9696"/>
                </a:lnTo>
                <a:lnTo>
                  <a:pt x="4047645" y="2495811"/>
                </a:lnTo>
                <a:lnTo>
                  <a:pt x="28177" y="2495811"/>
                </a:lnTo>
                <a:lnTo>
                  <a:pt x="28782" y="2485852"/>
                </a:lnTo>
                <a:cubicBezTo>
                  <a:pt x="31911" y="2365446"/>
                  <a:pt x="35027" y="2245002"/>
                  <a:pt x="38157" y="2124521"/>
                </a:cubicBezTo>
                <a:cubicBezTo>
                  <a:pt x="38284" y="2119444"/>
                  <a:pt x="39171" y="2114494"/>
                  <a:pt x="39171" y="2109417"/>
                </a:cubicBezTo>
                <a:cubicBezTo>
                  <a:pt x="48166" y="1995573"/>
                  <a:pt x="53107" y="1881729"/>
                  <a:pt x="18899" y="1770550"/>
                </a:cubicBezTo>
                <a:cubicBezTo>
                  <a:pt x="15871" y="1760104"/>
                  <a:pt x="14262" y="1749304"/>
                  <a:pt x="14084" y="1738440"/>
                </a:cubicBezTo>
                <a:cubicBezTo>
                  <a:pt x="12413" y="1641514"/>
                  <a:pt x="16644" y="1544587"/>
                  <a:pt x="26754" y="1448181"/>
                </a:cubicBezTo>
                <a:cubicBezTo>
                  <a:pt x="31949" y="1389038"/>
                  <a:pt x="26754" y="1329006"/>
                  <a:pt x="43478" y="1270498"/>
                </a:cubicBezTo>
                <a:cubicBezTo>
                  <a:pt x="50864" y="1241421"/>
                  <a:pt x="55109" y="1211634"/>
                  <a:pt x="56147" y="1181656"/>
                </a:cubicBezTo>
                <a:cubicBezTo>
                  <a:pt x="59948" y="1109060"/>
                  <a:pt x="38537" y="1040779"/>
                  <a:pt x="18139" y="972244"/>
                </a:cubicBezTo>
                <a:cubicBezTo>
                  <a:pt x="7370" y="935945"/>
                  <a:pt x="-5426" y="898886"/>
                  <a:pt x="2429" y="860811"/>
                </a:cubicBezTo>
                <a:cubicBezTo>
                  <a:pt x="16707" y="802251"/>
                  <a:pt x="24854" y="742359"/>
                  <a:pt x="26754" y="682112"/>
                </a:cubicBezTo>
                <a:cubicBezTo>
                  <a:pt x="26754" y="639468"/>
                  <a:pt x="16365" y="597712"/>
                  <a:pt x="20039" y="555195"/>
                </a:cubicBezTo>
                <a:cubicBezTo>
                  <a:pt x="28211" y="472712"/>
                  <a:pt x="30238" y="389734"/>
                  <a:pt x="26121" y="306946"/>
                </a:cubicBezTo>
                <a:cubicBezTo>
                  <a:pt x="26095" y="273846"/>
                  <a:pt x="29846" y="240848"/>
                  <a:pt x="37270" y="208585"/>
                </a:cubicBezTo>
                <a:cubicBezTo>
                  <a:pt x="46506" y="151651"/>
                  <a:pt x="48419" y="93777"/>
                  <a:pt x="42971" y="36360"/>
                </a:cubicBezTo>
                <a:lnTo>
                  <a:pt x="38853" y="8429"/>
                </a:lnTo>
                <a:lnTo>
                  <a:pt x="56649" y="7824"/>
                </a:lnTo>
                <a:cubicBezTo>
                  <a:pt x="210497" y="-156"/>
                  <a:pt x="364754" y="3162"/>
                  <a:pt x="518087" y="17748"/>
                </a:cubicBezTo>
                <a:cubicBezTo>
                  <a:pt x="626567" y="25440"/>
                  <a:pt x="735534" y="24213"/>
                  <a:pt x="843809" y="14092"/>
                </a:cubicBezTo>
                <a:cubicBezTo>
                  <a:pt x="1042499" y="-1711"/>
                  <a:pt x="1240782" y="10958"/>
                  <a:pt x="1439065" y="21666"/>
                </a:cubicBezTo>
                <a:cubicBezTo>
                  <a:pt x="1631105" y="32113"/>
                  <a:pt x="1823010" y="24408"/>
                  <a:pt x="2015050" y="17487"/>
                </a:cubicBezTo>
                <a:cubicBezTo>
                  <a:pt x="2157045" y="12394"/>
                  <a:pt x="2299420" y="249"/>
                  <a:pt x="2441891" y="4"/>
                </a:cubicBezTo>
                <a:close/>
              </a:path>
            </a:pathLst>
          </a:cu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31ED5-A8A7-4708-5A1F-E30DF733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fld id="{58FB4751-880F-D840-AAA9-3A15815CC996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1200"/>
                </a:spcAft>
              </a:pPr>
              <a:t>4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627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medical referral program&#10;&#10;Description automatically generated with medium confidence">
            <a:extLst>
              <a:ext uri="{FF2B5EF4-FFF2-40B4-BE49-F238E27FC236}">
                <a16:creationId xmlns:a16="http://schemas.microsoft.com/office/drawing/2014/main" id="{D1627DB8-A06A-3539-33AD-CCC8B6468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57" y="0"/>
            <a:ext cx="1959428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47194"/>
      </p:ext>
    </p:extLst>
  </p:cSld>
  <p:clrMapOvr>
    <a:masterClrMapping/>
  </p:clrMapOvr>
</p:sld>
</file>

<file path=ppt/theme/theme1.xml><?xml version="1.0" encoding="utf-8"?>
<a:theme xmlns:a="http://schemas.openxmlformats.org/drawingml/2006/main" name="PHN Theme">
  <a:themeElements>
    <a:clrScheme name="PHN">
      <a:dk1>
        <a:sysClr val="windowText" lastClr="000000"/>
      </a:dk1>
      <a:lt1>
        <a:sysClr val="window" lastClr="FFFFFF"/>
      </a:lt1>
      <a:dk2>
        <a:srgbClr val="1A1A1A"/>
      </a:dk2>
      <a:lt2>
        <a:srgbClr val="FFFFFF"/>
      </a:lt2>
      <a:accent1>
        <a:srgbClr val="0033A0"/>
      </a:accent1>
      <a:accent2>
        <a:srgbClr val="A4DBE8"/>
      </a:accent2>
      <a:accent3>
        <a:srgbClr val="ECECEB"/>
      </a:accent3>
      <a:accent4>
        <a:srgbClr val="0033A0"/>
      </a:accent4>
      <a:accent5>
        <a:srgbClr val="A4DBE8"/>
      </a:accent5>
      <a:accent6>
        <a:srgbClr val="8C8C8C"/>
      </a:accent6>
      <a:hlink>
        <a:srgbClr val="1A1A1A"/>
      </a:hlink>
      <a:folHlink>
        <a:srgbClr val="1A1A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 Powerpoint AUG 20" id="{D6992F47-FACC-472B-9E45-858AED33E4A7}" vid="{9D55977B-9537-4B5D-B43A-C62778F616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N_x0020_Location xmlns="8121c63c-c079-4dde-9368-6615550d9e69" xsi:nil="true"/>
    <lcf76f155ced4ddcb4097134ff3c332f xmlns="7acb38cf-83ee-4021-986a-91676412a9e3">
      <Terms xmlns="http://schemas.microsoft.com/office/infopath/2007/PartnerControls"/>
    </lcf76f155ced4ddcb4097134ff3c332f>
    <TaxCatchAll xmlns="11627f60-91cb-47c6-bf39-d28b6e0e7344" xsi:nil="true"/>
    <SharedWithUsers xmlns="11627f60-91cb-47c6-bf39-d28b6e0e7344">
      <UserInfo>
        <DisplayName>Evan Morris</DisplayName>
        <AccountId>16</AccountId>
        <AccountType/>
      </UserInfo>
      <UserInfo>
        <DisplayName>Sandy Vincent</DisplayName>
        <AccountId>14</AccountId>
        <AccountType/>
      </UserInfo>
      <UserInfo>
        <DisplayName>Sandra Fitzgerald</DisplayName>
        <AccountId>30</AccountId>
        <AccountType/>
      </UserInfo>
      <UserInfo>
        <DisplayName>Deborah Walganski</DisplayName>
        <AccountId>210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B9F886F335E439F70D05737DEB866" ma:contentTypeVersion="17" ma:contentTypeDescription="Create a new document." ma:contentTypeScope="" ma:versionID="2bf666d392b34dec86c64b9cbfc88e4b">
  <xsd:schema xmlns:xsd="http://www.w3.org/2001/XMLSchema" xmlns:xs="http://www.w3.org/2001/XMLSchema" xmlns:p="http://schemas.microsoft.com/office/2006/metadata/properties" xmlns:ns2="8121c63c-c079-4dde-9368-6615550d9e69" xmlns:ns3="7acb38cf-83ee-4021-986a-91676412a9e3" xmlns:ns4="11627f60-91cb-47c6-bf39-d28b6e0e7344" targetNamespace="http://schemas.microsoft.com/office/2006/metadata/properties" ma:root="true" ma:fieldsID="e5ac160a022f47854c621f70c8df5ce3" ns2:_="" ns3:_="" ns4:_="">
    <xsd:import namespace="8121c63c-c079-4dde-9368-6615550d9e69"/>
    <xsd:import namespace="7acb38cf-83ee-4021-986a-91676412a9e3"/>
    <xsd:import namespace="11627f60-91cb-47c6-bf39-d28b6e0e7344"/>
    <xsd:element name="properties">
      <xsd:complexType>
        <xsd:sequence>
          <xsd:element name="documentManagement">
            <xsd:complexType>
              <xsd:all>
                <xsd:element ref="ns2:PHN_x0020_Loca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4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1c63c-c079-4dde-9368-6615550d9e69" elementFormDefault="qualified">
    <xsd:import namespace="http://schemas.microsoft.com/office/2006/documentManagement/types"/>
    <xsd:import namespace="http://schemas.microsoft.com/office/infopath/2007/PartnerControls"/>
    <xsd:element name="PHN_x0020_Location" ma:index="8" nillable="true" ma:displayName="PHN Location" ma:format="Dropdown" ma:internalName="PHN_x0020_Location">
      <xsd:simpleType>
        <xsd:restriction base="dms:Choice">
          <xsd:enumeration value="Central Coast"/>
          <xsd:enumeration value="Hunter"/>
          <xsd:enumeration value="New England"/>
          <xsd:enumeration value="Al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b38cf-83ee-4021-986a-91676412a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fed01f9-cc88-473d-afbc-199b91779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27f60-91cb-47c6-bf39-d28b6e0e73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5498a36-3e53-4314-be2b-1ee52dc78e56}" ma:internalName="TaxCatchAll" ma:showField="CatchAllData" ma:web="11627f60-91cb-47c6-bf39-d28b6e0e73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C0EED2-7A93-403C-8B5F-B7E19158C3C2}">
  <ds:schemaRefs>
    <ds:schemaRef ds:uri="http://schemas.openxmlformats.org/package/2006/metadata/core-properties"/>
    <ds:schemaRef ds:uri="http://purl.org/dc/terms/"/>
    <ds:schemaRef ds:uri="7acb38cf-83ee-4021-986a-91676412a9e3"/>
    <ds:schemaRef ds:uri="http://schemas.microsoft.com/office/2006/documentManagement/types"/>
    <ds:schemaRef ds:uri="11627f60-91cb-47c6-bf39-d28b6e0e7344"/>
    <ds:schemaRef ds:uri="http://purl.org/dc/elements/1.1/"/>
    <ds:schemaRef ds:uri="http://schemas.microsoft.com/office/2006/metadata/properties"/>
    <ds:schemaRef ds:uri="http://schemas.microsoft.com/office/infopath/2007/PartnerControls"/>
    <ds:schemaRef ds:uri="8121c63c-c079-4dde-9368-6615550d9e6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7BE058-72A4-4B32-8E3D-651AF55AF5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21c63c-c079-4dde-9368-6615550d9e69"/>
    <ds:schemaRef ds:uri="7acb38cf-83ee-4021-986a-91676412a9e3"/>
    <ds:schemaRef ds:uri="11627f60-91cb-47c6-bf39-d28b6e0e73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DCD530-29AD-40EA-A799-E89DFE524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239</Words>
  <Application>Microsoft Office PowerPoint</Application>
  <PresentationFormat>Custom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Roboto</vt:lpstr>
      <vt:lpstr>PHN Theme</vt:lpstr>
      <vt:lpstr>Office Theme</vt:lpstr>
      <vt:lpstr>2_Office Theme</vt:lpstr>
      <vt:lpstr>PowerPoint Presentation</vt:lpstr>
      <vt:lpstr>PowerPoint Presentation</vt:lpstr>
      <vt:lpstr> Central Coast Health@Home</vt:lpstr>
      <vt:lpstr>Winter Strategy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Rigby</dc:creator>
  <cp:lastModifiedBy>Erica Drew</cp:lastModifiedBy>
  <cp:revision>2</cp:revision>
  <dcterms:created xsi:type="dcterms:W3CDTF">2020-08-26T02:42:12Z</dcterms:created>
  <dcterms:modified xsi:type="dcterms:W3CDTF">2023-06-20T06:46:44Z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0x010100A3BB9F886F335E439F70D05737DEB866</vt:lpwstr>
  </property>
  <property fmtid="{D5CDD505-2E9C-101B-9397-08002B2CF9AE}" pid="3" name="MediaServiceImageTags">
    <vt:lpwstr/>
  </property>
</Properties>
</file>