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91" r:id="rId6"/>
    <p:sldMasterId id="2147483662" r:id="rId7"/>
    <p:sldMasterId id="2147483708" r:id="rId8"/>
  </p:sldMasterIdLst>
  <p:notesMasterIdLst>
    <p:notesMasterId r:id="rId25"/>
  </p:notesMasterIdLst>
  <p:sldIdLst>
    <p:sldId id="259" r:id="rId9"/>
    <p:sldId id="3854" r:id="rId10"/>
    <p:sldId id="258" r:id="rId11"/>
    <p:sldId id="257" r:id="rId12"/>
    <p:sldId id="3852" r:id="rId13"/>
    <p:sldId id="264" r:id="rId14"/>
    <p:sldId id="263" r:id="rId15"/>
    <p:sldId id="261" r:id="rId16"/>
    <p:sldId id="262" r:id="rId17"/>
    <p:sldId id="260" r:id="rId18"/>
    <p:sldId id="268" r:id="rId19"/>
    <p:sldId id="269" r:id="rId20"/>
    <p:sldId id="270" r:id="rId21"/>
    <p:sldId id="267" r:id="rId22"/>
    <p:sldId id="266" r:id="rId23"/>
    <p:sldId id="385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7CB94-BA47-4618-83B4-44D561139901}" v="246" dt="2023-10-17T23:16:40.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700" autoAdjust="0"/>
  </p:normalViewPr>
  <p:slideViewPr>
    <p:cSldViewPr snapToGrid="0">
      <p:cViewPr varScale="1">
        <p:scale>
          <a:sx n="59" d="100"/>
          <a:sy n="59" d="100"/>
        </p:scale>
        <p:origin x="772"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08500-084E-4167-9E45-C1C50ABF29B7}"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94B35E6F-0CA5-4C7C-AD2F-058B3D8C334E}">
      <dgm:prSet/>
      <dgm:spPr/>
      <dgm:t>
        <a:bodyPr/>
        <a:lstStyle/>
        <a:p>
          <a:r>
            <a:rPr lang="en-US" b="0" i="0" dirty="0"/>
            <a:t>An </a:t>
          </a:r>
          <a:r>
            <a:rPr lang="en-US" b="1" i="0" dirty="0"/>
            <a:t>admitted model</a:t>
          </a:r>
          <a:r>
            <a:rPr lang="en-US" b="0" i="0" dirty="0"/>
            <a:t>, hospital-level care at home</a:t>
          </a:r>
        </a:p>
        <a:p>
          <a:r>
            <a:rPr lang="en-US" b="1" i="0" dirty="0"/>
            <a:t>To facilitate early discharge and hospital/ED avoidance </a:t>
          </a:r>
          <a:endParaRPr lang="en-US" b="1" dirty="0"/>
        </a:p>
      </dgm:t>
    </dgm:pt>
    <dgm:pt modelId="{A536BAF6-8B41-4928-BE6A-76E32C3E8C66}" type="parTrans" cxnId="{295E2F14-7446-4021-B062-05142667AF4A}">
      <dgm:prSet/>
      <dgm:spPr/>
      <dgm:t>
        <a:bodyPr/>
        <a:lstStyle/>
        <a:p>
          <a:endParaRPr lang="en-US"/>
        </a:p>
      </dgm:t>
    </dgm:pt>
    <dgm:pt modelId="{FFCE2652-97E1-45D5-97D3-5EF64F2228D1}" type="sibTrans" cxnId="{295E2F14-7446-4021-B062-05142667AF4A}">
      <dgm:prSet/>
      <dgm:spPr/>
      <dgm:t>
        <a:bodyPr/>
        <a:lstStyle/>
        <a:p>
          <a:endParaRPr lang="en-US"/>
        </a:p>
      </dgm:t>
    </dgm:pt>
    <dgm:pt modelId="{601B3722-3FC6-4E59-8FC5-CE809F4AA1F4}">
      <dgm:prSet/>
      <dgm:spPr/>
      <dgm:t>
        <a:bodyPr/>
        <a:lstStyle/>
        <a:p>
          <a:r>
            <a:rPr lang="en-US" b="0" i="0"/>
            <a:t>Must meet the following criteria:​</a:t>
          </a:r>
          <a:endParaRPr lang="en-US"/>
        </a:p>
      </dgm:t>
    </dgm:pt>
    <dgm:pt modelId="{718750DB-B2D3-4D14-A6C8-3554763D1987}" type="parTrans" cxnId="{04B06F32-3B33-44C3-83AB-5FA72C5BDB41}">
      <dgm:prSet/>
      <dgm:spPr/>
      <dgm:t>
        <a:bodyPr/>
        <a:lstStyle/>
        <a:p>
          <a:endParaRPr lang="en-US"/>
        </a:p>
      </dgm:t>
    </dgm:pt>
    <dgm:pt modelId="{B5510FFC-A5B8-40CE-B787-82E37BECFC14}" type="sibTrans" cxnId="{04B06F32-3B33-44C3-83AB-5FA72C5BDB41}">
      <dgm:prSet/>
      <dgm:spPr/>
      <dgm:t>
        <a:bodyPr/>
        <a:lstStyle/>
        <a:p>
          <a:endParaRPr lang="en-US"/>
        </a:p>
      </dgm:t>
    </dgm:pt>
    <dgm:pt modelId="{56FE40AA-7917-4794-B752-2A8F10CC26C4}">
      <dgm:prSet/>
      <dgm:spPr/>
      <dgm:t>
        <a:bodyPr/>
        <a:lstStyle/>
        <a:p>
          <a:r>
            <a:rPr lang="en-US" b="0" i="0" dirty="0"/>
            <a:t>Would otherwise need a hospital admission​</a:t>
          </a:r>
          <a:endParaRPr lang="en-US" dirty="0"/>
        </a:p>
      </dgm:t>
    </dgm:pt>
    <dgm:pt modelId="{91D721E0-EF52-4C9D-AD84-7A0727F57DDB}" type="parTrans" cxnId="{98E47F8E-ABB8-46D5-ADCE-C24C680AD8E0}">
      <dgm:prSet/>
      <dgm:spPr/>
      <dgm:t>
        <a:bodyPr/>
        <a:lstStyle/>
        <a:p>
          <a:endParaRPr lang="en-US"/>
        </a:p>
      </dgm:t>
    </dgm:pt>
    <dgm:pt modelId="{BF57E756-1777-42E3-A8BE-94C889B1B236}" type="sibTrans" cxnId="{98E47F8E-ABB8-46D5-ADCE-C24C680AD8E0}">
      <dgm:prSet/>
      <dgm:spPr/>
      <dgm:t>
        <a:bodyPr/>
        <a:lstStyle/>
        <a:p>
          <a:endParaRPr lang="en-US"/>
        </a:p>
      </dgm:t>
    </dgm:pt>
    <dgm:pt modelId="{2ED1529E-9076-47E4-B0CF-BB7ECAF2071F}">
      <dgm:prSet/>
      <dgm:spPr/>
      <dgm:t>
        <a:bodyPr/>
        <a:lstStyle/>
        <a:p>
          <a:r>
            <a:rPr lang="en-US" b="0" i="0" dirty="0"/>
            <a:t>Have a safe environment for staff to visit / or review in clinics​</a:t>
          </a:r>
          <a:endParaRPr lang="en-US" dirty="0"/>
        </a:p>
      </dgm:t>
    </dgm:pt>
    <dgm:pt modelId="{4A2C2E25-77C5-4103-B354-45E5143F915D}" type="parTrans" cxnId="{DCFA8AA4-1611-4A5F-9C56-C4D2B4F217D1}">
      <dgm:prSet/>
      <dgm:spPr/>
      <dgm:t>
        <a:bodyPr/>
        <a:lstStyle/>
        <a:p>
          <a:endParaRPr lang="en-US"/>
        </a:p>
      </dgm:t>
    </dgm:pt>
    <dgm:pt modelId="{DBAD5035-9DA9-4F4B-B7D1-0E26E51B1433}" type="sibTrans" cxnId="{DCFA8AA4-1611-4A5F-9C56-C4D2B4F217D1}">
      <dgm:prSet/>
      <dgm:spPr/>
      <dgm:t>
        <a:bodyPr/>
        <a:lstStyle/>
        <a:p>
          <a:endParaRPr lang="en-US"/>
        </a:p>
      </dgm:t>
    </dgm:pt>
    <dgm:pt modelId="{13B2B5BD-293C-44B5-A261-E2B045F03F2C}">
      <dgm:prSet/>
      <dgm:spPr/>
      <dgm:t>
        <a:bodyPr/>
        <a:lstStyle/>
        <a:p>
          <a:r>
            <a:rPr lang="en-US" b="0" i="0" dirty="0"/>
            <a:t>Deemed medically suitable and stable</a:t>
          </a:r>
          <a:endParaRPr lang="en-US" dirty="0"/>
        </a:p>
      </dgm:t>
    </dgm:pt>
    <dgm:pt modelId="{756956EC-71F5-48A9-A2E8-3CC362097260}" type="parTrans" cxnId="{A087C515-8718-4BAB-B4FF-462605C50750}">
      <dgm:prSet/>
      <dgm:spPr/>
      <dgm:t>
        <a:bodyPr/>
        <a:lstStyle/>
        <a:p>
          <a:endParaRPr lang="en-US"/>
        </a:p>
      </dgm:t>
    </dgm:pt>
    <dgm:pt modelId="{9FCA1624-F88C-4A0D-958B-C22E9B0D233A}" type="sibTrans" cxnId="{A087C515-8718-4BAB-B4FF-462605C50750}">
      <dgm:prSet/>
      <dgm:spPr/>
      <dgm:t>
        <a:bodyPr/>
        <a:lstStyle/>
        <a:p>
          <a:endParaRPr lang="en-US"/>
        </a:p>
      </dgm:t>
    </dgm:pt>
    <dgm:pt modelId="{A7BF0FEA-2B03-41F9-BB99-81B11FD8BA9A}">
      <dgm:prSet/>
      <dgm:spPr/>
      <dgm:t>
        <a:bodyPr/>
        <a:lstStyle/>
        <a:p>
          <a:r>
            <a:rPr lang="en-US" b="0" i="0" dirty="0"/>
            <a:t>Be &gt;16 years old​</a:t>
          </a:r>
          <a:endParaRPr lang="en-US" dirty="0"/>
        </a:p>
      </dgm:t>
    </dgm:pt>
    <dgm:pt modelId="{5B47A262-8BDB-4969-8A2C-2E3109667D95}" type="parTrans" cxnId="{27F0117E-982A-48B4-9D60-809E90C4E5C5}">
      <dgm:prSet/>
      <dgm:spPr/>
      <dgm:t>
        <a:bodyPr/>
        <a:lstStyle/>
        <a:p>
          <a:endParaRPr lang="en-US"/>
        </a:p>
      </dgm:t>
    </dgm:pt>
    <dgm:pt modelId="{1F8CEE58-ACDC-48BC-9A56-AEE6AA792AD8}" type="sibTrans" cxnId="{27F0117E-982A-48B4-9D60-809E90C4E5C5}">
      <dgm:prSet/>
      <dgm:spPr/>
      <dgm:t>
        <a:bodyPr/>
        <a:lstStyle/>
        <a:p>
          <a:endParaRPr lang="en-US"/>
        </a:p>
      </dgm:t>
    </dgm:pt>
    <dgm:pt modelId="{BEF86C50-8AEA-4143-8A2C-C085DDA755EE}">
      <dgm:prSet/>
      <dgm:spPr/>
      <dgm:t>
        <a:bodyPr/>
        <a:lstStyle/>
        <a:p>
          <a:r>
            <a:rPr lang="en-US" b="0" i="0" dirty="0"/>
            <a:t>Live within the CCLHD​ area</a:t>
          </a:r>
          <a:endParaRPr lang="en-US" dirty="0"/>
        </a:p>
      </dgm:t>
    </dgm:pt>
    <dgm:pt modelId="{2CD15734-CFA6-4907-B480-CE2A727AFA78}" type="parTrans" cxnId="{D4D95CD1-2E6C-4351-BB22-B3B9099B9841}">
      <dgm:prSet/>
      <dgm:spPr/>
      <dgm:t>
        <a:bodyPr/>
        <a:lstStyle/>
        <a:p>
          <a:endParaRPr lang="en-US"/>
        </a:p>
      </dgm:t>
    </dgm:pt>
    <dgm:pt modelId="{AC5B5836-907A-4C80-8BAF-7C45A276AF04}" type="sibTrans" cxnId="{D4D95CD1-2E6C-4351-BB22-B3B9099B9841}">
      <dgm:prSet/>
      <dgm:spPr/>
      <dgm:t>
        <a:bodyPr/>
        <a:lstStyle/>
        <a:p>
          <a:endParaRPr lang="en-US"/>
        </a:p>
      </dgm:t>
    </dgm:pt>
    <dgm:pt modelId="{66528213-C950-42D2-9ED8-6C814EB3399F}">
      <dgm:prSet/>
      <dgm:spPr/>
      <dgm:t>
        <a:bodyPr/>
        <a:lstStyle/>
        <a:p>
          <a:r>
            <a:rPr lang="en-US" b="0" i="0" dirty="0"/>
            <a:t>Not require 24-hour personal care or observation</a:t>
          </a:r>
          <a:endParaRPr lang="en-US" dirty="0"/>
        </a:p>
      </dgm:t>
    </dgm:pt>
    <dgm:pt modelId="{EE12D8CB-D53B-4A3F-9BA9-3336EBA24871}" type="parTrans" cxnId="{9FA81E85-F046-406D-BBFE-C4B3746120A8}">
      <dgm:prSet/>
      <dgm:spPr/>
      <dgm:t>
        <a:bodyPr/>
        <a:lstStyle/>
        <a:p>
          <a:endParaRPr lang="en-US"/>
        </a:p>
      </dgm:t>
    </dgm:pt>
    <dgm:pt modelId="{2E89687D-95B8-4392-B0E5-05278DD70464}" type="sibTrans" cxnId="{9FA81E85-F046-406D-BBFE-C4B3746120A8}">
      <dgm:prSet/>
      <dgm:spPr/>
      <dgm:t>
        <a:bodyPr/>
        <a:lstStyle/>
        <a:p>
          <a:endParaRPr lang="en-US"/>
        </a:p>
      </dgm:t>
    </dgm:pt>
    <dgm:pt modelId="{38D60514-E231-4E98-BFC1-60B8CDE0A402}">
      <dgm:prSet/>
      <dgm:spPr/>
      <dgm:t>
        <a:bodyPr/>
        <a:lstStyle/>
        <a:p>
          <a:r>
            <a:rPr lang="en-US" dirty="0"/>
            <a:t>Can give consent (or have a carer who can)</a:t>
          </a:r>
          <a:r>
            <a:rPr lang="en-US" b="0" i="0" dirty="0"/>
            <a:t> ​</a:t>
          </a:r>
          <a:endParaRPr lang="en-US" dirty="0"/>
        </a:p>
      </dgm:t>
    </dgm:pt>
    <dgm:pt modelId="{ACA38A33-72E3-49E9-8767-17CDBB2A8A11}" type="parTrans" cxnId="{654EDAD0-069A-4339-B8CB-4383A524CFF2}">
      <dgm:prSet/>
      <dgm:spPr/>
      <dgm:t>
        <a:bodyPr/>
        <a:lstStyle/>
        <a:p>
          <a:endParaRPr lang="en-AU"/>
        </a:p>
      </dgm:t>
    </dgm:pt>
    <dgm:pt modelId="{E6568A48-07C5-4BB3-95B2-DA7B1ED0B3C2}" type="sibTrans" cxnId="{654EDAD0-069A-4339-B8CB-4383A524CFF2}">
      <dgm:prSet/>
      <dgm:spPr/>
      <dgm:t>
        <a:bodyPr/>
        <a:lstStyle/>
        <a:p>
          <a:endParaRPr lang="en-AU"/>
        </a:p>
      </dgm:t>
    </dgm:pt>
    <dgm:pt modelId="{36F69BE7-3807-43B1-9F2E-FD8770F78889}" type="pres">
      <dgm:prSet presAssocID="{D4E08500-084E-4167-9E45-C1C50ABF29B7}" presName="linear" presStyleCnt="0">
        <dgm:presLayoutVars>
          <dgm:dir/>
          <dgm:animLvl val="lvl"/>
          <dgm:resizeHandles val="exact"/>
        </dgm:presLayoutVars>
      </dgm:prSet>
      <dgm:spPr/>
    </dgm:pt>
    <dgm:pt modelId="{0A360E9C-DB76-4DB9-A545-231C52FC6AB9}" type="pres">
      <dgm:prSet presAssocID="{94B35E6F-0CA5-4C7C-AD2F-058B3D8C334E}" presName="parentLin" presStyleCnt="0"/>
      <dgm:spPr/>
    </dgm:pt>
    <dgm:pt modelId="{095C5ADB-9BC5-4AE6-8041-4A938F133910}" type="pres">
      <dgm:prSet presAssocID="{94B35E6F-0CA5-4C7C-AD2F-058B3D8C334E}" presName="parentLeftMargin" presStyleLbl="node1" presStyleIdx="0" presStyleCnt="2"/>
      <dgm:spPr/>
    </dgm:pt>
    <dgm:pt modelId="{EB1AC13F-C7AF-4A41-9301-35E9E90F0AA0}" type="pres">
      <dgm:prSet presAssocID="{94B35E6F-0CA5-4C7C-AD2F-058B3D8C334E}" presName="parentText" presStyleLbl="node1" presStyleIdx="0" presStyleCnt="2" custScaleX="142857" custScaleY="218972">
        <dgm:presLayoutVars>
          <dgm:chMax val="0"/>
          <dgm:bulletEnabled val="1"/>
        </dgm:presLayoutVars>
      </dgm:prSet>
      <dgm:spPr/>
    </dgm:pt>
    <dgm:pt modelId="{5D742BEC-597A-469D-A804-B291409C7A87}" type="pres">
      <dgm:prSet presAssocID="{94B35E6F-0CA5-4C7C-AD2F-058B3D8C334E}" presName="negativeSpace" presStyleCnt="0"/>
      <dgm:spPr/>
    </dgm:pt>
    <dgm:pt modelId="{72CFECEA-CC1D-4574-9E38-9521A3339F15}" type="pres">
      <dgm:prSet presAssocID="{94B35E6F-0CA5-4C7C-AD2F-058B3D8C334E}" presName="childText" presStyleLbl="conFgAcc1" presStyleIdx="0" presStyleCnt="2">
        <dgm:presLayoutVars>
          <dgm:bulletEnabled val="1"/>
        </dgm:presLayoutVars>
      </dgm:prSet>
      <dgm:spPr/>
    </dgm:pt>
    <dgm:pt modelId="{37BE520C-A156-431C-8BBB-9791D8DC619C}" type="pres">
      <dgm:prSet presAssocID="{FFCE2652-97E1-45D5-97D3-5EF64F2228D1}" presName="spaceBetweenRectangles" presStyleCnt="0"/>
      <dgm:spPr/>
    </dgm:pt>
    <dgm:pt modelId="{6B6195D2-11CD-4814-8358-74E65360E189}" type="pres">
      <dgm:prSet presAssocID="{601B3722-3FC6-4E59-8FC5-CE809F4AA1F4}" presName="parentLin" presStyleCnt="0"/>
      <dgm:spPr/>
    </dgm:pt>
    <dgm:pt modelId="{1ABDF1B2-25F9-4EAF-A2FE-F1C780CAF134}" type="pres">
      <dgm:prSet presAssocID="{601B3722-3FC6-4E59-8FC5-CE809F4AA1F4}" presName="parentLeftMargin" presStyleLbl="node1" presStyleIdx="0" presStyleCnt="2"/>
      <dgm:spPr/>
    </dgm:pt>
    <dgm:pt modelId="{F9F53A5C-B467-4DBE-B738-324A2E07AADA}" type="pres">
      <dgm:prSet presAssocID="{601B3722-3FC6-4E59-8FC5-CE809F4AA1F4}" presName="parentText" presStyleLbl="node1" presStyleIdx="1" presStyleCnt="2">
        <dgm:presLayoutVars>
          <dgm:chMax val="0"/>
          <dgm:bulletEnabled val="1"/>
        </dgm:presLayoutVars>
      </dgm:prSet>
      <dgm:spPr/>
    </dgm:pt>
    <dgm:pt modelId="{D31FEE8A-E387-4E27-9EDD-46F06889A84F}" type="pres">
      <dgm:prSet presAssocID="{601B3722-3FC6-4E59-8FC5-CE809F4AA1F4}" presName="negativeSpace" presStyleCnt="0"/>
      <dgm:spPr/>
    </dgm:pt>
    <dgm:pt modelId="{D7026486-B662-4F00-A132-43F53B6921DB}" type="pres">
      <dgm:prSet presAssocID="{601B3722-3FC6-4E59-8FC5-CE809F4AA1F4}" presName="childText" presStyleLbl="conFgAcc1" presStyleIdx="1" presStyleCnt="2">
        <dgm:presLayoutVars>
          <dgm:bulletEnabled val="1"/>
        </dgm:presLayoutVars>
      </dgm:prSet>
      <dgm:spPr/>
    </dgm:pt>
  </dgm:ptLst>
  <dgm:cxnLst>
    <dgm:cxn modelId="{19A57311-CA6B-47E3-BFEA-8B5EC7521F1E}" type="presOf" srcId="{66528213-C950-42D2-9ED8-6C814EB3399F}" destId="{D7026486-B662-4F00-A132-43F53B6921DB}" srcOrd="0" destOrd="6" presId="urn:microsoft.com/office/officeart/2005/8/layout/list1"/>
    <dgm:cxn modelId="{295E2F14-7446-4021-B062-05142667AF4A}" srcId="{D4E08500-084E-4167-9E45-C1C50ABF29B7}" destId="{94B35E6F-0CA5-4C7C-AD2F-058B3D8C334E}" srcOrd="0" destOrd="0" parTransId="{A536BAF6-8B41-4928-BE6A-76E32C3E8C66}" sibTransId="{FFCE2652-97E1-45D5-97D3-5EF64F2228D1}"/>
    <dgm:cxn modelId="{A087C515-8718-4BAB-B4FF-462605C50750}" srcId="{601B3722-3FC6-4E59-8FC5-CE809F4AA1F4}" destId="{13B2B5BD-293C-44B5-A261-E2B045F03F2C}" srcOrd="3" destOrd="0" parTransId="{756956EC-71F5-48A9-A2E8-3CC362097260}" sibTransId="{9FCA1624-F88C-4A0D-958B-C22E9B0D233A}"/>
    <dgm:cxn modelId="{511BE221-73EF-4F7C-8CAB-32307B630B24}" type="presOf" srcId="{601B3722-3FC6-4E59-8FC5-CE809F4AA1F4}" destId="{1ABDF1B2-25F9-4EAF-A2FE-F1C780CAF134}" srcOrd="0" destOrd="0" presId="urn:microsoft.com/office/officeart/2005/8/layout/list1"/>
    <dgm:cxn modelId="{AC547722-51E9-43EF-98C2-E384103FEF20}" type="presOf" srcId="{D4E08500-084E-4167-9E45-C1C50ABF29B7}" destId="{36F69BE7-3807-43B1-9F2E-FD8770F78889}" srcOrd="0" destOrd="0" presId="urn:microsoft.com/office/officeart/2005/8/layout/list1"/>
    <dgm:cxn modelId="{04B06F32-3B33-44C3-83AB-5FA72C5BDB41}" srcId="{D4E08500-084E-4167-9E45-C1C50ABF29B7}" destId="{601B3722-3FC6-4E59-8FC5-CE809F4AA1F4}" srcOrd="1" destOrd="0" parTransId="{718750DB-B2D3-4D14-A6C8-3554763D1987}" sibTransId="{B5510FFC-A5B8-40CE-B787-82E37BECFC14}"/>
    <dgm:cxn modelId="{42A72A43-D176-470D-A5BB-BF114560F457}" type="presOf" srcId="{94B35E6F-0CA5-4C7C-AD2F-058B3D8C334E}" destId="{EB1AC13F-C7AF-4A41-9301-35E9E90F0AA0}" srcOrd="1" destOrd="0" presId="urn:microsoft.com/office/officeart/2005/8/layout/list1"/>
    <dgm:cxn modelId="{16DF8644-2FB3-4F2C-BEB5-DE21D0642C3D}" type="presOf" srcId="{38D60514-E231-4E98-BFC1-60B8CDE0A402}" destId="{D7026486-B662-4F00-A132-43F53B6921DB}" srcOrd="0" destOrd="2" presId="urn:microsoft.com/office/officeart/2005/8/layout/list1"/>
    <dgm:cxn modelId="{562FBC44-5407-42EE-BA58-62A1E3792CFD}" type="presOf" srcId="{601B3722-3FC6-4E59-8FC5-CE809F4AA1F4}" destId="{F9F53A5C-B467-4DBE-B738-324A2E07AADA}" srcOrd="1" destOrd="0" presId="urn:microsoft.com/office/officeart/2005/8/layout/list1"/>
    <dgm:cxn modelId="{27F0117E-982A-48B4-9D60-809E90C4E5C5}" srcId="{601B3722-3FC6-4E59-8FC5-CE809F4AA1F4}" destId="{A7BF0FEA-2B03-41F9-BB99-81B11FD8BA9A}" srcOrd="4" destOrd="0" parTransId="{5B47A262-8BDB-4969-8A2C-2E3109667D95}" sibTransId="{1F8CEE58-ACDC-48BC-9A56-AEE6AA792AD8}"/>
    <dgm:cxn modelId="{370F2280-103A-4A5D-B42A-069C64325711}" type="presOf" srcId="{13B2B5BD-293C-44B5-A261-E2B045F03F2C}" destId="{D7026486-B662-4F00-A132-43F53B6921DB}" srcOrd="0" destOrd="3" presId="urn:microsoft.com/office/officeart/2005/8/layout/list1"/>
    <dgm:cxn modelId="{9B373982-2E97-4E5B-A2EC-45854DEC330A}" type="presOf" srcId="{A7BF0FEA-2B03-41F9-BB99-81B11FD8BA9A}" destId="{D7026486-B662-4F00-A132-43F53B6921DB}" srcOrd="0" destOrd="4" presId="urn:microsoft.com/office/officeart/2005/8/layout/list1"/>
    <dgm:cxn modelId="{9FA81E85-F046-406D-BBFE-C4B3746120A8}" srcId="{601B3722-3FC6-4E59-8FC5-CE809F4AA1F4}" destId="{66528213-C950-42D2-9ED8-6C814EB3399F}" srcOrd="6" destOrd="0" parTransId="{EE12D8CB-D53B-4A3F-9BA9-3336EBA24871}" sibTransId="{2E89687D-95B8-4392-B0E5-05278DD70464}"/>
    <dgm:cxn modelId="{98E47F8E-ABB8-46D5-ADCE-C24C680AD8E0}" srcId="{601B3722-3FC6-4E59-8FC5-CE809F4AA1F4}" destId="{56FE40AA-7917-4794-B752-2A8F10CC26C4}" srcOrd="0" destOrd="0" parTransId="{91D721E0-EF52-4C9D-AD84-7A0727F57DDB}" sibTransId="{BF57E756-1777-42E3-A8BE-94C889B1B236}"/>
    <dgm:cxn modelId="{4AB68293-901D-4FA3-8C64-759D47CDCEAF}" type="presOf" srcId="{BEF86C50-8AEA-4143-8A2C-C085DDA755EE}" destId="{D7026486-B662-4F00-A132-43F53B6921DB}" srcOrd="0" destOrd="5" presId="urn:microsoft.com/office/officeart/2005/8/layout/list1"/>
    <dgm:cxn modelId="{DCFA8AA4-1611-4A5F-9C56-C4D2B4F217D1}" srcId="{601B3722-3FC6-4E59-8FC5-CE809F4AA1F4}" destId="{2ED1529E-9076-47E4-B0CF-BB7ECAF2071F}" srcOrd="1" destOrd="0" parTransId="{4A2C2E25-77C5-4103-B354-45E5143F915D}" sibTransId="{DBAD5035-9DA9-4F4B-B7D1-0E26E51B1433}"/>
    <dgm:cxn modelId="{4DD9EDB3-9331-42F6-91C4-E29484CB379C}" type="presOf" srcId="{56FE40AA-7917-4794-B752-2A8F10CC26C4}" destId="{D7026486-B662-4F00-A132-43F53B6921DB}" srcOrd="0" destOrd="0" presId="urn:microsoft.com/office/officeart/2005/8/layout/list1"/>
    <dgm:cxn modelId="{654EDAD0-069A-4339-B8CB-4383A524CFF2}" srcId="{601B3722-3FC6-4E59-8FC5-CE809F4AA1F4}" destId="{38D60514-E231-4E98-BFC1-60B8CDE0A402}" srcOrd="2" destOrd="0" parTransId="{ACA38A33-72E3-49E9-8767-17CDBB2A8A11}" sibTransId="{E6568A48-07C5-4BB3-95B2-DA7B1ED0B3C2}"/>
    <dgm:cxn modelId="{D4D95CD1-2E6C-4351-BB22-B3B9099B9841}" srcId="{601B3722-3FC6-4E59-8FC5-CE809F4AA1F4}" destId="{BEF86C50-8AEA-4143-8A2C-C085DDA755EE}" srcOrd="5" destOrd="0" parTransId="{2CD15734-CFA6-4907-B480-CE2A727AFA78}" sibTransId="{AC5B5836-907A-4C80-8BAF-7C45A276AF04}"/>
    <dgm:cxn modelId="{0C7FADE0-00AF-4B22-9C79-79BF4102D23C}" type="presOf" srcId="{2ED1529E-9076-47E4-B0CF-BB7ECAF2071F}" destId="{D7026486-B662-4F00-A132-43F53B6921DB}" srcOrd="0" destOrd="1" presId="urn:microsoft.com/office/officeart/2005/8/layout/list1"/>
    <dgm:cxn modelId="{03335EE4-0EA1-4336-BC50-04D013C1891A}" type="presOf" srcId="{94B35E6F-0CA5-4C7C-AD2F-058B3D8C334E}" destId="{095C5ADB-9BC5-4AE6-8041-4A938F133910}" srcOrd="0" destOrd="0" presId="urn:microsoft.com/office/officeart/2005/8/layout/list1"/>
    <dgm:cxn modelId="{A6BDD97F-1904-4416-A76C-9A4152995271}" type="presParOf" srcId="{36F69BE7-3807-43B1-9F2E-FD8770F78889}" destId="{0A360E9C-DB76-4DB9-A545-231C52FC6AB9}" srcOrd="0" destOrd="0" presId="urn:microsoft.com/office/officeart/2005/8/layout/list1"/>
    <dgm:cxn modelId="{17E306D2-AA93-49D4-912D-8F47CE6E9C59}" type="presParOf" srcId="{0A360E9C-DB76-4DB9-A545-231C52FC6AB9}" destId="{095C5ADB-9BC5-4AE6-8041-4A938F133910}" srcOrd="0" destOrd="0" presId="urn:microsoft.com/office/officeart/2005/8/layout/list1"/>
    <dgm:cxn modelId="{A780A643-6DDF-42E0-BA64-529E41BD25E5}" type="presParOf" srcId="{0A360E9C-DB76-4DB9-A545-231C52FC6AB9}" destId="{EB1AC13F-C7AF-4A41-9301-35E9E90F0AA0}" srcOrd="1" destOrd="0" presId="urn:microsoft.com/office/officeart/2005/8/layout/list1"/>
    <dgm:cxn modelId="{A6F27027-3332-4E2B-AF88-75FD1CB686B7}" type="presParOf" srcId="{36F69BE7-3807-43B1-9F2E-FD8770F78889}" destId="{5D742BEC-597A-469D-A804-B291409C7A87}" srcOrd="1" destOrd="0" presId="urn:microsoft.com/office/officeart/2005/8/layout/list1"/>
    <dgm:cxn modelId="{04955A9C-EAAE-4BDB-9182-1C980DB7AC0F}" type="presParOf" srcId="{36F69BE7-3807-43B1-9F2E-FD8770F78889}" destId="{72CFECEA-CC1D-4574-9E38-9521A3339F15}" srcOrd="2" destOrd="0" presId="urn:microsoft.com/office/officeart/2005/8/layout/list1"/>
    <dgm:cxn modelId="{6705F4DC-7ECD-487A-99BC-4E3ED5B7ED34}" type="presParOf" srcId="{36F69BE7-3807-43B1-9F2E-FD8770F78889}" destId="{37BE520C-A156-431C-8BBB-9791D8DC619C}" srcOrd="3" destOrd="0" presId="urn:microsoft.com/office/officeart/2005/8/layout/list1"/>
    <dgm:cxn modelId="{ECF76115-0ADA-49E9-BABF-73B27E377FD7}" type="presParOf" srcId="{36F69BE7-3807-43B1-9F2E-FD8770F78889}" destId="{6B6195D2-11CD-4814-8358-74E65360E189}" srcOrd="4" destOrd="0" presId="urn:microsoft.com/office/officeart/2005/8/layout/list1"/>
    <dgm:cxn modelId="{D7B1D9EA-896B-4662-9E20-21D98AAAF694}" type="presParOf" srcId="{6B6195D2-11CD-4814-8358-74E65360E189}" destId="{1ABDF1B2-25F9-4EAF-A2FE-F1C780CAF134}" srcOrd="0" destOrd="0" presId="urn:microsoft.com/office/officeart/2005/8/layout/list1"/>
    <dgm:cxn modelId="{26F1E24B-DC73-4DBC-8E48-543FB9098D1C}" type="presParOf" srcId="{6B6195D2-11CD-4814-8358-74E65360E189}" destId="{F9F53A5C-B467-4DBE-B738-324A2E07AADA}" srcOrd="1" destOrd="0" presId="urn:microsoft.com/office/officeart/2005/8/layout/list1"/>
    <dgm:cxn modelId="{2A95D1C7-87F6-4660-8D9A-DE0306D7C140}" type="presParOf" srcId="{36F69BE7-3807-43B1-9F2E-FD8770F78889}" destId="{D31FEE8A-E387-4E27-9EDD-46F06889A84F}" srcOrd="5" destOrd="0" presId="urn:microsoft.com/office/officeart/2005/8/layout/list1"/>
    <dgm:cxn modelId="{EBD2C607-A90B-4525-9B1C-A7854093C834}" type="presParOf" srcId="{36F69BE7-3807-43B1-9F2E-FD8770F78889}" destId="{D7026486-B662-4F00-A132-43F53B6921D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FECEA-CC1D-4574-9E38-9521A3339F15}">
      <dsp:nvSpPr>
        <dsp:cNvPr id="0" name=""/>
        <dsp:cNvSpPr/>
      </dsp:nvSpPr>
      <dsp:spPr>
        <a:xfrm>
          <a:off x="0" y="1399205"/>
          <a:ext cx="7057649" cy="529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B1AC13F-C7AF-4A41-9301-35E9E90F0AA0}">
      <dsp:nvSpPr>
        <dsp:cNvPr id="0" name=""/>
        <dsp:cNvSpPr/>
      </dsp:nvSpPr>
      <dsp:spPr>
        <a:xfrm>
          <a:off x="335996" y="351714"/>
          <a:ext cx="6719922" cy="135745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734" tIns="0" rIns="186734" bIns="0" numCol="1" spcCol="1270" anchor="ctr" anchorCtr="0">
          <a:noAutofit/>
        </a:bodyPr>
        <a:lstStyle/>
        <a:p>
          <a:pPr marL="0" lvl="0" indent="0" algn="l" defTabSz="933450">
            <a:lnSpc>
              <a:spcPct val="90000"/>
            </a:lnSpc>
            <a:spcBef>
              <a:spcPct val="0"/>
            </a:spcBef>
            <a:spcAft>
              <a:spcPct val="35000"/>
            </a:spcAft>
            <a:buNone/>
          </a:pPr>
          <a:r>
            <a:rPr lang="en-US" sz="2100" b="0" i="0" kern="1200" dirty="0"/>
            <a:t>An </a:t>
          </a:r>
          <a:r>
            <a:rPr lang="en-US" sz="2100" b="1" i="0" kern="1200" dirty="0"/>
            <a:t>admitted model</a:t>
          </a:r>
          <a:r>
            <a:rPr lang="en-US" sz="2100" b="0" i="0" kern="1200" dirty="0"/>
            <a:t>, hospital-level care at home</a:t>
          </a:r>
        </a:p>
        <a:p>
          <a:pPr marL="0" lvl="0" indent="0" algn="l" defTabSz="933450">
            <a:lnSpc>
              <a:spcPct val="90000"/>
            </a:lnSpc>
            <a:spcBef>
              <a:spcPct val="0"/>
            </a:spcBef>
            <a:spcAft>
              <a:spcPct val="35000"/>
            </a:spcAft>
            <a:buNone/>
          </a:pPr>
          <a:r>
            <a:rPr lang="en-US" sz="2100" b="1" i="0" kern="1200" dirty="0"/>
            <a:t>To facilitate early discharge and hospital/ED avoidance </a:t>
          </a:r>
          <a:endParaRPr lang="en-US" sz="2100" b="1" kern="1200" dirty="0"/>
        </a:p>
      </dsp:txBody>
      <dsp:txXfrm>
        <a:off x="402261" y="417979"/>
        <a:ext cx="6587392" cy="1224921"/>
      </dsp:txXfrm>
    </dsp:sp>
    <dsp:sp modelId="{D7026486-B662-4F00-A132-43F53B6921DB}">
      <dsp:nvSpPr>
        <dsp:cNvPr id="0" name=""/>
        <dsp:cNvSpPr/>
      </dsp:nvSpPr>
      <dsp:spPr>
        <a:xfrm>
          <a:off x="0" y="2351765"/>
          <a:ext cx="7057649" cy="32413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7752" tIns="437388" rIns="547752" bIns="149352"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t>Would otherwise need a hospital admission​</a:t>
          </a:r>
          <a:endParaRPr lang="en-US" sz="2100" kern="1200" dirty="0"/>
        </a:p>
        <a:p>
          <a:pPr marL="228600" lvl="1" indent="-228600" algn="l" defTabSz="933450">
            <a:lnSpc>
              <a:spcPct val="90000"/>
            </a:lnSpc>
            <a:spcBef>
              <a:spcPct val="0"/>
            </a:spcBef>
            <a:spcAft>
              <a:spcPct val="15000"/>
            </a:spcAft>
            <a:buChar char="•"/>
          </a:pPr>
          <a:r>
            <a:rPr lang="en-US" sz="2100" b="0" i="0" kern="1200" dirty="0"/>
            <a:t>Have a safe environment for staff to visit / or review in clinics​</a:t>
          </a:r>
          <a:endParaRPr lang="en-US" sz="2100" kern="1200" dirty="0"/>
        </a:p>
        <a:p>
          <a:pPr marL="228600" lvl="1" indent="-228600" algn="l" defTabSz="933450">
            <a:lnSpc>
              <a:spcPct val="90000"/>
            </a:lnSpc>
            <a:spcBef>
              <a:spcPct val="0"/>
            </a:spcBef>
            <a:spcAft>
              <a:spcPct val="15000"/>
            </a:spcAft>
            <a:buChar char="•"/>
          </a:pPr>
          <a:r>
            <a:rPr lang="en-US" sz="2100" kern="1200" dirty="0"/>
            <a:t>Can give consent (or have a carer who can)</a:t>
          </a:r>
          <a:r>
            <a:rPr lang="en-US" sz="2100" b="0" i="0" kern="1200" dirty="0"/>
            <a:t> ​</a:t>
          </a:r>
          <a:endParaRPr lang="en-US" sz="2100" kern="1200" dirty="0"/>
        </a:p>
        <a:p>
          <a:pPr marL="228600" lvl="1" indent="-228600" algn="l" defTabSz="933450">
            <a:lnSpc>
              <a:spcPct val="90000"/>
            </a:lnSpc>
            <a:spcBef>
              <a:spcPct val="0"/>
            </a:spcBef>
            <a:spcAft>
              <a:spcPct val="15000"/>
            </a:spcAft>
            <a:buChar char="•"/>
          </a:pPr>
          <a:r>
            <a:rPr lang="en-US" sz="2100" b="0" i="0" kern="1200" dirty="0"/>
            <a:t>Deemed medically suitable and stable</a:t>
          </a:r>
          <a:endParaRPr lang="en-US" sz="2100" kern="1200" dirty="0"/>
        </a:p>
        <a:p>
          <a:pPr marL="228600" lvl="1" indent="-228600" algn="l" defTabSz="933450">
            <a:lnSpc>
              <a:spcPct val="90000"/>
            </a:lnSpc>
            <a:spcBef>
              <a:spcPct val="0"/>
            </a:spcBef>
            <a:spcAft>
              <a:spcPct val="15000"/>
            </a:spcAft>
            <a:buChar char="•"/>
          </a:pPr>
          <a:r>
            <a:rPr lang="en-US" sz="2100" b="0" i="0" kern="1200" dirty="0"/>
            <a:t>Be &gt;16 years old​</a:t>
          </a:r>
          <a:endParaRPr lang="en-US" sz="2100" kern="1200" dirty="0"/>
        </a:p>
        <a:p>
          <a:pPr marL="228600" lvl="1" indent="-228600" algn="l" defTabSz="933450">
            <a:lnSpc>
              <a:spcPct val="90000"/>
            </a:lnSpc>
            <a:spcBef>
              <a:spcPct val="0"/>
            </a:spcBef>
            <a:spcAft>
              <a:spcPct val="15000"/>
            </a:spcAft>
            <a:buChar char="•"/>
          </a:pPr>
          <a:r>
            <a:rPr lang="en-US" sz="2100" b="0" i="0" kern="1200" dirty="0"/>
            <a:t>Live within the CCLHD​ area</a:t>
          </a:r>
          <a:endParaRPr lang="en-US" sz="2100" kern="1200" dirty="0"/>
        </a:p>
        <a:p>
          <a:pPr marL="228600" lvl="1" indent="-228600" algn="l" defTabSz="933450">
            <a:lnSpc>
              <a:spcPct val="90000"/>
            </a:lnSpc>
            <a:spcBef>
              <a:spcPct val="0"/>
            </a:spcBef>
            <a:spcAft>
              <a:spcPct val="15000"/>
            </a:spcAft>
            <a:buChar char="•"/>
          </a:pPr>
          <a:r>
            <a:rPr lang="en-US" sz="2100" b="0" i="0" kern="1200" dirty="0"/>
            <a:t>Not require 24-hour personal care or observation</a:t>
          </a:r>
          <a:endParaRPr lang="en-US" sz="2100" kern="1200" dirty="0"/>
        </a:p>
      </dsp:txBody>
      <dsp:txXfrm>
        <a:off x="0" y="2351765"/>
        <a:ext cx="7057649" cy="3241350"/>
      </dsp:txXfrm>
    </dsp:sp>
    <dsp:sp modelId="{F9F53A5C-B467-4DBE-B738-324A2E07AADA}">
      <dsp:nvSpPr>
        <dsp:cNvPr id="0" name=""/>
        <dsp:cNvSpPr/>
      </dsp:nvSpPr>
      <dsp:spPr>
        <a:xfrm>
          <a:off x="352882" y="2041805"/>
          <a:ext cx="4940354" cy="6199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734" tIns="0" rIns="186734" bIns="0" numCol="1" spcCol="1270" anchor="ctr" anchorCtr="0">
          <a:noAutofit/>
        </a:bodyPr>
        <a:lstStyle/>
        <a:p>
          <a:pPr marL="0" lvl="0" indent="0" algn="l" defTabSz="933450">
            <a:lnSpc>
              <a:spcPct val="90000"/>
            </a:lnSpc>
            <a:spcBef>
              <a:spcPct val="0"/>
            </a:spcBef>
            <a:spcAft>
              <a:spcPct val="35000"/>
            </a:spcAft>
            <a:buNone/>
          </a:pPr>
          <a:r>
            <a:rPr lang="en-US" sz="2100" b="0" i="0" kern="1200"/>
            <a:t>Must meet the following criteria:​</a:t>
          </a:r>
          <a:endParaRPr lang="en-US" sz="2100" kern="1200"/>
        </a:p>
      </dsp:txBody>
      <dsp:txXfrm>
        <a:off x="383144" y="2072067"/>
        <a:ext cx="4879830"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71AA6-6B66-433E-A432-E8E307F8808E}" type="datetimeFigureOut">
              <a:rPr lang="en-AU" smtClean="0"/>
              <a:t>23/10/2023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501F7-B4F5-480C-9C64-125DB0F03304}" type="slidenum">
              <a:rPr lang="en-AU" smtClean="0"/>
              <a:t>‹#›</a:t>
            </a:fld>
            <a:endParaRPr lang="en-AU"/>
          </a:p>
        </p:txBody>
      </p:sp>
    </p:spTree>
    <p:extLst>
      <p:ext uri="{BB962C8B-B14F-4D97-AF65-F5344CB8AC3E}">
        <p14:creationId xmlns:p14="http://schemas.microsoft.com/office/powerpoint/2010/main" val="116507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I’d like to acknowledge the traditional owners of the land, the beautiful Darkinjung Country on which we live and work, and pay my respects to elders, past and present. I’d also like to acknowledge the lasting traumatic impact the referendum result will have on our First Nations community, who’ve been told they don’t have a right to constitutional recognition or self-determination. We’ll need to support our Aboriginal colleagues, friends and fellow </a:t>
            </a:r>
            <a:r>
              <a:rPr lang="en-AU" sz="1800" kern="100" dirty="0" err="1">
                <a:effectLst/>
                <a:latin typeface="Calibri" panose="020F0502020204030204" pitchFamily="34" charset="0"/>
                <a:ea typeface="Calibri" panose="020F0502020204030204" pitchFamily="34" charset="0"/>
                <a:cs typeface="Times New Roman" panose="02020603050405020304" pitchFamily="18" charset="0"/>
              </a:rPr>
              <a:t>Coasties</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as they regain strength after this blow. It’s our responsibility to create culturally safe spaces in our workplaces to encourage access and improve health outcomes. </a:t>
            </a:r>
          </a:p>
          <a:p>
            <a:endParaRPr lang="en-AU" dirty="0"/>
          </a:p>
        </p:txBody>
      </p:sp>
      <p:sp>
        <p:nvSpPr>
          <p:cNvPr id="4" name="Slide Number Placeholder 3"/>
          <p:cNvSpPr>
            <a:spLocks noGrp="1"/>
          </p:cNvSpPr>
          <p:nvPr>
            <p:ph type="sldNum" sz="quarter" idx="5"/>
          </p:nvPr>
        </p:nvSpPr>
        <p:spPr/>
        <p:txBody>
          <a:bodyPr/>
          <a:lstStyle/>
          <a:p>
            <a:fld id="{EA5501F7-B4F5-480C-9C64-125DB0F03304}" type="slidenum">
              <a:rPr lang="en-AU" smtClean="0"/>
              <a:t>2</a:t>
            </a:fld>
            <a:endParaRPr lang="en-AU"/>
          </a:p>
        </p:txBody>
      </p:sp>
    </p:spTree>
    <p:extLst>
      <p:ext uri="{BB962C8B-B14F-4D97-AF65-F5344CB8AC3E}">
        <p14:creationId xmlns:p14="http://schemas.microsoft.com/office/powerpoint/2010/main" val="49037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CAD7-AB48-1365-F4C0-2F42085010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64DE4A3-7D69-8DDF-8DED-76C7F7E83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0C15A35-178B-FCC0-4F1C-C9557F96C423}"/>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5" name="Footer Placeholder 4">
            <a:extLst>
              <a:ext uri="{FF2B5EF4-FFF2-40B4-BE49-F238E27FC236}">
                <a16:creationId xmlns:a16="http://schemas.microsoft.com/office/drawing/2014/main" id="{FBB6BA74-6639-93D2-2923-CAA82E778E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538CE8-18E7-2FD8-88BA-D41465B7FA5B}"/>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93373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F7D0-DF9A-A3E6-46D7-C5F61AAB959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7AC2866-3CD0-CBB7-D9D1-E1083E8383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4A74167-7787-2C56-131E-062A324A94DE}"/>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5" name="Footer Placeholder 4">
            <a:extLst>
              <a:ext uri="{FF2B5EF4-FFF2-40B4-BE49-F238E27FC236}">
                <a16:creationId xmlns:a16="http://schemas.microsoft.com/office/drawing/2014/main" id="{CFDDE162-9FAB-9DA3-CA3F-0871FC649DC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96A0E3-EAE6-2EE8-73BE-5AAFDAD10616}"/>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3476267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6FD-8C5D-5E29-423A-D4AF7ECC9A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D6931F6-BC4F-B968-84C5-452A63A31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73024-60CB-3605-0264-43F704891B57}"/>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5" name="Footer Placeholder 4">
            <a:extLst>
              <a:ext uri="{FF2B5EF4-FFF2-40B4-BE49-F238E27FC236}">
                <a16:creationId xmlns:a16="http://schemas.microsoft.com/office/drawing/2014/main" id="{7889A7E7-EC22-1884-BE69-71456A46E7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0AF035-ECCB-66E4-5525-5EEC8DF6CD65}"/>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1901505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200F-E918-4D27-0C81-3AF6E7D311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208B87-F330-A7A5-5659-6EACA1B7F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C176C1A-290C-7105-0742-57ED25F79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1DF9663-B4EB-8439-972A-D615FB8E8710}"/>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6" name="Footer Placeholder 5">
            <a:extLst>
              <a:ext uri="{FF2B5EF4-FFF2-40B4-BE49-F238E27FC236}">
                <a16:creationId xmlns:a16="http://schemas.microsoft.com/office/drawing/2014/main" id="{E90D1A38-54DB-8682-DFA1-FF5D447C7B3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0D32E34-4FF7-C44B-5160-A85DC0446E8D}"/>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1060083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F457-87FF-4493-A55B-F0D3F6DF35F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A5B30D4-09B0-C44C-9A9B-6F0EB9D1D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0AC4A3-F1BD-C2A6-B628-9F2DFAEC7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D5AD781-213A-1340-0C84-45B1ED537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DA06D-4AE7-A4C5-B6E8-145E0B9D1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4F5727F-B41F-E68D-87CE-E1BBB4066C96}"/>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8" name="Footer Placeholder 7">
            <a:extLst>
              <a:ext uri="{FF2B5EF4-FFF2-40B4-BE49-F238E27FC236}">
                <a16:creationId xmlns:a16="http://schemas.microsoft.com/office/drawing/2014/main" id="{B39EAC15-9B1A-5500-CFC6-3A2D3C7D033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53B8389-2A78-7C73-D75A-56B630F34243}"/>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1065124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B376-C9C1-C943-C2B9-9D82BAF0AD7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60BAA3C-6542-1A89-3A77-50346DD7B70C}"/>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4" name="Footer Placeholder 3">
            <a:extLst>
              <a:ext uri="{FF2B5EF4-FFF2-40B4-BE49-F238E27FC236}">
                <a16:creationId xmlns:a16="http://schemas.microsoft.com/office/drawing/2014/main" id="{30FD6202-45DA-6918-940C-494F442013F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058467C-7D8C-1764-13FB-519B59E0E50B}"/>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63295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825D5-EF78-E1EC-8D32-C2E153E962F1}"/>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3" name="Footer Placeholder 2">
            <a:extLst>
              <a:ext uri="{FF2B5EF4-FFF2-40B4-BE49-F238E27FC236}">
                <a16:creationId xmlns:a16="http://schemas.microsoft.com/office/drawing/2014/main" id="{F511DD65-5B64-252E-7724-74C949EA333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83C111D-2048-4563-4DA0-DB6C857C6C43}"/>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1435668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6E4D-5278-D001-F362-0DB3021CD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AD26E86-EC29-CDDB-A282-55A713286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1C70537-225D-E9F8-DEB7-144C02DFC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39D52-51EB-5E70-FEC0-206329921D7D}"/>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6" name="Footer Placeholder 5">
            <a:extLst>
              <a:ext uri="{FF2B5EF4-FFF2-40B4-BE49-F238E27FC236}">
                <a16:creationId xmlns:a16="http://schemas.microsoft.com/office/drawing/2014/main" id="{78D3CBC6-85A5-003D-C873-98588B61DCB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95CE310-A858-1096-B6EC-56FE8B499FB4}"/>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257929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B777-191C-A9C2-3262-2456E4360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1ADC656-78F6-0C52-BE2E-CCDB25424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F53F425-B0F6-93FF-CA14-E335671C4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3BB4B-9CE5-96FE-92B9-CBA23EA95265}"/>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6" name="Footer Placeholder 5">
            <a:extLst>
              <a:ext uri="{FF2B5EF4-FFF2-40B4-BE49-F238E27FC236}">
                <a16:creationId xmlns:a16="http://schemas.microsoft.com/office/drawing/2014/main" id="{B45520CC-5978-1B56-9B33-45616B7CCC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10748EF-697D-6B61-7884-6E270E2AD133}"/>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3394802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C3CB-8DF8-34A4-E677-1D83FB37069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5B4190D-299F-EEAC-65A6-4D9C02B9B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E05BB8A-0AF3-B780-6906-93814F9F8ADE}"/>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5" name="Footer Placeholder 4">
            <a:extLst>
              <a:ext uri="{FF2B5EF4-FFF2-40B4-BE49-F238E27FC236}">
                <a16:creationId xmlns:a16="http://schemas.microsoft.com/office/drawing/2014/main" id="{DC714BC5-E903-4419-87A3-3F64844D2B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28FD54-52AC-71C3-1684-9C5DC9C1F79D}"/>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384221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AA60A-8923-3C14-F967-7653C9D511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BF5EB07-1DF8-DB53-44AD-A41CC1FB3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E3AA4F0-134D-CABF-F388-EA4AE338CE09}"/>
              </a:ext>
            </a:extLst>
          </p:cNvPr>
          <p:cNvSpPr>
            <a:spLocks noGrp="1"/>
          </p:cNvSpPr>
          <p:nvPr>
            <p:ph type="dt" sz="half" idx="10"/>
          </p:nvPr>
        </p:nvSpPr>
        <p:spPr/>
        <p:txBody>
          <a:bodyPr/>
          <a:lstStyle/>
          <a:p>
            <a:fld id="{F76EB23B-B557-4A16-A473-4730E4D68378}" type="datetimeFigureOut">
              <a:rPr lang="en-AU" smtClean="0"/>
              <a:t>23/10/2023</a:t>
            </a:fld>
            <a:endParaRPr lang="en-AU"/>
          </a:p>
        </p:txBody>
      </p:sp>
      <p:sp>
        <p:nvSpPr>
          <p:cNvPr id="5" name="Footer Placeholder 4">
            <a:extLst>
              <a:ext uri="{FF2B5EF4-FFF2-40B4-BE49-F238E27FC236}">
                <a16:creationId xmlns:a16="http://schemas.microsoft.com/office/drawing/2014/main" id="{486E8EC8-DDF0-BC22-F851-A55D6CDFE0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5FBB1A-9767-6F4E-79D4-FD56AB977725}"/>
              </a:ext>
            </a:extLst>
          </p:cNvPr>
          <p:cNvSpPr>
            <a:spLocks noGrp="1"/>
          </p:cNvSpPr>
          <p:nvPr>
            <p:ph type="sldNum" sz="quarter" idx="12"/>
          </p:nvPr>
        </p:nvSpPr>
        <p:spPr/>
        <p:txBody>
          <a:bodyPr/>
          <a:lstStyle/>
          <a:p>
            <a:fld id="{4C23F428-92BE-4C4D-B002-06256124F700}" type="slidenum">
              <a:rPr lang="en-AU" smtClean="0"/>
              <a:t>‹#›</a:t>
            </a:fld>
            <a:endParaRPr lang="en-AU"/>
          </a:p>
        </p:txBody>
      </p:sp>
    </p:spTree>
    <p:extLst>
      <p:ext uri="{BB962C8B-B14F-4D97-AF65-F5344CB8AC3E}">
        <p14:creationId xmlns:p14="http://schemas.microsoft.com/office/powerpoint/2010/main" val="799708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4648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59" y="1295222"/>
            <a:ext cx="10363201" cy="1470025"/>
          </a:xfrm>
        </p:spPr>
        <p:txBody>
          <a:bodyPr/>
          <a:lstStyle>
            <a:lvl1pPr>
              <a:defRPr>
                <a:solidFill>
                  <a:schemeClr val="tx1">
                    <a:lumMod val="95000"/>
                    <a:lumOff val="5000"/>
                  </a:schemeClr>
                </a:solidFill>
              </a:defRPr>
            </a:lvl1pPr>
          </a:lstStyle>
          <a:p>
            <a:r>
              <a:rPr lang="en-US"/>
              <a:t>Click to edit Master title style</a:t>
            </a:r>
            <a:endParaRPr lang="en-AU"/>
          </a:p>
        </p:txBody>
      </p:sp>
    </p:spTree>
    <p:extLst>
      <p:ext uri="{BB962C8B-B14F-4D97-AF65-F5344CB8AC3E}">
        <p14:creationId xmlns:p14="http://schemas.microsoft.com/office/powerpoint/2010/main" val="3641131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5818923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a:t>Click to edit Master title style</a:t>
            </a:r>
            <a:endParaRPr lang="en-AU"/>
          </a:p>
        </p:txBody>
      </p:sp>
      <p:sp>
        <p:nvSpPr>
          <p:cNvPr id="3" name="Content Placeholder 2"/>
          <p:cNvSpPr>
            <a:spLocks noGrp="1"/>
          </p:cNvSpPr>
          <p:nvPr>
            <p:ph sz="half" idx="1"/>
          </p:nvPr>
        </p:nvSpPr>
        <p:spPr>
          <a:xfrm>
            <a:off x="575743" y="1512893"/>
            <a:ext cx="5082117" cy="4278311"/>
          </a:xfrm>
        </p:spPr>
        <p:txBody>
          <a:bodyPr/>
          <a:lstStyle>
            <a:lvl1pPr>
              <a:defRPr sz="3809">
                <a:solidFill>
                  <a:schemeClr val="tx1">
                    <a:lumMod val="95000"/>
                    <a:lumOff val="5000"/>
                  </a:schemeClr>
                </a:solidFill>
              </a:defRPr>
            </a:lvl1pPr>
            <a:lvl2pPr>
              <a:defRPr sz="3386">
                <a:solidFill>
                  <a:schemeClr val="tx1">
                    <a:lumMod val="95000"/>
                    <a:lumOff val="5000"/>
                  </a:schemeClr>
                </a:solidFill>
              </a:defRPr>
            </a:lvl2pPr>
            <a:lvl3pPr>
              <a:defRPr sz="2751">
                <a:solidFill>
                  <a:schemeClr val="tx1">
                    <a:lumMod val="95000"/>
                    <a:lumOff val="5000"/>
                  </a:schemeClr>
                </a:solidFill>
              </a:defRPr>
            </a:lvl3pPr>
            <a:lvl4pPr>
              <a:defRPr sz="2540">
                <a:solidFill>
                  <a:schemeClr val="tx1">
                    <a:lumMod val="95000"/>
                    <a:lumOff val="5000"/>
                  </a:schemeClr>
                </a:solidFill>
              </a:defRPr>
            </a:lvl4pPr>
            <a:lvl5pPr>
              <a:defRPr sz="2540">
                <a:solidFill>
                  <a:schemeClr val="tx1">
                    <a:lumMod val="95000"/>
                    <a:lumOff val="5000"/>
                  </a:schemeClr>
                </a:solidFill>
              </a:defRPr>
            </a:lvl5pPr>
            <a:lvl6pPr>
              <a:defRPr sz="2540"/>
            </a:lvl6pPr>
            <a:lvl7pPr>
              <a:defRPr sz="2540"/>
            </a:lvl7pPr>
            <a:lvl8pPr>
              <a:defRPr sz="2540"/>
            </a:lvl8pPr>
            <a:lvl9pPr>
              <a:defRPr sz="2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861057" y="1512893"/>
            <a:ext cx="5084234" cy="4278311"/>
          </a:xfrm>
        </p:spPr>
        <p:txBody>
          <a:bodyPr/>
          <a:lstStyle>
            <a:lvl1pPr>
              <a:defRPr sz="3809">
                <a:solidFill>
                  <a:schemeClr val="tx1">
                    <a:lumMod val="95000"/>
                    <a:lumOff val="5000"/>
                  </a:schemeClr>
                </a:solidFill>
              </a:defRPr>
            </a:lvl1pPr>
            <a:lvl2pPr>
              <a:defRPr sz="3386">
                <a:solidFill>
                  <a:schemeClr val="tx1">
                    <a:lumMod val="95000"/>
                    <a:lumOff val="5000"/>
                  </a:schemeClr>
                </a:solidFill>
              </a:defRPr>
            </a:lvl2pPr>
            <a:lvl3pPr>
              <a:defRPr sz="2751">
                <a:solidFill>
                  <a:schemeClr val="tx1">
                    <a:lumMod val="95000"/>
                    <a:lumOff val="5000"/>
                  </a:schemeClr>
                </a:solidFill>
              </a:defRPr>
            </a:lvl3pPr>
            <a:lvl4pPr>
              <a:defRPr sz="2540">
                <a:solidFill>
                  <a:schemeClr val="tx1">
                    <a:lumMod val="95000"/>
                    <a:lumOff val="5000"/>
                  </a:schemeClr>
                </a:solidFill>
              </a:defRPr>
            </a:lvl4pPr>
            <a:lvl5pPr>
              <a:defRPr sz="2540">
                <a:solidFill>
                  <a:schemeClr val="tx1">
                    <a:lumMod val="95000"/>
                    <a:lumOff val="5000"/>
                  </a:schemeClr>
                </a:solidFill>
              </a:defRPr>
            </a:lvl5pPr>
            <a:lvl6pPr>
              <a:defRPr sz="2540"/>
            </a:lvl6pPr>
            <a:lvl7pPr>
              <a:defRPr sz="2540"/>
            </a:lvl7pPr>
            <a:lvl8pPr>
              <a:defRPr sz="2540"/>
            </a:lvl8pPr>
            <a:lvl9pPr>
              <a:defRPr sz="2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39679105"/>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2"/>
            <a:ext cx="4011082" cy="1162050"/>
          </a:xfrm>
        </p:spPr>
        <p:txBody>
          <a:bodyPr anchor="b"/>
          <a:lstStyle>
            <a:lvl1pPr algn="l">
              <a:defRPr sz="2751" b="1">
                <a:solidFill>
                  <a:schemeClr val="tx1">
                    <a:lumMod val="95000"/>
                    <a:lumOff val="5000"/>
                  </a:schemeClr>
                </a:solidFill>
              </a:defRPr>
            </a:lvl1pPr>
          </a:lstStyle>
          <a:p>
            <a:r>
              <a:rPr lang="en-US"/>
              <a:t>Click to edit Master title style</a:t>
            </a:r>
            <a:endParaRPr lang="en-AU"/>
          </a:p>
        </p:txBody>
      </p:sp>
      <p:sp>
        <p:nvSpPr>
          <p:cNvPr id="3" name="Content Placeholder 2"/>
          <p:cNvSpPr>
            <a:spLocks noGrp="1"/>
          </p:cNvSpPr>
          <p:nvPr>
            <p:ph idx="1"/>
          </p:nvPr>
        </p:nvSpPr>
        <p:spPr>
          <a:xfrm>
            <a:off x="4766735" y="273056"/>
            <a:ext cx="6815668" cy="5853112"/>
          </a:xfrm>
        </p:spPr>
        <p:txBody>
          <a:bodyPr/>
          <a:lstStyle>
            <a:lvl1pPr>
              <a:defRPr sz="4444">
                <a:solidFill>
                  <a:schemeClr val="tx1">
                    <a:lumMod val="95000"/>
                    <a:lumOff val="5000"/>
                  </a:schemeClr>
                </a:solidFill>
              </a:defRPr>
            </a:lvl1pPr>
            <a:lvl2pPr>
              <a:defRPr sz="3809">
                <a:solidFill>
                  <a:schemeClr val="tx1">
                    <a:lumMod val="95000"/>
                    <a:lumOff val="5000"/>
                  </a:schemeClr>
                </a:solidFill>
              </a:defRPr>
            </a:lvl2pPr>
            <a:lvl3pPr>
              <a:defRPr sz="3386">
                <a:solidFill>
                  <a:schemeClr val="tx1">
                    <a:lumMod val="95000"/>
                    <a:lumOff val="5000"/>
                  </a:schemeClr>
                </a:solidFill>
              </a:defRPr>
            </a:lvl3pPr>
            <a:lvl4pPr>
              <a:defRPr sz="2751">
                <a:solidFill>
                  <a:schemeClr val="tx1">
                    <a:lumMod val="95000"/>
                    <a:lumOff val="5000"/>
                  </a:schemeClr>
                </a:solidFill>
              </a:defRPr>
            </a:lvl4pPr>
            <a:lvl5pPr>
              <a:defRPr sz="2751">
                <a:solidFill>
                  <a:schemeClr val="tx1">
                    <a:lumMod val="95000"/>
                    <a:lumOff val="5000"/>
                  </a:schemeClr>
                </a:solidFill>
              </a:defRPr>
            </a:lvl5pPr>
            <a:lvl6pPr>
              <a:defRPr sz="2751"/>
            </a:lvl6pPr>
            <a:lvl7pPr>
              <a:defRPr sz="2751"/>
            </a:lvl7pPr>
            <a:lvl8pPr>
              <a:defRPr sz="2751"/>
            </a:lvl8pPr>
            <a:lvl9pPr>
              <a:defRPr sz="27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10" y="1435101"/>
            <a:ext cx="4011082" cy="4691062"/>
          </a:xfrm>
        </p:spPr>
        <p:txBody>
          <a:bodyPr/>
          <a:lstStyle>
            <a:lvl1pPr marL="0" indent="0">
              <a:buNone/>
              <a:defRPr sz="1905">
                <a:solidFill>
                  <a:schemeClr val="tx1">
                    <a:lumMod val="95000"/>
                    <a:lumOff val="5000"/>
                  </a:schemeClr>
                </a:solidFill>
              </a:defRPr>
            </a:lvl1pPr>
            <a:lvl2pPr marL="634784" indent="0">
              <a:buNone/>
              <a:defRPr sz="1693"/>
            </a:lvl2pPr>
            <a:lvl3pPr marL="1269564" indent="0">
              <a:buNone/>
              <a:defRPr sz="1270"/>
            </a:lvl3pPr>
            <a:lvl4pPr marL="1904346" indent="0">
              <a:buNone/>
              <a:defRPr sz="1270"/>
            </a:lvl4pPr>
            <a:lvl5pPr marL="2539128" indent="0">
              <a:buNone/>
              <a:defRPr sz="1270"/>
            </a:lvl5pPr>
            <a:lvl6pPr marL="3173910" indent="0">
              <a:buNone/>
              <a:defRPr sz="1270"/>
            </a:lvl6pPr>
            <a:lvl7pPr marL="3808692" indent="0">
              <a:buNone/>
              <a:defRPr sz="1270"/>
            </a:lvl7pPr>
            <a:lvl8pPr marL="4443474" indent="0">
              <a:buNone/>
              <a:defRPr sz="1270"/>
            </a:lvl8pPr>
            <a:lvl9pPr marL="5078257" indent="0">
              <a:buNone/>
              <a:defRPr sz="1270"/>
            </a:lvl9pPr>
          </a:lstStyle>
          <a:p>
            <a:pPr lvl="0"/>
            <a:r>
              <a:rPr lang="en-US"/>
              <a:t>Click to edit Master text styles</a:t>
            </a:r>
          </a:p>
        </p:txBody>
      </p:sp>
    </p:spTree>
    <p:extLst>
      <p:ext uri="{BB962C8B-B14F-4D97-AF65-F5344CB8AC3E}">
        <p14:creationId xmlns:p14="http://schemas.microsoft.com/office/powerpoint/2010/main" val="3471087109"/>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7"/>
          </a:xfrm>
        </p:spPr>
        <p:txBody>
          <a:bodyPr anchor="b"/>
          <a:lstStyle>
            <a:lvl1pPr algn="l">
              <a:defRPr sz="2751" b="1">
                <a:solidFill>
                  <a:schemeClr val="tx1">
                    <a:lumMod val="95000"/>
                    <a:lumOff val="5000"/>
                  </a:schemeClr>
                </a:solidFill>
              </a:defRPr>
            </a:lvl1pPr>
          </a:lstStyle>
          <a:p>
            <a:r>
              <a:rPr lang="en-US"/>
              <a:t>Click to edit Master title style</a:t>
            </a:r>
            <a:endParaRPr lang="en-AU"/>
          </a:p>
        </p:txBody>
      </p:sp>
      <p:sp>
        <p:nvSpPr>
          <p:cNvPr id="3" name="Picture Placeholder 2"/>
          <p:cNvSpPr>
            <a:spLocks noGrp="1"/>
          </p:cNvSpPr>
          <p:nvPr>
            <p:ph type="pic" idx="1"/>
          </p:nvPr>
        </p:nvSpPr>
        <p:spPr>
          <a:xfrm>
            <a:off x="2389719" y="612777"/>
            <a:ext cx="7315200" cy="4114800"/>
          </a:xfrm>
        </p:spPr>
        <p:txBody>
          <a:bodyPr rtlCol="0">
            <a:normAutofit/>
          </a:bodyPr>
          <a:lstStyle>
            <a:lvl1pPr marL="0" indent="0">
              <a:buNone/>
              <a:defRPr sz="4444"/>
            </a:lvl1pPr>
            <a:lvl2pPr marL="634784" indent="0">
              <a:buNone/>
              <a:defRPr sz="3809"/>
            </a:lvl2pPr>
            <a:lvl3pPr marL="1269564" indent="0">
              <a:buNone/>
              <a:defRPr sz="3386"/>
            </a:lvl3pPr>
            <a:lvl4pPr marL="1904346" indent="0">
              <a:buNone/>
              <a:defRPr sz="2751"/>
            </a:lvl4pPr>
            <a:lvl5pPr marL="2539128" indent="0">
              <a:buNone/>
              <a:defRPr sz="2751"/>
            </a:lvl5pPr>
            <a:lvl6pPr marL="3173910" indent="0">
              <a:buNone/>
              <a:defRPr sz="2751"/>
            </a:lvl6pPr>
            <a:lvl7pPr marL="3808692" indent="0">
              <a:buNone/>
              <a:defRPr sz="2751"/>
            </a:lvl7pPr>
            <a:lvl8pPr marL="4443474" indent="0">
              <a:buNone/>
              <a:defRPr sz="2751"/>
            </a:lvl8pPr>
            <a:lvl9pPr marL="5078257" indent="0">
              <a:buNone/>
              <a:defRPr sz="2751"/>
            </a:lvl9pPr>
          </a:lstStyle>
          <a:p>
            <a:pPr lvl="0"/>
            <a:endParaRPr lang="en-AU"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905">
                <a:solidFill>
                  <a:schemeClr val="tx1">
                    <a:lumMod val="95000"/>
                    <a:lumOff val="5000"/>
                  </a:schemeClr>
                </a:solidFill>
              </a:defRPr>
            </a:lvl1pPr>
            <a:lvl2pPr marL="634784" indent="0">
              <a:buNone/>
              <a:defRPr sz="1693"/>
            </a:lvl2pPr>
            <a:lvl3pPr marL="1269564" indent="0">
              <a:buNone/>
              <a:defRPr sz="1270"/>
            </a:lvl3pPr>
            <a:lvl4pPr marL="1904346" indent="0">
              <a:buNone/>
              <a:defRPr sz="1270"/>
            </a:lvl4pPr>
            <a:lvl5pPr marL="2539128" indent="0">
              <a:buNone/>
              <a:defRPr sz="1270"/>
            </a:lvl5pPr>
            <a:lvl6pPr marL="3173910" indent="0">
              <a:buNone/>
              <a:defRPr sz="1270"/>
            </a:lvl6pPr>
            <a:lvl7pPr marL="3808692" indent="0">
              <a:buNone/>
              <a:defRPr sz="1270"/>
            </a:lvl7pPr>
            <a:lvl8pPr marL="4443474" indent="0">
              <a:buNone/>
              <a:defRPr sz="1270"/>
            </a:lvl8pPr>
            <a:lvl9pPr marL="5078257" indent="0">
              <a:buNone/>
              <a:defRPr sz="1270"/>
            </a:lvl9pPr>
          </a:lstStyle>
          <a:p>
            <a:pPr lvl="0"/>
            <a:r>
              <a:rPr lang="en-US"/>
              <a:t>Click to edit Master text styles</a:t>
            </a:r>
          </a:p>
        </p:txBody>
      </p:sp>
    </p:spTree>
    <p:extLst>
      <p:ext uri="{BB962C8B-B14F-4D97-AF65-F5344CB8AC3E}">
        <p14:creationId xmlns:p14="http://schemas.microsoft.com/office/powerpoint/2010/main" val="210354433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6532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2996925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58697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9085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12142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66206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549215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77368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40584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58436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89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2699183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9080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39132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35413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594685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81591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06407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90724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032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79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a:xfrm>
            <a:off x="838200" y="6356350"/>
            <a:ext cx="2743200" cy="365125"/>
          </a:xfrm>
          <a:prstGeom prst="rect">
            <a:avLst/>
          </a:prstGeom>
        </p:spPr>
        <p:txBody>
          <a:bodyPr/>
          <a:lstStyle>
            <a:lvl1pPr>
              <a:defRPr>
                <a:solidFill>
                  <a:schemeClr val="bg1"/>
                </a:solidFill>
                <a:latin typeface="+mn-lt"/>
              </a:defRPr>
            </a:lvl1pPr>
          </a:lstStyle>
          <a:p>
            <a:pPr>
              <a:defRPr/>
            </a:pPr>
            <a:r>
              <a:rPr lang="en-US"/>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3513643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55380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a:prstGeom prst="rect">
            <a:avLst/>
          </a:prstGeom>
        </p:spPr>
        <p:txBody>
          <a:bodyPr/>
          <a:lstStyle>
            <a:lvl1pPr>
              <a:defRPr>
                <a:latin typeface="+mn-lt"/>
              </a:defRPr>
            </a:lvl1pPr>
          </a:lstStyle>
          <a:p>
            <a:pPr>
              <a:defRPr/>
            </a:pPr>
            <a:r>
              <a:rPr lang="en-US">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36900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pPr>
              <a:defRPr/>
            </a:pPr>
            <a:r>
              <a:rPr lang="en-US">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748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34964" y="4284000"/>
            <a:ext cx="2700000" cy="1089583"/>
          </a:xfrm>
        </p:spPr>
        <p:txBody>
          <a:bodyPr>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29364" y="4284000"/>
            <a:ext cx="3600000" cy="1089858"/>
          </a:xfrm>
        </p:spPr>
        <p:txBody>
          <a:bodyPr>
            <a:noAutofit/>
          </a:bodyPr>
          <a:lstStyle>
            <a:lvl1pPr>
              <a:spcAft>
                <a:spcPts val="0"/>
              </a:spcAft>
              <a:defRPr sz="1600" b="0">
                <a:solidFill>
                  <a:schemeClr val="bg1"/>
                </a:solidFill>
                <a:latin typeface="+mj-lt"/>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1512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34964"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1512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27038" y="5804175"/>
            <a:ext cx="630000" cy="685525"/>
          </a:xfrm>
          <a:prstGeom prst="rect">
            <a:avLst/>
          </a:prstGeom>
        </p:spPr>
      </p:pic>
      <p:sp>
        <p:nvSpPr>
          <p:cNvPr id="3" name="Footer Placeholder 2">
            <a:extLst>
              <a:ext uri="{FF2B5EF4-FFF2-40B4-BE49-F238E27FC236}">
                <a16:creationId xmlns:a16="http://schemas.microsoft.com/office/drawing/2014/main" id="{395FBC4B-4447-434A-9D01-619A6DE455F7}"/>
              </a:ext>
            </a:extLst>
          </p:cNvPr>
          <p:cNvSpPr>
            <a:spLocks noGrp="1"/>
          </p:cNvSpPr>
          <p:nvPr>
            <p:ph type="ftr" sz="quarter" idx="13"/>
          </p:nvPr>
        </p:nvSpPr>
        <p:spPr/>
        <p:txBody>
          <a:bodyPr/>
          <a:lstStyle/>
          <a:p>
            <a:r>
              <a:rPr lang="en-US" dirty="0"/>
              <a:t>NSW Health</a:t>
            </a:r>
            <a:endParaRPr lang="en-AU" dirty="0"/>
          </a:p>
        </p:txBody>
      </p:sp>
      <p:sp>
        <p:nvSpPr>
          <p:cNvPr id="8" name="Text Placeholder 7">
            <a:extLst>
              <a:ext uri="{FF2B5EF4-FFF2-40B4-BE49-F238E27FC236}">
                <a16:creationId xmlns:a16="http://schemas.microsoft.com/office/drawing/2014/main" id="{D838181F-C49B-4EA1-A9A5-8457140DE142}"/>
              </a:ext>
            </a:extLst>
          </p:cNvPr>
          <p:cNvSpPr>
            <a:spLocks noGrp="1"/>
          </p:cNvSpPr>
          <p:nvPr>
            <p:ph type="body" sz="quarter" idx="14"/>
          </p:nvPr>
        </p:nvSpPr>
        <p:spPr>
          <a:xfrm>
            <a:off x="334964" y="286755"/>
            <a:ext cx="10766934" cy="2379300"/>
          </a:xfrm>
        </p:spPr>
        <p:txBody>
          <a:bodyPr>
            <a:normAutofit/>
          </a:bodyPr>
          <a:lstStyle>
            <a:lvl1pPr>
              <a:spcAft>
                <a:spcPts val="600"/>
              </a:spcAft>
              <a:defRPr sz="4800">
                <a:solidFill>
                  <a:schemeClr val="bg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006455968"/>
      </p:ext>
    </p:extLst>
  </p:cSld>
  <p:clrMapOvr>
    <a:masterClrMapping/>
  </p:clrMapOvr>
  <p:hf sldNum="0" hdr="0" dt="0"/>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amp;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35301" cy="6858000"/>
          </a:xfrm>
          <a:solidFill>
            <a:srgbClr val="EBEBEB"/>
          </a:solidFill>
        </p:spPr>
        <p:txBody>
          <a:bodyPr/>
          <a:lstStyle/>
          <a:p>
            <a:r>
              <a:rPr lang="en-US"/>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35300" y="0"/>
            <a:ext cx="78007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11563" y="4403188"/>
            <a:ext cx="5124433" cy="1176813"/>
          </a:xfrm>
        </p:spPr>
        <p:txBody>
          <a:bodyPr anchor="b">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11562" y="6044997"/>
            <a:ext cx="3588437" cy="558001"/>
          </a:xfrm>
        </p:spPr>
        <p:txBody>
          <a:bodyPr>
            <a:noAutofit/>
          </a:bodyPr>
          <a:lstStyle>
            <a:lvl1pPr>
              <a:lnSpc>
                <a:spcPct val="100000"/>
              </a:lnSpc>
              <a:spcAft>
                <a:spcPts val="0"/>
              </a:spcAft>
              <a:defRPr sz="1600" b="0">
                <a:solidFill>
                  <a:schemeClr val="bg1"/>
                </a:solidFill>
                <a:latin typeface="+mj-lt"/>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817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32175" y="368300"/>
            <a:ext cx="0" cy="61214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a:extLst>
              <a:ext uri="{FF2B5EF4-FFF2-40B4-BE49-F238E27FC236}">
                <a16:creationId xmlns:a16="http://schemas.microsoft.com/office/drawing/2014/main" id="{65F23B05-84EC-48DE-BF6A-FF3070434A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7" name="Text Placeholder 6">
            <a:extLst>
              <a:ext uri="{FF2B5EF4-FFF2-40B4-BE49-F238E27FC236}">
                <a16:creationId xmlns:a16="http://schemas.microsoft.com/office/drawing/2014/main" id="{CE59863B-2079-48AA-AE99-00E6FD93B4D4}"/>
              </a:ext>
            </a:extLst>
          </p:cNvPr>
          <p:cNvSpPr>
            <a:spLocks noGrp="1"/>
          </p:cNvSpPr>
          <p:nvPr>
            <p:ph type="body" sz="quarter" idx="14" hasCustomPrompt="1"/>
          </p:nvPr>
        </p:nvSpPr>
        <p:spPr>
          <a:xfrm>
            <a:off x="3611562" y="368839"/>
            <a:ext cx="2146300" cy="166199"/>
          </a:xfrm>
        </p:spPr>
        <p:txBody>
          <a:bodyPr>
            <a:spAutoFit/>
          </a:bodyPr>
          <a:lstStyle>
            <a:lvl1pPr>
              <a:defRPr sz="1200">
                <a:solidFill>
                  <a:schemeClr val="bg1"/>
                </a:solidFill>
                <a:latin typeface="+mj-lt"/>
              </a:defRPr>
            </a:lvl1pPr>
          </a:lstStyle>
          <a:p>
            <a:pPr lvl="0"/>
            <a:r>
              <a:rPr lang="en-AU" dirty="0"/>
              <a:t>NSW Health</a:t>
            </a:r>
          </a:p>
        </p:txBody>
      </p:sp>
      <p:sp>
        <p:nvSpPr>
          <p:cNvPr id="13" name="Text Placeholder 7">
            <a:extLst>
              <a:ext uri="{FF2B5EF4-FFF2-40B4-BE49-F238E27FC236}">
                <a16:creationId xmlns:a16="http://schemas.microsoft.com/office/drawing/2014/main" id="{692B17AE-26F9-48B3-871B-9D762E24A338}"/>
              </a:ext>
            </a:extLst>
          </p:cNvPr>
          <p:cNvSpPr>
            <a:spLocks noGrp="1"/>
          </p:cNvSpPr>
          <p:nvPr>
            <p:ph type="body" sz="quarter" idx="15" hasCustomPrompt="1"/>
          </p:nvPr>
        </p:nvSpPr>
        <p:spPr>
          <a:xfrm>
            <a:off x="3611562" y="1070077"/>
            <a:ext cx="6953268" cy="2126139"/>
          </a:xfrm>
        </p:spPr>
        <p:txBody>
          <a:bodyPr>
            <a:normAutofit/>
          </a:bodyPr>
          <a:lstStyle>
            <a:lvl1pPr>
              <a:spcAft>
                <a:spcPts val="600"/>
              </a:spcAft>
              <a:defRPr sz="4800">
                <a:solidFill>
                  <a:schemeClr val="bg1"/>
                </a:solidFill>
              </a:defRPr>
            </a:lvl1pPr>
          </a:lstStyle>
          <a:p>
            <a:pPr lvl="0"/>
            <a:r>
              <a:rPr lang="en-US" dirty="0"/>
              <a:t>Click to edit </a:t>
            </a:r>
            <a:br>
              <a:rPr lang="en-US" dirty="0"/>
            </a:br>
            <a:r>
              <a:rPr lang="en-US" dirty="0"/>
              <a:t>Master text styles</a:t>
            </a:r>
          </a:p>
        </p:txBody>
      </p:sp>
    </p:spTree>
    <p:extLst>
      <p:ext uri="{BB962C8B-B14F-4D97-AF65-F5344CB8AC3E}">
        <p14:creationId xmlns:p14="http://schemas.microsoft.com/office/powerpoint/2010/main" val="2804420592"/>
      </p:ext>
    </p:extLst>
  </p:cSld>
  <p:clrMapOvr>
    <a:masterClrMapping/>
  </p:clrMapOvr>
  <p:extLst>
    <p:ext uri="{DCECCB84-F9BA-43D5-87BE-67443E8EF086}">
      <p15:sldGuideLst xmlns:p15="http://schemas.microsoft.com/office/powerpoint/2012/main">
        <p15:guide id="1" orient="horz" pos="4088">
          <p15:clr>
            <a:srgbClr val="FBAE40"/>
          </p15:clr>
        </p15:guide>
        <p15:guide id="2" pos="7469">
          <p15:clr>
            <a:srgbClr val="FBAE40"/>
          </p15:clr>
        </p15:guide>
        <p15:guide id="3" pos="2275">
          <p15:clr>
            <a:srgbClr val="FBAE40"/>
          </p15:clr>
        </p15:guide>
        <p15:guide id="5" orient="horz" pos="232">
          <p15:clr>
            <a:srgbClr val="FBAE40"/>
          </p15:clr>
        </p15:guide>
        <p15:guide id="6" pos="191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with Centered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1" y="0"/>
            <a:ext cx="2879998" cy="6858000"/>
          </a:xfrm>
          <a:solidFill>
            <a:srgbClr val="EBEBEB"/>
          </a:solidFill>
        </p:spPr>
        <p:txBody>
          <a:bodyPr/>
          <a:lstStyle/>
          <a:p>
            <a:r>
              <a:rPr lang="en-US"/>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34963" y="3972534"/>
            <a:ext cx="4525038" cy="1176813"/>
          </a:xfrm>
        </p:spPr>
        <p:txBody>
          <a:bodyPr anchor="t">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72534"/>
            <a:ext cx="2338228" cy="1062997"/>
          </a:xfrm>
        </p:spPr>
        <p:txBody>
          <a:bodyPr>
            <a:noAutofit/>
          </a:bodyPr>
          <a:lstStyle>
            <a:lvl1pPr>
              <a:lnSpc>
                <a:spcPct val="100000"/>
              </a:lnSpc>
              <a:spcAft>
                <a:spcPts val="0"/>
              </a:spcAft>
              <a:defRPr sz="1600" b="0">
                <a:solidFill>
                  <a:schemeClr val="bg1"/>
                </a:solidFill>
                <a:latin typeface="+mj-lt"/>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34963" y="6315841"/>
            <a:ext cx="2725037" cy="221599"/>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pic>
        <p:nvPicPr>
          <p:cNvPr id="10" name="Picture 9" descr="NSW Government logo">
            <a:extLst>
              <a:ext uri="{FF2B5EF4-FFF2-40B4-BE49-F238E27FC236}">
                <a16:creationId xmlns:a16="http://schemas.microsoft.com/office/drawing/2014/main" id="{8850B318-06C7-4E38-8E3C-B3AB143DDE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2" name="Text Placeholder 6">
            <a:extLst>
              <a:ext uri="{FF2B5EF4-FFF2-40B4-BE49-F238E27FC236}">
                <a16:creationId xmlns:a16="http://schemas.microsoft.com/office/drawing/2014/main" id="{5D62BA6E-0D44-4581-9239-DBB250FFC705}"/>
              </a:ext>
            </a:extLst>
          </p:cNvPr>
          <p:cNvSpPr>
            <a:spLocks noGrp="1"/>
          </p:cNvSpPr>
          <p:nvPr>
            <p:ph type="body" sz="quarter" idx="14" hasCustomPrompt="1"/>
          </p:nvPr>
        </p:nvSpPr>
        <p:spPr>
          <a:xfrm>
            <a:off x="334963" y="368839"/>
            <a:ext cx="2146300" cy="166199"/>
          </a:xfrm>
        </p:spPr>
        <p:txBody>
          <a:bodyPr>
            <a:spAutoFit/>
          </a:bodyPr>
          <a:lstStyle>
            <a:lvl1pPr>
              <a:defRPr sz="1200">
                <a:solidFill>
                  <a:schemeClr val="bg1"/>
                </a:solidFill>
                <a:latin typeface="+mj-lt"/>
              </a:defRPr>
            </a:lvl1pPr>
          </a:lstStyle>
          <a:p>
            <a:pPr lvl="0"/>
            <a:r>
              <a:rPr lang="en-AU" dirty="0"/>
              <a:t>NSW Health</a:t>
            </a:r>
          </a:p>
        </p:txBody>
      </p:sp>
      <p:sp>
        <p:nvSpPr>
          <p:cNvPr id="13" name="Text Placeholder 7">
            <a:extLst>
              <a:ext uri="{FF2B5EF4-FFF2-40B4-BE49-F238E27FC236}">
                <a16:creationId xmlns:a16="http://schemas.microsoft.com/office/drawing/2014/main" id="{9BB4C353-42E1-4716-93FD-FE62A6BE7C63}"/>
              </a:ext>
            </a:extLst>
          </p:cNvPr>
          <p:cNvSpPr>
            <a:spLocks noGrp="1"/>
          </p:cNvSpPr>
          <p:nvPr>
            <p:ph type="body" sz="quarter" idx="15" hasCustomPrompt="1"/>
          </p:nvPr>
        </p:nvSpPr>
        <p:spPr>
          <a:xfrm>
            <a:off x="334963" y="1070077"/>
            <a:ext cx="4525037" cy="2679008"/>
          </a:xfrm>
        </p:spPr>
        <p:txBody>
          <a:bodyPr anchor="b" anchorCtr="0">
            <a:normAutofit/>
          </a:bodyPr>
          <a:lstStyle>
            <a:lvl1pPr>
              <a:spcAft>
                <a:spcPts val="600"/>
              </a:spcAft>
              <a:defRPr sz="4800">
                <a:solidFill>
                  <a:schemeClr val="bg1"/>
                </a:solidFill>
              </a:defRPr>
            </a:lvl1pPr>
          </a:lstStyle>
          <a:p>
            <a:pPr lvl="0"/>
            <a:r>
              <a:rPr lang="en-US" dirty="0"/>
              <a:t>Click to </a:t>
            </a:r>
            <a:br>
              <a:rPr lang="en-US" dirty="0"/>
            </a:br>
            <a:r>
              <a:rPr lang="en-US" dirty="0"/>
              <a:t>edit Master </a:t>
            </a:r>
            <a:br>
              <a:rPr lang="en-US" dirty="0"/>
            </a:br>
            <a:r>
              <a:rPr lang="en-US" dirty="0"/>
              <a:t>text styles</a:t>
            </a:r>
          </a:p>
        </p:txBody>
      </p:sp>
    </p:spTree>
    <p:extLst>
      <p:ext uri="{BB962C8B-B14F-4D97-AF65-F5344CB8AC3E}">
        <p14:creationId xmlns:p14="http://schemas.microsoft.com/office/powerpoint/2010/main" val="1729472193"/>
      </p:ext>
    </p:extLst>
  </p:cSld>
  <p:clrMapOvr>
    <a:masterClrMapping/>
  </p:clrMapOvr>
  <p:extLst>
    <p:ext uri="{DCECCB84-F9BA-43D5-87BE-67443E8EF086}">
      <p15:sldGuideLst xmlns:p15="http://schemas.microsoft.com/office/powerpoint/2012/main">
        <p15:guide id="1" pos="211">
          <p15:clr>
            <a:srgbClr val="FBAE40"/>
          </p15:clr>
        </p15:guide>
        <p15:guide id="2" orient="horz" pos="232">
          <p15:clr>
            <a:srgbClr val="FBAE40"/>
          </p15:clr>
        </p15:guide>
        <p15:guide id="3" pos="7469">
          <p15:clr>
            <a:srgbClr val="FBAE40"/>
          </p15:clr>
        </p15:guide>
        <p15:guide id="4" orient="horz" pos="40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with Right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28000" y="0"/>
            <a:ext cx="3692926" cy="6858000"/>
          </a:xfrm>
          <a:solidFill>
            <a:srgbClr val="EBEBEB"/>
          </a:solidFill>
        </p:spPr>
        <p:txBody>
          <a:bodyPr/>
          <a:lstStyle/>
          <a:p>
            <a:r>
              <a:rPr lang="en-US"/>
              <a:t>Click icon to add picture</a:t>
            </a:r>
            <a:endParaRPr lang="en-AU" dirty="0"/>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195891" y="3972534"/>
            <a:ext cx="1772263" cy="1176813"/>
          </a:xfrm>
        </p:spPr>
        <p:txBody>
          <a:bodyPr>
            <a:noAutofit/>
          </a:bodyPr>
          <a:lstStyle>
            <a:lvl1pPr>
              <a:lnSpc>
                <a:spcPct val="100000"/>
              </a:lnSpc>
              <a:spcAft>
                <a:spcPts val="0"/>
              </a:spcAft>
              <a:defRPr sz="1600" b="0">
                <a:solidFill>
                  <a:schemeClr val="bg1"/>
                </a:solidFill>
                <a:latin typeface="+mj-lt"/>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pic>
        <p:nvPicPr>
          <p:cNvPr id="10" name="Picture 9" descr="NSW Government logo">
            <a:extLst>
              <a:ext uri="{FF2B5EF4-FFF2-40B4-BE49-F238E27FC236}">
                <a16:creationId xmlns:a16="http://schemas.microsoft.com/office/drawing/2014/main" id="{9580B58F-AFD2-47F6-BD77-FDDD2F5DA8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22" name="Text Placeholder 10">
            <a:extLst>
              <a:ext uri="{FF2B5EF4-FFF2-40B4-BE49-F238E27FC236}">
                <a16:creationId xmlns:a16="http://schemas.microsoft.com/office/drawing/2014/main" id="{53A44DF9-AFDF-4EF2-8CE9-C689C30014D1}"/>
              </a:ext>
            </a:extLst>
          </p:cNvPr>
          <p:cNvSpPr>
            <a:spLocks noGrp="1"/>
          </p:cNvSpPr>
          <p:nvPr>
            <p:ph type="body" sz="quarter" idx="10" hasCustomPrompt="1"/>
          </p:nvPr>
        </p:nvSpPr>
        <p:spPr>
          <a:xfrm>
            <a:off x="515940" y="3972534"/>
            <a:ext cx="4344539" cy="1176813"/>
          </a:xfrm>
        </p:spPr>
        <p:txBody>
          <a:bodyPr anchor="t">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3" name="Text Placeholder 14">
            <a:extLst>
              <a:ext uri="{FF2B5EF4-FFF2-40B4-BE49-F238E27FC236}">
                <a16:creationId xmlns:a16="http://schemas.microsoft.com/office/drawing/2014/main" id="{486F38B9-C67E-4119-93B2-5CB97E5EAF6A}"/>
              </a:ext>
            </a:extLst>
          </p:cNvPr>
          <p:cNvSpPr>
            <a:spLocks noGrp="1"/>
          </p:cNvSpPr>
          <p:nvPr>
            <p:ph type="body" sz="quarter" idx="12" hasCustomPrompt="1"/>
          </p:nvPr>
        </p:nvSpPr>
        <p:spPr>
          <a:xfrm>
            <a:off x="508982" y="6315841"/>
            <a:ext cx="2713461" cy="221599"/>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39680" y="372533"/>
            <a:ext cx="0" cy="61171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9D214D-CCF2-46E0-9ADE-7AC49F38946B}"/>
              </a:ext>
            </a:extLst>
          </p:cNvPr>
          <p:cNvCxnSpPr>
            <a:cxnSpLocks/>
          </p:cNvCxnSpPr>
          <p:nvPr userDrawn="1"/>
        </p:nvCxnSpPr>
        <p:spPr>
          <a:xfrm>
            <a:off x="5020325" y="372533"/>
            <a:ext cx="0" cy="61171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6751F68B-1714-484D-A0A6-07E399356A99}"/>
              </a:ext>
            </a:extLst>
          </p:cNvPr>
          <p:cNvSpPr>
            <a:spLocks noGrp="1"/>
          </p:cNvSpPr>
          <p:nvPr>
            <p:ph type="body" sz="quarter" idx="14" hasCustomPrompt="1"/>
          </p:nvPr>
        </p:nvSpPr>
        <p:spPr>
          <a:xfrm>
            <a:off x="515940" y="368839"/>
            <a:ext cx="2146300" cy="166199"/>
          </a:xfrm>
        </p:spPr>
        <p:txBody>
          <a:bodyPr>
            <a:spAutoFit/>
          </a:bodyPr>
          <a:lstStyle>
            <a:lvl1pPr>
              <a:defRPr sz="1200">
                <a:solidFill>
                  <a:schemeClr val="bg1"/>
                </a:solidFill>
                <a:latin typeface="+mj-lt"/>
              </a:defRPr>
            </a:lvl1pPr>
          </a:lstStyle>
          <a:p>
            <a:pPr lvl="0"/>
            <a:r>
              <a:rPr lang="en-AU" dirty="0"/>
              <a:t>NSW Health</a:t>
            </a:r>
          </a:p>
        </p:txBody>
      </p:sp>
      <p:sp>
        <p:nvSpPr>
          <p:cNvPr id="16" name="Text Placeholder 7">
            <a:extLst>
              <a:ext uri="{FF2B5EF4-FFF2-40B4-BE49-F238E27FC236}">
                <a16:creationId xmlns:a16="http://schemas.microsoft.com/office/drawing/2014/main" id="{20D671F6-6023-4FFB-9AB4-85AAAE174BC2}"/>
              </a:ext>
            </a:extLst>
          </p:cNvPr>
          <p:cNvSpPr>
            <a:spLocks noGrp="1"/>
          </p:cNvSpPr>
          <p:nvPr>
            <p:ph type="body" sz="quarter" idx="15" hasCustomPrompt="1"/>
          </p:nvPr>
        </p:nvSpPr>
        <p:spPr>
          <a:xfrm>
            <a:off x="515938" y="1070077"/>
            <a:ext cx="4344062" cy="2679008"/>
          </a:xfrm>
        </p:spPr>
        <p:txBody>
          <a:bodyPr anchor="b" anchorCtr="0">
            <a:normAutofit/>
          </a:bodyPr>
          <a:lstStyle>
            <a:lvl1pPr>
              <a:spcAft>
                <a:spcPts val="600"/>
              </a:spcAft>
              <a:defRPr sz="4800">
                <a:solidFill>
                  <a:schemeClr val="bg1"/>
                </a:solidFill>
              </a:defRPr>
            </a:lvl1pPr>
          </a:lstStyle>
          <a:p>
            <a:pPr lvl="0"/>
            <a:r>
              <a:rPr lang="en-US" dirty="0"/>
              <a:t>Click to </a:t>
            </a:r>
            <a:br>
              <a:rPr lang="en-US" dirty="0"/>
            </a:br>
            <a:r>
              <a:rPr lang="en-US" dirty="0"/>
              <a:t>edit Master </a:t>
            </a:r>
            <a:br>
              <a:rPr lang="en-US" dirty="0"/>
            </a:br>
            <a:r>
              <a:rPr lang="en-US" dirty="0"/>
              <a:t>text styles</a:t>
            </a:r>
          </a:p>
        </p:txBody>
      </p:sp>
    </p:spTree>
    <p:extLst>
      <p:ext uri="{BB962C8B-B14F-4D97-AF65-F5344CB8AC3E}">
        <p14:creationId xmlns:p14="http://schemas.microsoft.com/office/powerpoint/2010/main" val="552393833"/>
      </p:ext>
    </p:extLst>
  </p:cSld>
  <p:clrMapOvr>
    <a:masterClrMapping/>
  </p:clrMapOvr>
  <p:extLst>
    <p:ext uri="{DCECCB84-F9BA-43D5-87BE-67443E8EF086}">
      <p15:sldGuideLst xmlns:p15="http://schemas.microsoft.com/office/powerpoint/2012/main">
        <p15:guide id="1" pos="7469">
          <p15:clr>
            <a:srgbClr val="FBAE40"/>
          </p15:clr>
        </p15:guide>
        <p15:guide id="3" orient="horz" pos="232">
          <p15:clr>
            <a:srgbClr val="FBAE40"/>
          </p15:clr>
        </p15:guide>
        <p15:guide id="4" orient="horz" pos="4088">
          <p15:clr>
            <a:srgbClr val="FBAE40"/>
          </p15:clr>
        </p15:guide>
        <p15:guide id="5" pos="325">
          <p15:clr>
            <a:srgbClr val="FBAE40"/>
          </p15:clr>
        </p15:guide>
        <p15:guide id="6" pos="327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34963" y="3600000"/>
            <a:ext cx="7200000" cy="2529338"/>
          </a:xfrm>
          <a:prstGeom prst="rect">
            <a:avLst/>
          </a:prstGeom>
          <a:ln>
            <a:noFill/>
          </a:ln>
        </p:spPr>
        <p:txBody>
          <a:bodyPr lIns="0" tIns="0" rIns="0" bIns="0" anchor="t">
            <a:normAutofit/>
          </a:bodyPr>
          <a:lstStyle>
            <a:lvl1pPr algn="l">
              <a:lnSpc>
                <a:spcPct val="90000"/>
              </a:lnSpc>
              <a:defRPr sz="4800">
                <a:solidFill>
                  <a:schemeClr val="bg1"/>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34963" y="1908000"/>
            <a:ext cx="7200000" cy="1089583"/>
          </a:xfrm>
        </p:spPr>
        <p:txBody>
          <a:bodyPr>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13" name="Picture 12" descr="NSW Government logo">
            <a:extLst>
              <a:ext uri="{FF2B5EF4-FFF2-40B4-BE49-F238E27FC236}">
                <a16:creationId xmlns:a16="http://schemas.microsoft.com/office/drawing/2014/main" id="{8A90B026-D42A-42B5-8530-C68D32F380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0" name="Text Placeholder 6">
            <a:extLst>
              <a:ext uri="{FF2B5EF4-FFF2-40B4-BE49-F238E27FC236}">
                <a16:creationId xmlns:a16="http://schemas.microsoft.com/office/drawing/2014/main" id="{8B17F047-F123-41D0-8865-66B686107C61}"/>
              </a:ext>
            </a:extLst>
          </p:cNvPr>
          <p:cNvSpPr>
            <a:spLocks noGrp="1"/>
          </p:cNvSpPr>
          <p:nvPr>
            <p:ph type="body" sz="quarter" idx="14" hasCustomPrompt="1"/>
          </p:nvPr>
        </p:nvSpPr>
        <p:spPr>
          <a:xfrm>
            <a:off x="334963" y="368839"/>
            <a:ext cx="2146300" cy="166199"/>
          </a:xfrm>
        </p:spPr>
        <p:txBody>
          <a:bodyPr>
            <a:spAutoFit/>
          </a:bodyPr>
          <a:lstStyle>
            <a:lvl1pPr>
              <a:defRPr sz="1200">
                <a:solidFill>
                  <a:schemeClr val="tx1"/>
                </a:solidFill>
                <a:latin typeface="+mj-lt"/>
              </a:defRPr>
            </a:lvl1pPr>
          </a:lstStyle>
          <a:p>
            <a:pPr lvl="0"/>
            <a:r>
              <a:rPr lang="en-AU" dirty="0"/>
              <a:t>NSW Health</a:t>
            </a:r>
          </a:p>
        </p:txBody>
      </p:sp>
      <p:sp>
        <p:nvSpPr>
          <p:cNvPr id="14" name="Text Placeholder 7">
            <a:extLst>
              <a:ext uri="{FF2B5EF4-FFF2-40B4-BE49-F238E27FC236}">
                <a16:creationId xmlns:a16="http://schemas.microsoft.com/office/drawing/2014/main" id="{79FA91C4-2756-4835-9BB9-72DC30977DF2}"/>
              </a:ext>
            </a:extLst>
          </p:cNvPr>
          <p:cNvSpPr>
            <a:spLocks noGrp="1"/>
          </p:cNvSpPr>
          <p:nvPr>
            <p:ph type="body" sz="quarter" idx="15" hasCustomPrompt="1"/>
          </p:nvPr>
        </p:nvSpPr>
        <p:spPr>
          <a:xfrm>
            <a:off x="9178925" y="4005385"/>
            <a:ext cx="2778613" cy="2631490"/>
          </a:xfrm>
        </p:spPr>
        <p:txBody>
          <a:bodyPr wrap="square" anchor="b" anchorCtr="0">
            <a:spAutoFit/>
          </a:bodyPr>
          <a:lstStyle>
            <a:lvl1pPr algn="r">
              <a:spcAft>
                <a:spcPts val="600"/>
              </a:spcAft>
              <a:defRPr sz="19000">
                <a:solidFill>
                  <a:schemeClr val="bg1"/>
                </a:solidFill>
              </a:defRPr>
            </a:lvl1pPr>
          </a:lstStyle>
          <a:p>
            <a:pPr lvl="0"/>
            <a:r>
              <a:rPr lang="en-US" dirty="0"/>
              <a:t>#</a:t>
            </a:r>
          </a:p>
        </p:txBody>
      </p:sp>
    </p:spTree>
    <p:extLst>
      <p:ext uri="{BB962C8B-B14F-4D97-AF65-F5344CB8AC3E}">
        <p14:creationId xmlns:p14="http://schemas.microsoft.com/office/powerpoint/2010/main" val="2591352924"/>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4088">
          <p15:clr>
            <a:srgbClr val="FBAE40"/>
          </p15:clr>
        </p15:guide>
        <p15:guide id="4" orient="horz" pos="3974">
          <p15:clr>
            <a:srgbClr val="FBAE40"/>
          </p15:clr>
        </p15:guide>
        <p15:guide id="5" orient="horz" pos="2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41" y="4417983"/>
            <a:ext cx="10161173" cy="1009606"/>
          </a:xfrm>
          <a:prstGeom prst="rect">
            <a:avLst/>
          </a:prstGeom>
          <a:ln>
            <a:noFill/>
          </a:ln>
        </p:spPr>
        <p:txBody>
          <a:bodyPr lIns="0" tIns="0" rIns="0" bIns="0" anchor="t">
            <a:normAutofit/>
          </a:bodyPr>
          <a:lstStyle>
            <a:lvl1pPr algn="l">
              <a:lnSpc>
                <a:spcPct val="90000"/>
              </a:lnSpc>
              <a:defRPr sz="4800">
                <a:solidFill>
                  <a:schemeClr val="bg2"/>
                </a:solidFill>
                <a:latin typeface="+mn-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15941" y="5591958"/>
            <a:ext cx="10161173" cy="523717"/>
          </a:xfrm>
        </p:spPr>
        <p:txBody>
          <a:bodyPr anchor="b" anchorCtr="0">
            <a:noAutofit/>
          </a:bodyPr>
          <a:lstStyle>
            <a:lvl1pPr>
              <a:defRPr sz="2000">
                <a:solidFill>
                  <a:schemeClr val="bg2"/>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8" name="Picture 7" descr="NSW Government logo">
            <a:extLst>
              <a:ext uri="{FF2B5EF4-FFF2-40B4-BE49-F238E27FC236}">
                <a16:creationId xmlns:a16="http://schemas.microsoft.com/office/drawing/2014/main" id="{CD2849B5-EDA5-47F4-95B2-34E33DABE4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4" name="Slide Number Placeholder 3">
            <a:extLst>
              <a:ext uri="{FF2B5EF4-FFF2-40B4-BE49-F238E27FC236}">
                <a16:creationId xmlns:a16="http://schemas.microsoft.com/office/drawing/2014/main" id="{A32B27C4-39FD-47FB-872A-713D2FB7348E}"/>
              </a:ext>
            </a:extLst>
          </p:cNvPr>
          <p:cNvSpPr>
            <a:spLocks noGrp="1"/>
          </p:cNvSpPr>
          <p:nvPr>
            <p:ph type="sldNum" sz="quarter" idx="13"/>
          </p:nvPr>
        </p:nvSpPr>
        <p:spPr/>
        <p:txBody>
          <a:bodyPr/>
          <a:lstStyle/>
          <a:p>
            <a:fld id="{10A01DC5-1685-4615-8240-15192985C6A2}" type="slidenum">
              <a:rPr lang="en-AU" smtClean="0"/>
              <a:pPr/>
              <a:t>‹#›</a:t>
            </a:fld>
            <a:endParaRPr lang="en-AU" dirty="0"/>
          </a:p>
        </p:txBody>
      </p:sp>
      <p:sp>
        <p:nvSpPr>
          <p:cNvPr id="9" name="Text Placeholder 6">
            <a:extLst>
              <a:ext uri="{FF2B5EF4-FFF2-40B4-BE49-F238E27FC236}">
                <a16:creationId xmlns:a16="http://schemas.microsoft.com/office/drawing/2014/main" id="{B1D141EA-04D8-40BC-B96D-481FF153446F}"/>
              </a:ext>
            </a:extLst>
          </p:cNvPr>
          <p:cNvSpPr>
            <a:spLocks noGrp="1"/>
          </p:cNvSpPr>
          <p:nvPr>
            <p:ph type="body" sz="quarter" idx="14" hasCustomPrompt="1"/>
          </p:nvPr>
        </p:nvSpPr>
        <p:spPr>
          <a:xfrm>
            <a:off x="515941" y="368839"/>
            <a:ext cx="2146300" cy="166199"/>
          </a:xfrm>
        </p:spPr>
        <p:txBody>
          <a:bodyPr>
            <a:spAutoFit/>
          </a:bodyPr>
          <a:lstStyle>
            <a:lvl1pPr>
              <a:defRPr sz="1200">
                <a:solidFill>
                  <a:schemeClr val="bg2"/>
                </a:solidFill>
                <a:latin typeface="+mj-lt"/>
              </a:defRPr>
            </a:lvl1pPr>
          </a:lstStyle>
          <a:p>
            <a:pPr lvl="0"/>
            <a:r>
              <a:rPr lang="en-AU" dirty="0"/>
              <a:t>NSW Health</a:t>
            </a:r>
          </a:p>
        </p:txBody>
      </p:sp>
      <p:cxnSp>
        <p:nvCxnSpPr>
          <p:cNvPr id="13" name="Straight Connector 12">
            <a:extLst>
              <a:ext uri="{FF2B5EF4-FFF2-40B4-BE49-F238E27FC236}">
                <a16:creationId xmlns:a16="http://schemas.microsoft.com/office/drawing/2014/main" id="{C5D7A4CE-99A4-4997-A178-97867C7CAE65}"/>
              </a:ext>
            </a:extLst>
          </p:cNvPr>
          <p:cNvCxnSpPr>
            <a:cxnSpLocks/>
          </p:cNvCxnSpPr>
          <p:nvPr userDrawn="1"/>
        </p:nvCxnSpPr>
        <p:spPr>
          <a:xfrm>
            <a:off x="339680" y="372533"/>
            <a:ext cx="0" cy="575680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62510433-004D-4471-AA91-5B4AB9362271}"/>
              </a:ext>
            </a:extLst>
          </p:cNvPr>
          <p:cNvSpPr>
            <a:spLocks noGrp="1"/>
          </p:cNvSpPr>
          <p:nvPr>
            <p:ph type="body" sz="quarter" idx="15" hasCustomPrompt="1"/>
          </p:nvPr>
        </p:nvSpPr>
        <p:spPr>
          <a:xfrm>
            <a:off x="515941" y="1004183"/>
            <a:ext cx="2778613" cy="2631490"/>
          </a:xfrm>
        </p:spPr>
        <p:txBody>
          <a:bodyPr wrap="square" anchor="t" anchorCtr="0">
            <a:spAutoFit/>
          </a:bodyPr>
          <a:lstStyle>
            <a:lvl1pPr algn="l">
              <a:spcAft>
                <a:spcPts val="600"/>
              </a:spcAft>
              <a:defRPr sz="19000">
                <a:solidFill>
                  <a:schemeClr val="accent1"/>
                </a:solidFill>
              </a:defRPr>
            </a:lvl1pPr>
          </a:lstStyle>
          <a:p>
            <a:pPr lvl="0"/>
            <a:r>
              <a:rPr lang="en-US" dirty="0"/>
              <a:t>#</a:t>
            </a:r>
          </a:p>
        </p:txBody>
      </p:sp>
    </p:spTree>
    <p:extLst>
      <p:ext uri="{BB962C8B-B14F-4D97-AF65-F5344CB8AC3E}">
        <p14:creationId xmlns:p14="http://schemas.microsoft.com/office/powerpoint/2010/main" val="3447773820"/>
      </p:ext>
    </p:extLst>
  </p:cSld>
  <p:clrMapOvr>
    <a:masterClrMapping/>
  </p:clrMapOvr>
  <p:extLst>
    <p:ext uri="{DCECCB84-F9BA-43D5-87BE-67443E8EF086}">
      <p15:sldGuideLst xmlns:p15="http://schemas.microsoft.com/office/powerpoint/2012/main">
        <p15:guide id="1" orient="horz" pos="232">
          <p15:clr>
            <a:srgbClr val="FBAE40"/>
          </p15:clr>
        </p15:guide>
        <p15:guide id="2" orient="horz" pos="4088">
          <p15:clr>
            <a:srgbClr val="FBAE40"/>
          </p15:clr>
        </p15:guide>
        <p15:guide id="4" pos="7469">
          <p15:clr>
            <a:srgbClr val="FBAE40"/>
          </p15:clr>
        </p15:guide>
        <p15:guide id="5" pos="3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Grey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B94239-ABC6-4D7C-99D6-8A1E43F825A7}"/>
              </a:ext>
            </a:extLst>
          </p:cNvPr>
          <p:cNvSpPr/>
          <p:nvPr userDrawn="1"/>
        </p:nvSpPr>
        <p:spPr>
          <a:xfrm>
            <a:off x="0" y="1628776"/>
            <a:ext cx="12192000" cy="52292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NSW Government logo">
            <a:extLst>
              <a:ext uri="{FF2B5EF4-FFF2-40B4-BE49-F238E27FC236}">
                <a16:creationId xmlns:a16="http://schemas.microsoft.com/office/drawing/2014/main" id="{5E11B237-0613-48B1-B108-697D991778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1" name="Content Placeholder 2">
            <a:extLst>
              <a:ext uri="{FF2B5EF4-FFF2-40B4-BE49-F238E27FC236}">
                <a16:creationId xmlns:a16="http://schemas.microsoft.com/office/drawing/2014/main" id="{A1B19BA5-89CE-45F2-BAA0-6C1D2DA1F7D6}"/>
              </a:ext>
            </a:extLst>
          </p:cNvPr>
          <p:cNvSpPr>
            <a:spLocks noGrp="1"/>
          </p:cNvSpPr>
          <p:nvPr>
            <p:ph sz="half" idx="1"/>
          </p:nvPr>
        </p:nvSpPr>
        <p:spPr>
          <a:xfrm>
            <a:off x="334962" y="1810937"/>
            <a:ext cx="11522076" cy="4318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01D5BE6-AAB5-42A0-BEBD-B8C5A96048AC}"/>
              </a:ext>
            </a:extLst>
          </p:cNvPr>
          <p:cNvSpPr>
            <a:spLocks noGrp="1"/>
          </p:cNvSpPr>
          <p:nvPr>
            <p:ph type="ftr" sz="quarter" idx="10"/>
          </p:nvPr>
        </p:nvSpPr>
        <p:spPr/>
        <p:txBody>
          <a:bodyPr/>
          <a:lstStyle>
            <a:lvl1pPr>
              <a:defRPr>
                <a:solidFill>
                  <a:schemeClr val="tx1"/>
                </a:solidFill>
              </a:defRPr>
            </a:lvl1pPr>
          </a:lstStyle>
          <a:p>
            <a:r>
              <a:rPr lang="en-US" dirty="0"/>
              <a:t>NSW Health</a:t>
            </a:r>
            <a:endParaRPr lang="en-AU" dirty="0"/>
          </a:p>
        </p:txBody>
      </p:sp>
      <p:sp>
        <p:nvSpPr>
          <p:cNvPr id="6" name="Slide Number Placeholder 5">
            <a:extLst>
              <a:ext uri="{FF2B5EF4-FFF2-40B4-BE49-F238E27FC236}">
                <a16:creationId xmlns:a16="http://schemas.microsoft.com/office/drawing/2014/main" id="{18D1963C-EAD0-4288-939C-0F3FBDC65BA6}"/>
              </a:ext>
            </a:extLst>
          </p:cNvPr>
          <p:cNvSpPr>
            <a:spLocks noGrp="1"/>
          </p:cNvSpPr>
          <p:nvPr>
            <p:ph type="sldNum" sz="quarter" idx="11"/>
          </p:nvPr>
        </p:nvSpPr>
        <p:spPr/>
        <p:txBody>
          <a:bodyPr/>
          <a:lstStyle/>
          <a:p>
            <a:fld id="{10A01DC5-1685-4615-8240-15192985C6A2}" type="slidenum">
              <a:rPr lang="en-AU" smtClean="0"/>
              <a:pPr/>
              <a:t>‹#›</a:t>
            </a:fld>
            <a:endParaRPr lang="en-AU" dirty="0"/>
          </a:p>
        </p:txBody>
      </p:sp>
      <p:sp>
        <p:nvSpPr>
          <p:cNvPr id="9" name="Text Placeholder 7">
            <a:extLst>
              <a:ext uri="{FF2B5EF4-FFF2-40B4-BE49-F238E27FC236}">
                <a16:creationId xmlns:a16="http://schemas.microsoft.com/office/drawing/2014/main" id="{3A9E6C6D-7B74-4E2B-B0DB-C4F89A873E67}"/>
              </a:ext>
            </a:extLst>
          </p:cNvPr>
          <p:cNvSpPr>
            <a:spLocks noGrp="1"/>
          </p:cNvSpPr>
          <p:nvPr>
            <p:ph type="body" sz="quarter" idx="14"/>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856203909"/>
      </p:ext>
    </p:extLst>
  </p:cSld>
  <p:clrMapOvr>
    <a:masterClrMapping/>
  </p:clrMapOvr>
  <p:extLst>
    <p:ext uri="{DCECCB84-F9BA-43D5-87BE-67443E8EF086}">
      <p15:sldGuideLst xmlns:p15="http://schemas.microsoft.com/office/powerpoint/2012/main">
        <p15:guide id="1" pos="7469">
          <p15:clr>
            <a:srgbClr val="FBAE40"/>
          </p15:clr>
        </p15:guide>
        <p15:guide id="2" pos="211">
          <p15:clr>
            <a:srgbClr val="FBAE40"/>
          </p15:clr>
        </p15:guide>
        <p15:guide id="3" orient="horz" pos="4088">
          <p15:clr>
            <a:srgbClr val="FBAE40"/>
          </p15:clr>
        </p15:guide>
        <p15:guide id="4" orient="horz" pos="232">
          <p15:clr>
            <a:srgbClr val="FBAE40"/>
          </p15:clr>
        </p15:guide>
        <p15:guide id="6" orient="horz" pos="3974">
          <p15:clr>
            <a:srgbClr val="FBAE40"/>
          </p15:clr>
        </p15:guide>
        <p15:guide id="7" orient="horz" pos="113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ile &amp; Content">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5E11B237-0613-48B1-B108-697D991778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2" name="Content Placeholder 2">
            <a:extLst>
              <a:ext uri="{FF2B5EF4-FFF2-40B4-BE49-F238E27FC236}">
                <a16:creationId xmlns:a16="http://schemas.microsoft.com/office/drawing/2014/main" id="{801B9F0D-826B-4C31-8DD7-6906B9026033}"/>
              </a:ext>
            </a:extLst>
          </p:cNvPr>
          <p:cNvSpPr>
            <a:spLocks noGrp="1"/>
          </p:cNvSpPr>
          <p:nvPr>
            <p:ph sz="half" idx="1"/>
          </p:nvPr>
        </p:nvSpPr>
        <p:spPr>
          <a:xfrm>
            <a:off x="334962" y="1628775"/>
            <a:ext cx="11522076" cy="4500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56B2F4AE-671F-4730-A046-E0A68E333125}"/>
              </a:ext>
            </a:extLst>
          </p:cNvPr>
          <p:cNvSpPr>
            <a:spLocks noGrp="1"/>
          </p:cNvSpPr>
          <p:nvPr>
            <p:ph type="ftr" sz="quarter" idx="10"/>
          </p:nvPr>
        </p:nvSpPr>
        <p:spPr/>
        <p:txBody>
          <a:bodyPr/>
          <a:lstStyle/>
          <a:p>
            <a:r>
              <a:rPr lang="en-US"/>
              <a:t>NSW Health</a:t>
            </a:r>
            <a:endParaRPr lang="en-AU" dirty="0"/>
          </a:p>
        </p:txBody>
      </p:sp>
      <p:sp>
        <p:nvSpPr>
          <p:cNvPr id="6" name="Slide Number Placeholder 5">
            <a:extLst>
              <a:ext uri="{FF2B5EF4-FFF2-40B4-BE49-F238E27FC236}">
                <a16:creationId xmlns:a16="http://schemas.microsoft.com/office/drawing/2014/main" id="{34C298EC-2F51-4041-BC85-E73F12227FB4}"/>
              </a:ext>
            </a:extLst>
          </p:cNvPr>
          <p:cNvSpPr>
            <a:spLocks noGrp="1"/>
          </p:cNvSpPr>
          <p:nvPr>
            <p:ph type="sldNum" sz="quarter" idx="11"/>
          </p:nvPr>
        </p:nvSpPr>
        <p:spPr/>
        <p:txBody>
          <a:bodyPr/>
          <a:lstStyle/>
          <a:p>
            <a:fld id="{10A01DC5-1685-4615-8240-15192985C6A2}" type="slidenum">
              <a:rPr lang="en-AU" smtClean="0"/>
              <a:pPr/>
              <a:t>‹#›</a:t>
            </a:fld>
            <a:endParaRPr lang="en-AU" dirty="0"/>
          </a:p>
        </p:txBody>
      </p:sp>
      <p:sp>
        <p:nvSpPr>
          <p:cNvPr id="8" name="Text Placeholder 7">
            <a:extLst>
              <a:ext uri="{FF2B5EF4-FFF2-40B4-BE49-F238E27FC236}">
                <a16:creationId xmlns:a16="http://schemas.microsoft.com/office/drawing/2014/main" id="{ADAE9ACE-8F83-403B-9CF8-810EACEC3ECC}"/>
              </a:ext>
            </a:extLst>
          </p:cNvPr>
          <p:cNvSpPr>
            <a:spLocks noGrp="1"/>
          </p:cNvSpPr>
          <p:nvPr>
            <p:ph type="body" sz="quarter" idx="14"/>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791983464"/>
      </p:ext>
    </p:extLst>
  </p:cSld>
  <p:clrMapOvr>
    <a:masterClrMapping/>
  </p:clrMapOvr>
  <p:hf hdr="0" dt="0"/>
  <p:extLst>
    <p:ext uri="{DCECCB84-F9BA-43D5-87BE-67443E8EF086}">
      <p15:sldGuideLst xmlns:p15="http://schemas.microsoft.com/office/powerpoint/2012/main">
        <p15:guide id="1" pos="7469">
          <p15:clr>
            <a:srgbClr val="FBAE40"/>
          </p15:clr>
        </p15:guide>
        <p15:guide id="2" pos="211">
          <p15:clr>
            <a:srgbClr val="FBAE40"/>
          </p15:clr>
        </p15:guide>
        <p15:guide id="3" orient="horz" pos="4088">
          <p15:clr>
            <a:srgbClr val="FBAE40"/>
          </p15:clr>
        </p15:guide>
        <p15:guide id="4" orient="horz" pos="232">
          <p15:clr>
            <a:srgbClr val="FBAE40"/>
          </p15:clr>
        </p15:guide>
        <p15:guide id="5" orient="horz" pos="1026">
          <p15:clr>
            <a:srgbClr val="FBAE40"/>
          </p15:clr>
        </p15:guide>
        <p15:guide id="6" orient="horz" pos="397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H-Line)">
    <p:spTree>
      <p:nvGrpSpPr>
        <p:cNvPr id="1" name=""/>
        <p:cNvGrpSpPr/>
        <p:nvPr/>
      </p:nvGrpSpPr>
      <p:grpSpPr>
        <a:xfrm>
          <a:off x="0" y="0"/>
          <a:ext cx="0" cy="0"/>
          <a:chOff x="0" y="0"/>
          <a:chExt cx="0" cy="0"/>
        </a:xfrm>
      </p:grpSpPr>
      <p:pic>
        <p:nvPicPr>
          <p:cNvPr id="11" name="Picture 10" descr="NSW Government logo">
            <a:extLst>
              <a:ext uri="{FF2B5EF4-FFF2-40B4-BE49-F238E27FC236}">
                <a16:creationId xmlns:a16="http://schemas.microsoft.com/office/drawing/2014/main" id="{0FABAEDF-98EC-45EA-B2E1-76F397C66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0" name="Straight Connector 9">
            <a:extLst>
              <a:ext uri="{FF2B5EF4-FFF2-40B4-BE49-F238E27FC236}">
                <a16:creationId xmlns:a16="http://schemas.microsoft.com/office/drawing/2014/main" id="{C2A67116-4454-462F-A3FD-DC94D36B8379}"/>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E76B0-F78C-49E4-8D5B-0D8090DCF52C}"/>
              </a:ext>
            </a:extLst>
          </p:cNvPr>
          <p:cNvCxnSpPr>
            <a:cxnSpLocks/>
          </p:cNvCxnSpPr>
          <p:nvPr userDrawn="1"/>
        </p:nvCxnSpPr>
        <p:spPr>
          <a:xfrm>
            <a:off x="334962" y="16287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2D1A2A7-9792-4E45-B725-23E733D71C64}"/>
              </a:ext>
            </a:extLst>
          </p:cNvPr>
          <p:cNvSpPr>
            <a:spLocks noGrp="1"/>
          </p:cNvSpPr>
          <p:nvPr>
            <p:ph sz="half" idx="1"/>
          </p:nvPr>
        </p:nvSpPr>
        <p:spPr>
          <a:xfrm>
            <a:off x="334962" y="1810937"/>
            <a:ext cx="11522075" cy="4139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EF9E76D-A363-4966-BF51-CDFF99450733}"/>
              </a:ext>
            </a:extLst>
          </p:cNvPr>
          <p:cNvSpPr>
            <a:spLocks noGrp="1"/>
          </p:cNvSpPr>
          <p:nvPr>
            <p:ph type="ftr" sz="quarter" idx="10"/>
          </p:nvPr>
        </p:nvSpPr>
        <p:spPr/>
        <p:txBody>
          <a:bodyPr/>
          <a:lstStyle/>
          <a:p>
            <a:r>
              <a:rPr lang="en-US"/>
              <a:t>NSW Health</a:t>
            </a:r>
            <a:endParaRPr lang="en-AU" dirty="0"/>
          </a:p>
        </p:txBody>
      </p:sp>
      <p:sp>
        <p:nvSpPr>
          <p:cNvPr id="4" name="Slide Number Placeholder 3">
            <a:extLst>
              <a:ext uri="{FF2B5EF4-FFF2-40B4-BE49-F238E27FC236}">
                <a16:creationId xmlns:a16="http://schemas.microsoft.com/office/drawing/2014/main" id="{DFF522CF-DF50-4091-99FF-5BDD85F03AEE}"/>
              </a:ext>
            </a:extLst>
          </p:cNvPr>
          <p:cNvSpPr>
            <a:spLocks noGrp="1"/>
          </p:cNvSpPr>
          <p:nvPr>
            <p:ph type="sldNum" sz="quarter" idx="11"/>
          </p:nvPr>
        </p:nvSpPr>
        <p:spPr/>
        <p:txBody>
          <a:bodyPr/>
          <a:lstStyle/>
          <a:p>
            <a:fld id="{10A01DC5-1685-4615-8240-15192985C6A2}" type="slidenum">
              <a:rPr lang="en-AU" smtClean="0"/>
              <a:pPr/>
              <a:t>‹#›</a:t>
            </a:fld>
            <a:endParaRPr lang="en-AU" dirty="0"/>
          </a:p>
        </p:txBody>
      </p:sp>
      <p:sp>
        <p:nvSpPr>
          <p:cNvPr id="9" name="Text Placeholder 7">
            <a:extLst>
              <a:ext uri="{FF2B5EF4-FFF2-40B4-BE49-F238E27FC236}">
                <a16:creationId xmlns:a16="http://schemas.microsoft.com/office/drawing/2014/main" id="{893DCE7D-38D0-451C-8D94-631B7A2E8729}"/>
              </a:ext>
            </a:extLst>
          </p:cNvPr>
          <p:cNvSpPr>
            <a:spLocks noGrp="1"/>
          </p:cNvSpPr>
          <p:nvPr>
            <p:ph type="body" sz="quarter" idx="14"/>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696997118"/>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5" orient="horz" pos="4088">
          <p15:clr>
            <a:srgbClr val="FBAE40"/>
          </p15:clr>
        </p15:guide>
        <p15:guide id="9" orient="horz" pos="1026">
          <p15:clr>
            <a:srgbClr val="FBAE40"/>
          </p15:clr>
        </p15:guide>
        <p15:guide id="10" orient="horz" pos="1139">
          <p15:clr>
            <a:srgbClr val="FBAE40"/>
          </p15:clr>
        </p15:guide>
        <p15:guide id="11" orient="horz" pos="374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2 Contents">
    <p:spTree>
      <p:nvGrpSpPr>
        <p:cNvPr id="1" name=""/>
        <p:cNvGrpSpPr/>
        <p:nvPr/>
      </p:nvGrpSpPr>
      <p:grpSpPr>
        <a:xfrm>
          <a:off x="0" y="0"/>
          <a:ext cx="0" cy="0"/>
          <a:chOff x="0" y="0"/>
          <a:chExt cx="0" cy="0"/>
        </a:xfrm>
      </p:grpSpPr>
      <p:pic>
        <p:nvPicPr>
          <p:cNvPr id="11" name="Picture 10" descr="NSW Government logo">
            <a:extLst>
              <a:ext uri="{FF2B5EF4-FFF2-40B4-BE49-F238E27FC236}">
                <a16:creationId xmlns:a16="http://schemas.microsoft.com/office/drawing/2014/main" id="{0FABAEDF-98EC-45EA-B2E1-76F397C66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3" name="Straight Connector 12">
            <a:extLst>
              <a:ext uri="{FF2B5EF4-FFF2-40B4-BE49-F238E27FC236}">
                <a16:creationId xmlns:a16="http://schemas.microsoft.com/office/drawing/2014/main" id="{99BE76B0-F78C-49E4-8D5B-0D8090DCF52C}"/>
              </a:ext>
            </a:extLst>
          </p:cNvPr>
          <p:cNvCxnSpPr>
            <a:cxnSpLocks/>
          </p:cNvCxnSpPr>
          <p:nvPr userDrawn="1"/>
        </p:nvCxnSpPr>
        <p:spPr>
          <a:xfrm>
            <a:off x="334962" y="16287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2D1A2A7-9792-4E45-B725-23E733D71C64}"/>
              </a:ext>
            </a:extLst>
          </p:cNvPr>
          <p:cNvSpPr>
            <a:spLocks noGrp="1"/>
          </p:cNvSpPr>
          <p:nvPr>
            <p:ph sz="half" idx="1"/>
          </p:nvPr>
        </p:nvSpPr>
        <p:spPr>
          <a:xfrm>
            <a:off x="334962" y="1810937"/>
            <a:ext cx="5653088" cy="41390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9ACE422E-83E9-492A-B75C-C93EBF36518E}"/>
              </a:ext>
            </a:extLst>
          </p:cNvPr>
          <p:cNvSpPr>
            <a:spLocks noGrp="1"/>
          </p:cNvSpPr>
          <p:nvPr>
            <p:ph sz="half" idx="14"/>
          </p:nvPr>
        </p:nvSpPr>
        <p:spPr>
          <a:xfrm>
            <a:off x="6203953" y="1810937"/>
            <a:ext cx="5653088" cy="41390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7B91BB3-BF45-44AD-AC88-D8EA48A1A1AE}"/>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E18BB9F-E491-4675-8497-9CC68C9FEE0D}"/>
              </a:ext>
            </a:extLst>
          </p:cNvPr>
          <p:cNvSpPr>
            <a:spLocks noGrp="1"/>
          </p:cNvSpPr>
          <p:nvPr>
            <p:ph type="ftr" sz="quarter" idx="15"/>
          </p:nvPr>
        </p:nvSpPr>
        <p:spPr/>
        <p:txBody>
          <a:bodyPr/>
          <a:lstStyle/>
          <a:p>
            <a:r>
              <a:rPr lang="en-US"/>
              <a:t>NSW Health</a:t>
            </a:r>
            <a:endParaRPr lang="en-AU" dirty="0"/>
          </a:p>
        </p:txBody>
      </p:sp>
      <p:sp>
        <p:nvSpPr>
          <p:cNvPr id="4" name="Slide Number Placeholder 3">
            <a:extLst>
              <a:ext uri="{FF2B5EF4-FFF2-40B4-BE49-F238E27FC236}">
                <a16:creationId xmlns:a16="http://schemas.microsoft.com/office/drawing/2014/main" id="{BFAB9FF9-87F7-4175-A62D-F0EF98635E04}"/>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10" name="Text Placeholder 7">
            <a:extLst>
              <a:ext uri="{FF2B5EF4-FFF2-40B4-BE49-F238E27FC236}">
                <a16:creationId xmlns:a16="http://schemas.microsoft.com/office/drawing/2014/main" id="{7E2B0B64-92FD-45DB-ADA6-95AED958A005}"/>
              </a:ext>
            </a:extLst>
          </p:cNvPr>
          <p:cNvSpPr>
            <a:spLocks noGrp="1"/>
          </p:cNvSpPr>
          <p:nvPr>
            <p:ph type="body" sz="quarter" idx="17"/>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837950716"/>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5" orient="horz" pos="4088">
          <p15:clr>
            <a:srgbClr val="FBAE40"/>
          </p15:clr>
        </p15:guide>
        <p15:guide id="6" pos="3840">
          <p15:clr>
            <a:srgbClr val="FBAE40"/>
          </p15:clr>
        </p15:guide>
        <p15:guide id="7" pos="3772">
          <p15:clr>
            <a:srgbClr val="FBAE40"/>
          </p15:clr>
        </p15:guide>
        <p15:guide id="8" pos="3908">
          <p15:clr>
            <a:srgbClr val="FBAE40"/>
          </p15:clr>
        </p15:guide>
        <p15:guide id="10" orient="horz" pos="1139">
          <p15:clr>
            <a:srgbClr val="FBAE40"/>
          </p15:clr>
        </p15:guide>
        <p15:guide id="11" orient="horz" pos="374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ng Titile &amp; 2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4962" y="2349500"/>
            <a:ext cx="5653088" cy="3600450"/>
          </a:xfrm>
        </p:spPr>
        <p:txBody>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NSW Government logo">
            <a:extLst>
              <a:ext uri="{FF2B5EF4-FFF2-40B4-BE49-F238E27FC236}">
                <a16:creationId xmlns:a16="http://schemas.microsoft.com/office/drawing/2014/main" id="{0FABAEDF-98EC-45EA-B2E1-76F397C66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4" name="Content Placeholder 2">
            <a:extLst>
              <a:ext uri="{FF2B5EF4-FFF2-40B4-BE49-F238E27FC236}">
                <a16:creationId xmlns:a16="http://schemas.microsoft.com/office/drawing/2014/main" id="{06D5A339-4C3A-4FB9-BFEB-4A8668EBB61A}"/>
              </a:ext>
            </a:extLst>
          </p:cNvPr>
          <p:cNvSpPr>
            <a:spLocks noGrp="1"/>
          </p:cNvSpPr>
          <p:nvPr>
            <p:ph sz="half" idx="14"/>
          </p:nvPr>
        </p:nvSpPr>
        <p:spPr>
          <a:xfrm>
            <a:off x="6203950" y="2349500"/>
            <a:ext cx="5653087" cy="3600450"/>
          </a:xfrm>
        </p:spPr>
        <p:txBody>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434E4033-8BF9-4C85-8631-D0E5E2329928}"/>
              </a:ext>
            </a:extLst>
          </p:cNvPr>
          <p:cNvCxnSpPr>
            <a:cxnSpLocks/>
          </p:cNvCxnSpPr>
          <p:nvPr userDrawn="1"/>
        </p:nvCxnSpPr>
        <p:spPr>
          <a:xfrm>
            <a:off x="334962" y="21758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FA2D66-3599-42E2-A778-D9F0186524C6}"/>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D99A5A3-EB78-4422-AFE9-4C5810BE0127}"/>
              </a:ext>
            </a:extLst>
          </p:cNvPr>
          <p:cNvSpPr>
            <a:spLocks noGrp="1"/>
          </p:cNvSpPr>
          <p:nvPr>
            <p:ph type="ftr" sz="quarter" idx="15"/>
          </p:nvPr>
        </p:nvSpPr>
        <p:spPr/>
        <p:txBody>
          <a:bodyPr/>
          <a:lstStyle/>
          <a:p>
            <a:r>
              <a:rPr lang="en-US"/>
              <a:t>NSW Health</a:t>
            </a:r>
            <a:endParaRPr lang="en-AU" dirty="0"/>
          </a:p>
        </p:txBody>
      </p:sp>
      <p:sp>
        <p:nvSpPr>
          <p:cNvPr id="6" name="Slide Number Placeholder 5">
            <a:extLst>
              <a:ext uri="{FF2B5EF4-FFF2-40B4-BE49-F238E27FC236}">
                <a16:creationId xmlns:a16="http://schemas.microsoft.com/office/drawing/2014/main" id="{EE5A6E79-FF1A-4E16-AFEB-AE84514D7073}"/>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10" name="Text Placeholder 7">
            <a:extLst>
              <a:ext uri="{FF2B5EF4-FFF2-40B4-BE49-F238E27FC236}">
                <a16:creationId xmlns:a16="http://schemas.microsoft.com/office/drawing/2014/main" id="{172E4C02-1455-4DFA-88B9-C8898C0DD23A}"/>
              </a:ext>
            </a:extLst>
          </p:cNvPr>
          <p:cNvSpPr>
            <a:spLocks noGrp="1"/>
          </p:cNvSpPr>
          <p:nvPr>
            <p:ph type="body" sz="quarter" idx="17"/>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382265174"/>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3974">
          <p15:clr>
            <a:srgbClr val="FBAE40"/>
          </p15:clr>
        </p15:guide>
        <p15:guide id="5" orient="horz" pos="4088">
          <p15:clr>
            <a:srgbClr val="FBAE40"/>
          </p15:clr>
        </p15:guide>
        <p15:guide id="7" pos="3772">
          <p15:clr>
            <a:srgbClr val="FBAE40"/>
          </p15:clr>
        </p15:guide>
        <p15:guide id="8" pos="3908">
          <p15:clr>
            <a:srgbClr val="FBAE40"/>
          </p15:clr>
        </p15:guide>
        <p15:guide id="10" orient="horz" pos="1480">
          <p15:clr>
            <a:srgbClr val="FBAE40"/>
          </p15:clr>
        </p15:guide>
        <p15:guide id="11" orient="horz" pos="3748">
          <p15:clr>
            <a:srgbClr val="FBAE40"/>
          </p15:clr>
        </p15:guide>
        <p15:guide id="1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ng Title, Text box &amp; 2 Columns Content">
    <p:spTree>
      <p:nvGrpSpPr>
        <p:cNvPr id="1" name=""/>
        <p:cNvGrpSpPr/>
        <p:nvPr/>
      </p:nvGrpSpPr>
      <p:grpSpPr>
        <a:xfrm>
          <a:off x="0" y="0"/>
          <a:ext cx="0" cy="0"/>
          <a:chOff x="0" y="0"/>
          <a:chExt cx="0" cy="0"/>
        </a:xfrm>
      </p:grpSpPr>
      <p:pic>
        <p:nvPicPr>
          <p:cNvPr id="5" name="Picture 4" descr="NSW Government logo">
            <a:extLst>
              <a:ext uri="{FF2B5EF4-FFF2-40B4-BE49-F238E27FC236}">
                <a16:creationId xmlns:a16="http://schemas.microsoft.com/office/drawing/2014/main" id="{A96419C4-E5C3-47F5-B720-81B4B22E0F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
        <p:nvSpPr>
          <p:cNvPr id="20" name="Content Placeholder 19">
            <a:extLst>
              <a:ext uri="{FF2B5EF4-FFF2-40B4-BE49-F238E27FC236}">
                <a16:creationId xmlns:a16="http://schemas.microsoft.com/office/drawing/2014/main" id="{202DE190-D3FE-4AAB-A5F1-85F8459FBD56}"/>
              </a:ext>
            </a:extLst>
          </p:cNvPr>
          <p:cNvSpPr>
            <a:spLocks noGrp="1"/>
          </p:cNvSpPr>
          <p:nvPr>
            <p:ph sz="quarter" idx="14"/>
          </p:nvPr>
        </p:nvSpPr>
        <p:spPr>
          <a:xfrm>
            <a:off x="334963" y="2349500"/>
            <a:ext cx="5653087" cy="37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19">
            <a:extLst>
              <a:ext uri="{FF2B5EF4-FFF2-40B4-BE49-F238E27FC236}">
                <a16:creationId xmlns:a16="http://schemas.microsoft.com/office/drawing/2014/main" id="{70DD431A-EA21-4DD2-B5B6-1DFF1018076C}"/>
              </a:ext>
            </a:extLst>
          </p:cNvPr>
          <p:cNvSpPr>
            <a:spLocks noGrp="1"/>
          </p:cNvSpPr>
          <p:nvPr>
            <p:ph sz="quarter" idx="17"/>
          </p:nvPr>
        </p:nvSpPr>
        <p:spPr>
          <a:xfrm>
            <a:off x="6203953" y="2349500"/>
            <a:ext cx="2700335" cy="37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Content Placeholder 19">
            <a:extLst>
              <a:ext uri="{FF2B5EF4-FFF2-40B4-BE49-F238E27FC236}">
                <a16:creationId xmlns:a16="http://schemas.microsoft.com/office/drawing/2014/main" id="{3D920F70-DC97-4F0D-AFBD-119991884425}"/>
              </a:ext>
            </a:extLst>
          </p:cNvPr>
          <p:cNvSpPr>
            <a:spLocks noGrp="1"/>
          </p:cNvSpPr>
          <p:nvPr>
            <p:ph sz="quarter" idx="18"/>
          </p:nvPr>
        </p:nvSpPr>
        <p:spPr>
          <a:xfrm>
            <a:off x="9120189" y="2349500"/>
            <a:ext cx="2736850" cy="37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4" name="Straight Connector 13">
            <a:extLst>
              <a:ext uri="{FF2B5EF4-FFF2-40B4-BE49-F238E27FC236}">
                <a16:creationId xmlns:a16="http://schemas.microsoft.com/office/drawing/2014/main" id="{D1848055-175B-4705-A99E-24EB535D2E05}"/>
              </a:ext>
            </a:extLst>
          </p:cNvPr>
          <p:cNvCxnSpPr>
            <a:cxnSpLocks/>
          </p:cNvCxnSpPr>
          <p:nvPr userDrawn="1"/>
        </p:nvCxnSpPr>
        <p:spPr>
          <a:xfrm>
            <a:off x="334962" y="21758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0552304-A6A9-4FAC-A7FB-2431A0AA89BF}"/>
              </a:ext>
            </a:extLst>
          </p:cNvPr>
          <p:cNvSpPr>
            <a:spLocks noGrp="1"/>
          </p:cNvSpPr>
          <p:nvPr>
            <p:ph type="ftr" sz="quarter" idx="19"/>
          </p:nvPr>
        </p:nvSpPr>
        <p:spPr/>
        <p:txBody>
          <a:bodyPr/>
          <a:lstStyle/>
          <a:p>
            <a:r>
              <a:rPr lang="en-US"/>
              <a:t>NSW Health</a:t>
            </a:r>
            <a:endParaRPr lang="en-AU" dirty="0"/>
          </a:p>
        </p:txBody>
      </p:sp>
      <p:sp>
        <p:nvSpPr>
          <p:cNvPr id="3" name="Slide Number Placeholder 2">
            <a:extLst>
              <a:ext uri="{FF2B5EF4-FFF2-40B4-BE49-F238E27FC236}">
                <a16:creationId xmlns:a16="http://schemas.microsoft.com/office/drawing/2014/main" id="{5D887FB7-39AF-4876-8DF8-0E078F6ADCFF}"/>
              </a:ext>
            </a:extLst>
          </p:cNvPr>
          <p:cNvSpPr>
            <a:spLocks noGrp="1"/>
          </p:cNvSpPr>
          <p:nvPr>
            <p:ph type="sldNum" sz="quarter" idx="20"/>
          </p:nvPr>
        </p:nvSpPr>
        <p:spPr/>
        <p:txBody>
          <a:bodyPr/>
          <a:lstStyle/>
          <a:p>
            <a:fld id="{10A01DC5-1685-4615-8240-15192985C6A2}" type="slidenum">
              <a:rPr lang="en-AU" smtClean="0"/>
              <a:pPr/>
              <a:t>‹#›</a:t>
            </a:fld>
            <a:endParaRPr lang="en-AU" dirty="0"/>
          </a:p>
        </p:txBody>
      </p:sp>
      <p:sp>
        <p:nvSpPr>
          <p:cNvPr id="10" name="Text Placeholder 7">
            <a:extLst>
              <a:ext uri="{FF2B5EF4-FFF2-40B4-BE49-F238E27FC236}">
                <a16:creationId xmlns:a16="http://schemas.microsoft.com/office/drawing/2014/main" id="{FA0921AF-EDDF-46AD-95B9-69B400E8DF47}"/>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402474200"/>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6" orient="horz" pos="3974">
          <p15:clr>
            <a:srgbClr val="FBAE40"/>
          </p15:clr>
        </p15:guide>
        <p15:guide id="8" orient="horz" pos="1480">
          <p15:clr>
            <a:srgbClr val="FBAE40"/>
          </p15:clr>
        </p15:guide>
        <p15:guide id="17" orient="horz" pos="3861">
          <p15:clr>
            <a:srgbClr val="FBAE40"/>
          </p15:clr>
        </p15:guide>
        <p15:guide id="20" pos="5609">
          <p15:clr>
            <a:srgbClr val="FBAE40"/>
          </p15:clr>
        </p15:guide>
        <p15:guide id="21" pos="5745">
          <p15:clr>
            <a:srgbClr val="FBAE40"/>
          </p15:clr>
        </p15:guide>
        <p15:guide id="22" pos="5677">
          <p15:clr>
            <a:srgbClr val="FBAE40"/>
          </p15:clr>
        </p15:guide>
        <p15:guide id="27" pos="3772">
          <p15:clr>
            <a:srgbClr val="FBAE40"/>
          </p15:clr>
        </p15:guide>
        <p15:guide id="28" pos="3840">
          <p15:clr>
            <a:srgbClr val="FBAE40"/>
          </p15:clr>
        </p15:guide>
        <p15:guide id="29" pos="390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FBB7F0-695E-4E4C-94F2-0D2598A07F80}"/>
              </a:ext>
            </a:extLst>
          </p:cNvPr>
          <p:cNvSpPr/>
          <p:nvPr userDrawn="1"/>
        </p:nvSpPr>
        <p:spPr>
          <a:xfrm>
            <a:off x="0" y="1628776"/>
            <a:ext cx="12192000" cy="52292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34963" y="1808163"/>
            <a:ext cx="2700337" cy="4126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6203949" y="1808162"/>
            <a:ext cx="2736851" cy="374332"/>
          </a:xfrm>
        </p:spPr>
        <p:txBody>
          <a:bodyPr/>
          <a:lstStyle>
            <a:lvl1pPr>
              <a:defRPr sz="1200">
                <a:solidFill>
                  <a:schemeClr val="accent1"/>
                </a:solidFill>
                <a:latin typeface="+mj-lt"/>
              </a:defRPr>
            </a:lvl1pPr>
            <a:lvl2pPr>
              <a:defRPr sz="1000"/>
            </a:lvl2pPr>
            <a:lvl3pPr>
              <a:defRPr sz="1000"/>
            </a:lvl3pPr>
            <a:lvl4pPr>
              <a:defRPr sz="1000"/>
            </a:lvl4pPr>
            <a:lvl5pPr>
              <a:defRPr sz="1000"/>
            </a:lvl5pPr>
          </a:lstStyle>
          <a:p>
            <a:pPr lvl="0"/>
            <a:r>
              <a:rPr lang="en-US" dirty="0"/>
              <a:t>Heading here</a:t>
            </a:r>
            <a:endParaRPr lang="en-AU" dirty="0"/>
          </a:p>
        </p:txBody>
      </p:sp>
      <p:pic>
        <p:nvPicPr>
          <p:cNvPr id="24" name="Picture 23" descr="NSW Government logo">
            <a:extLst>
              <a:ext uri="{FF2B5EF4-FFF2-40B4-BE49-F238E27FC236}">
                <a16:creationId xmlns:a16="http://schemas.microsoft.com/office/drawing/2014/main" id="{8E070C98-0503-4D72-9CF7-A17F065E0C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254804" y="3871281"/>
            <a:ext cx="27332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146324" y="1808165"/>
            <a:ext cx="0" cy="41417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1780E94-33C4-4DE1-A694-1409542C2932}"/>
              </a:ext>
            </a:extLst>
          </p:cNvPr>
          <p:cNvCxnSpPr/>
          <p:nvPr userDrawn="1"/>
        </p:nvCxnSpPr>
        <p:spPr>
          <a:xfrm>
            <a:off x="6096000" y="1808165"/>
            <a:ext cx="0" cy="41417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60691D-5FF5-49D8-BC2B-1780D06D0D73}"/>
              </a:ext>
            </a:extLst>
          </p:cNvPr>
          <p:cNvCxnSpPr/>
          <p:nvPr userDrawn="1"/>
        </p:nvCxnSpPr>
        <p:spPr>
          <a:xfrm>
            <a:off x="9048750" y="1808165"/>
            <a:ext cx="0" cy="41417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Text Placeholder 13">
            <a:extLst>
              <a:ext uri="{FF2B5EF4-FFF2-40B4-BE49-F238E27FC236}">
                <a16:creationId xmlns:a16="http://schemas.microsoft.com/office/drawing/2014/main" id="{6BC665B6-B8E9-476E-AB3E-D3440A25566F}"/>
              </a:ext>
            </a:extLst>
          </p:cNvPr>
          <p:cNvSpPr>
            <a:spLocks noGrp="1"/>
          </p:cNvSpPr>
          <p:nvPr userDrawn="1">
            <p:ph type="body" sz="quarter" idx="27" hasCustomPrompt="1"/>
          </p:nvPr>
        </p:nvSpPr>
        <p:spPr>
          <a:xfrm>
            <a:off x="9156700" y="1808162"/>
            <a:ext cx="2700336" cy="374332"/>
          </a:xfrm>
        </p:spPr>
        <p:txBody>
          <a:bodyPr/>
          <a:lstStyle>
            <a:lvl1pPr>
              <a:defRPr sz="1200">
                <a:solidFill>
                  <a:schemeClr val="accent1"/>
                </a:solidFill>
                <a:latin typeface="+mj-lt"/>
              </a:defRPr>
            </a:lvl1pPr>
            <a:lvl2pPr>
              <a:defRPr sz="1000"/>
            </a:lvl2pPr>
            <a:lvl3pPr>
              <a:defRPr sz="1000"/>
            </a:lvl3pPr>
            <a:lvl4pPr>
              <a:defRPr sz="1000"/>
            </a:lvl4pPr>
            <a:lvl5pPr>
              <a:defRPr sz="1000"/>
            </a:lvl5pPr>
          </a:lstStyle>
          <a:p>
            <a:pPr lvl="0"/>
            <a:r>
              <a:rPr lang="en-US" dirty="0"/>
              <a:t>Heading here</a:t>
            </a:r>
            <a:endParaRPr lang="en-AU" dirty="0"/>
          </a:p>
        </p:txBody>
      </p:sp>
      <p:sp>
        <p:nvSpPr>
          <p:cNvPr id="6" name="Content Placeholder 5">
            <a:extLst>
              <a:ext uri="{FF2B5EF4-FFF2-40B4-BE49-F238E27FC236}">
                <a16:creationId xmlns:a16="http://schemas.microsoft.com/office/drawing/2014/main" id="{C088639C-7313-4702-A3F3-85D3DB59A997}"/>
              </a:ext>
            </a:extLst>
          </p:cNvPr>
          <p:cNvSpPr>
            <a:spLocks noGrp="1"/>
          </p:cNvSpPr>
          <p:nvPr userDrawn="1">
            <p:ph sz="quarter" idx="28"/>
          </p:nvPr>
        </p:nvSpPr>
        <p:spPr>
          <a:xfrm>
            <a:off x="6210308" y="2194733"/>
            <a:ext cx="2730492" cy="37552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7">
            <a:extLst>
              <a:ext uri="{FF2B5EF4-FFF2-40B4-BE49-F238E27FC236}">
                <a16:creationId xmlns:a16="http://schemas.microsoft.com/office/drawing/2014/main" id="{38958064-AB0F-4E61-B8DC-3DB7B01419C9}"/>
              </a:ext>
            </a:extLst>
          </p:cNvPr>
          <p:cNvSpPr>
            <a:spLocks noGrp="1"/>
          </p:cNvSpPr>
          <p:nvPr userDrawn="1">
            <p:ph sz="quarter" idx="29"/>
          </p:nvPr>
        </p:nvSpPr>
        <p:spPr>
          <a:xfrm>
            <a:off x="9170750" y="2194732"/>
            <a:ext cx="2686286" cy="375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1" name="Straight Connector 20">
            <a:extLst>
              <a:ext uri="{FF2B5EF4-FFF2-40B4-BE49-F238E27FC236}">
                <a16:creationId xmlns:a16="http://schemas.microsoft.com/office/drawing/2014/main" id="{365CC32E-B774-45E0-A368-5B9ADCADC9B1}"/>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1790297-E5C2-4ED6-A046-C105557366B0}"/>
              </a:ext>
            </a:extLst>
          </p:cNvPr>
          <p:cNvSpPr>
            <a:spLocks noGrp="1"/>
          </p:cNvSpPr>
          <p:nvPr>
            <p:ph type="ftr" sz="quarter" idx="32"/>
          </p:nvPr>
        </p:nvSpPr>
        <p:spPr/>
        <p:txBody>
          <a:bodyPr/>
          <a:lstStyle>
            <a:lvl1pPr>
              <a:defRPr>
                <a:solidFill>
                  <a:schemeClr val="tx1"/>
                </a:solidFill>
              </a:defRPr>
            </a:lvl1pPr>
          </a:lstStyle>
          <a:p>
            <a:r>
              <a:rPr lang="en-US" dirty="0"/>
              <a:t>NSW Health</a:t>
            </a:r>
            <a:endParaRPr lang="en-AU" dirty="0"/>
          </a:p>
        </p:txBody>
      </p:sp>
      <p:sp>
        <p:nvSpPr>
          <p:cNvPr id="7" name="Slide Number Placeholder 6">
            <a:extLst>
              <a:ext uri="{FF2B5EF4-FFF2-40B4-BE49-F238E27FC236}">
                <a16:creationId xmlns:a16="http://schemas.microsoft.com/office/drawing/2014/main" id="{79F6C38A-FC65-4FB4-9478-BD04F569B0CB}"/>
              </a:ext>
            </a:extLst>
          </p:cNvPr>
          <p:cNvSpPr>
            <a:spLocks noGrp="1"/>
          </p:cNvSpPr>
          <p:nvPr>
            <p:ph type="sldNum" sz="quarter" idx="33"/>
          </p:nvPr>
        </p:nvSpPr>
        <p:spPr/>
        <p:txBody>
          <a:bodyPr/>
          <a:lstStyle/>
          <a:p>
            <a:fld id="{10A01DC5-1685-4615-8240-15192985C6A2}" type="slidenum">
              <a:rPr lang="en-AU" smtClean="0"/>
              <a:pPr/>
              <a:t>‹#›</a:t>
            </a:fld>
            <a:endParaRPr lang="en-AU" dirty="0"/>
          </a:p>
        </p:txBody>
      </p:sp>
      <p:sp>
        <p:nvSpPr>
          <p:cNvPr id="26" name="Content Placeholder 9">
            <a:extLst>
              <a:ext uri="{FF2B5EF4-FFF2-40B4-BE49-F238E27FC236}">
                <a16:creationId xmlns:a16="http://schemas.microsoft.com/office/drawing/2014/main" id="{7BCE2448-EA8B-4FC4-B5F3-177DFE00701E}"/>
              </a:ext>
            </a:extLst>
          </p:cNvPr>
          <p:cNvSpPr>
            <a:spLocks noGrp="1"/>
          </p:cNvSpPr>
          <p:nvPr>
            <p:ph sz="quarter" idx="35"/>
          </p:nvPr>
        </p:nvSpPr>
        <p:spPr>
          <a:xfrm>
            <a:off x="3254803" y="4056351"/>
            <a:ext cx="2736000" cy="189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6" name="Content Placeholder 9">
            <a:extLst>
              <a:ext uri="{FF2B5EF4-FFF2-40B4-BE49-F238E27FC236}">
                <a16:creationId xmlns:a16="http://schemas.microsoft.com/office/drawing/2014/main" id="{B013D23F-B2CF-49F8-B6F8-A74865327110}"/>
              </a:ext>
            </a:extLst>
          </p:cNvPr>
          <p:cNvSpPr>
            <a:spLocks noGrp="1"/>
          </p:cNvSpPr>
          <p:nvPr>
            <p:ph sz="quarter" idx="36"/>
          </p:nvPr>
        </p:nvSpPr>
        <p:spPr>
          <a:xfrm>
            <a:off x="3254803" y="1808578"/>
            <a:ext cx="2736000" cy="189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2" name="Text Placeholder 7">
            <a:extLst>
              <a:ext uri="{FF2B5EF4-FFF2-40B4-BE49-F238E27FC236}">
                <a16:creationId xmlns:a16="http://schemas.microsoft.com/office/drawing/2014/main" id="{95803B75-F6E2-4A4C-80F3-218A72C94814}"/>
              </a:ext>
            </a:extLst>
          </p:cNvPr>
          <p:cNvSpPr>
            <a:spLocks noGrp="1"/>
          </p:cNvSpPr>
          <p:nvPr>
            <p:ph type="body" sz="quarter" idx="14"/>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483952778"/>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pos="1912">
          <p15:clr>
            <a:srgbClr val="FBAE40"/>
          </p15:clr>
        </p15:guide>
        <p15:guide id="8" pos="2048">
          <p15:clr>
            <a:srgbClr val="FBAE40"/>
          </p15:clr>
        </p15:guide>
        <p15:guide id="9" pos="1980">
          <p15:clr>
            <a:srgbClr val="FBAE40"/>
          </p15:clr>
        </p15:guide>
        <p15:guide id="10" pos="3772">
          <p15:clr>
            <a:srgbClr val="FBAE40"/>
          </p15:clr>
        </p15:guide>
        <p15:guide id="11" pos="3840">
          <p15:clr>
            <a:srgbClr val="FBAE40"/>
          </p15:clr>
        </p15:guide>
        <p15:guide id="12" pos="3908">
          <p15:clr>
            <a:srgbClr val="FBAE40"/>
          </p15:clr>
        </p15:guide>
        <p15:guide id="13" pos="5768">
          <p15:clr>
            <a:srgbClr val="FBAE40"/>
          </p15:clr>
        </p15:guide>
        <p15:guide id="14" pos="5700">
          <p15:clr>
            <a:srgbClr val="FBAE40"/>
          </p15:clr>
        </p15:guide>
        <p15:guide id="15" pos="5632">
          <p15:clr>
            <a:srgbClr val="FBAE40"/>
          </p15:clr>
        </p15:guide>
        <p15:guide id="16" orient="horz" pos="113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Pullout Text &amp;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1" y="0"/>
            <a:ext cx="5051425" cy="6858000"/>
          </a:xfrm>
          <a:solidFill>
            <a:srgbClr val="EBEBEB"/>
          </a:solidFill>
        </p:spPr>
        <p:txBody>
          <a:body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11788" y="5734050"/>
            <a:ext cx="3555325" cy="394018"/>
          </a:xfrm>
        </p:spPr>
        <p:txBody>
          <a:bodyPr anchor="b">
            <a:normAutofit/>
          </a:bodyPr>
          <a:lstStyle>
            <a:lvl1pPr>
              <a:defRPr sz="1200">
                <a:latin typeface="+mn-lt"/>
              </a:defRPr>
            </a:lvl1pPr>
          </a:lstStyle>
          <a:p>
            <a:pPr lvl="0"/>
            <a:r>
              <a:rPr lang="en-US" dirty="0"/>
              <a:t>Image caption</a:t>
            </a:r>
            <a:endParaRPr lang="en-AU" dirty="0"/>
          </a:p>
        </p:txBody>
      </p:sp>
      <p:pic>
        <p:nvPicPr>
          <p:cNvPr id="8" name="Picture 7" descr="NSW Government logo">
            <a:extLst>
              <a:ext uri="{FF2B5EF4-FFF2-40B4-BE49-F238E27FC236}">
                <a16:creationId xmlns:a16="http://schemas.microsoft.com/office/drawing/2014/main" id="{FED65670-AB77-4240-A78B-1E90D93EE6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31606" y="1808163"/>
            <a:ext cx="0" cy="4321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C7ECD5C-6C20-4BB0-B652-BD3BA0DC6532}"/>
              </a:ext>
            </a:extLst>
          </p:cNvPr>
          <p:cNvSpPr>
            <a:spLocks noGrp="1"/>
          </p:cNvSpPr>
          <p:nvPr>
            <p:ph type="sldNum" sz="quarter" idx="17"/>
          </p:nvPr>
        </p:nvSpPr>
        <p:spPr/>
        <p:txBody>
          <a:bodyPr/>
          <a:lstStyle/>
          <a:p>
            <a:fld id="{10A01DC5-1685-4615-8240-15192985C6A2}" type="slidenum">
              <a:rPr lang="en-AU" smtClean="0"/>
              <a:pPr/>
              <a:t>‹#›</a:t>
            </a:fld>
            <a:endParaRPr lang="en-AU" dirty="0"/>
          </a:p>
        </p:txBody>
      </p:sp>
      <p:sp>
        <p:nvSpPr>
          <p:cNvPr id="2" name="Footer Placeholder 1">
            <a:extLst>
              <a:ext uri="{FF2B5EF4-FFF2-40B4-BE49-F238E27FC236}">
                <a16:creationId xmlns:a16="http://schemas.microsoft.com/office/drawing/2014/main" id="{158AD7EC-9F45-4EF3-B764-2FE89CA287F9}"/>
              </a:ext>
            </a:extLst>
          </p:cNvPr>
          <p:cNvSpPr>
            <a:spLocks noGrp="1"/>
          </p:cNvSpPr>
          <p:nvPr>
            <p:ph type="ftr" sz="quarter" idx="18"/>
          </p:nvPr>
        </p:nvSpPr>
        <p:spPr>
          <a:xfrm>
            <a:off x="5411788" y="6343380"/>
            <a:ext cx="3555325" cy="252000"/>
          </a:xfrm>
        </p:spPr>
        <p:txBody>
          <a:bodyPr/>
          <a:lstStyle/>
          <a:p>
            <a:r>
              <a:rPr lang="en-US" dirty="0"/>
              <a:t>NSW Health</a:t>
            </a:r>
            <a:endParaRPr lang="en-AU" dirty="0"/>
          </a:p>
        </p:txBody>
      </p:sp>
      <p:sp>
        <p:nvSpPr>
          <p:cNvPr id="5" name="Text Placeholder 4">
            <a:extLst>
              <a:ext uri="{FF2B5EF4-FFF2-40B4-BE49-F238E27FC236}">
                <a16:creationId xmlns:a16="http://schemas.microsoft.com/office/drawing/2014/main" id="{2EB47D27-BA0E-4958-A2A7-4FAEFD8BB77A}"/>
              </a:ext>
            </a:extLst>
          </p:cNvPr>
          <p:cNvSpPr>
            <a:spLocks noGrp="1"/>
          </p:cNvSpPr>
          <p:nvPr>
            <p:ph type="body" sz="quarter" idx="20"/>
          </p:nvPr>
        </p:nvSpPr>
        <p:spPr>
          <a:xfrm>
            <a:off x="5411788" y="1808163"/>
            <a:ext cx="6444000" cy="3667125"/>
          </a:xfrm>
        </p:spPr>
        <p:txBody>
          <a:bodyPr/>
          <a:lstStyle>
            <a:lvl1pPr>
              <a:defRPr sz="3600">
                <a:solidFill>
                  <a:schemeClr val="accent1"/>
                </a:solidFill>
              </a:defRPr>
            </a:lvl1pPr>
            <a:lvl2pPr>
              <a:defRPr sz="1800">
                <a:latin typeface="+mn-lt"/>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14241897"/>
      </p:ext>
    </p:extLst>
  </p:cSld>
  <p:clrMapOvr>
    <a:masterClrMapping/>
  </p:clrMapOvr>
  <p:extLst>
    <p:ext uri="{DCECCB84-F9BA-43D5-87BE-67443E8EF086}">
      <p15:sldGuideLst xmlns:p15="http://schemas.microsoft.com/office/powerpoint/2012/main">
        <p15:guide id="1" pos="3182">
          <p15:clr>
            <a:srgbClr val="FBAE40"/>
          </p15:clr>
        </p15:guide>
        <p15:guide id="2" pos="7469">
          <p15:clr>
            <a:srgbClr val="FBAE40"/>
          </p15:clr>
        </p15:guide>
        <p15:guide id="3" pos="3409">
          <p15:clr>
            <a:srgbClr val="FBAE40"/>
          </p15:clr>
        </p15:guide>
        <p15:guide id="4" orient="horz" pos="1139">
          <p15:clr>
            <a:srgbClr val="FBAE40"/>
          </p15:clr>
        </p15:guide>
        <p15:guide id="5" orient="horz" pos="4088">
          <p15:clr>
            <a:srgbClr val="FBAE40"/>
          </p15:clr>
        </p15:guide>
        <p15:guide id="6" orient="horz" pos="3974">
          <p15:clr>
            <a:srgbClr val="FBAE40"/>
          </p15:clr>
        </p15:guide>
        <p15:guide id="8" orient="horz" pos="361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heading, 2 Column text &amp; Image">
    <p:bg>
      <p:bgPr>
        <a:solidFill>
          <a:schemeClr val="accent2"/>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34962" y="2349500"/>
            <a:ext cx="8605837" cy="618225"/>
          </a:xfrm>
        </p:spPr>
        <p:txBody>
          <a:bodyPr/>
          <a:lstStyle>
            <a:lvl1pPr>
              <a:defRPr>
                <a:solidFill>
                  <a:schemeClr val="accent1"/>
                </a:solidFill>
                <a:latin typeface="+mn-lt"/>
              </a:defRPr>
            </a:lvl1pPr>
          </a:lstStyle>
          <a:p>
            <a:pPr lvl="0"/>
            <a:r>
              <a:rPr lang="en-US" dirty="0"/>
              <a:t>Subheading</a:t>
            </a:r>
            <a:endParaRPr lang="en-AU" dirty="0"/>
          </a:p>
        </p:txBody>
      </p:sp>
      <p:pic>
        <p:nvPicPr>
          <p:cNvPr id="15" name="Picture 14" descr="NSW Government logo">
            <a:extLst>
              <a:ext uri="{FF2B5EF4-FFF2-40B4-BE49-F238E27FC236}">
                <a16:creationId xmlns:a16="http://schemas.microsoft.com/office/drawing/2014/main" id="{8F4FDC7C-B42D-49D6-970A-32B5538112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7" name="Straight Connector 16">
            <a:extLst>
              <a:ext uri="{FF2B5EF4-FFF2-40B4-BE49-F238E27FC236}">
                <a16:creationId xmlns:a16="http://schemas.microsoft.com/office/drawing/2014/main" id="{EF0C6C4C-E68F-478D-9E61-507EDD8577A9}"/>
              </a:ext>
            </a:extLst>
          </p:cNvPr>
          <p:cNvCxnSpPr>
            <a:cxnSpLocks/>
          </p:cNvCxnSpPr>
          <p:nvPr userDrawn="1"/>
        </p:nvCxnSpPr>
        <p:spPr>
          <a:xfrm>
            <a:off x="334962" y="2175875"/>
            <a:ext cx="11522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E9392B0-2002-4068-A2B8-B8CEBD6CF002}"/>
              </a:ext>
            </a:extLst>
          </p:cNvPr>
          <p:cNvSpPr>
            <a:spLocks noGrp="1"/>
          </p:cNvSpPr>
          <p:nvPr>
            <p:ph sz="quarter" idx="17"/>
          </p:nvPr>
        </p:nvSpPr>
        <p:spPr>
          <a:xfrm>
            <a:off x="334962" y="3141349"/>
            <a:ext cx="8605837" cy="2808601"/>
          </a:xfrm>
        </p:spPr>
        <p:txBody>
          <a:bodyPr numCol="3" spcCol="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Picture Placeholder 7">
            <a:extLst>
              <a:ext uri="{FF2B5EF4-FFF2-40B4-BE49-F238E27FC236}">
                <a16:creationId xmlns:a16="http://schemas.microsoft.com/office/drawing/2014/main" id="{0CE57E76-908B-4677-8735-44FF58630A99}"/>
              </a:ext>
            </a:extLst>
          </p:cNvPr>
          <p:cNvSpPr>
            <a:spLocks noGrp="1"/>
          </p:cNvSpPr>
          <p:nvPr>
            <p:ph type="pic" sz="quarter" idx="18"/>
          </p:nvPr>
        </p:nvSpPr>
        <p:spPr>
          <a:xfrm>
            <a:off x="9156699" y="2349498"/>
            <a:ext cx="2700337" cy="3600449"/>
          </a:xfrm>
          <a:solidFill>
            <a:srgbClr val="EBEBEB"/>
          </a:solidFill>
        </p:spPr>
        <p:txBody>
          <a:bodyPr/>
          <a:lstStyle/>
          <a:p>
            <a:endParaRPr lang="en-AU" dirty="0"/>
          </a:p>
        </p:txBody>
      </p:sp>
      <p:cxnSp>
        <p:nvCxnSpPr>
          <p:cNvPr id="11" name="Straight Connector 10">
            <a:extLst>
              <a:ext uri="{FF2B5EF4-FFF2-40B4-BE49-F238E27FC236}">
                <a16:creationId xmlns:a16="http://schemas.microsoft.com/office/drawing/2014/main" id="{4C2EC88C-A7BB-4B51-970F-41101F983C29}"/>
              </a:ext>
            </a:extLst>
          </p:cNvPr>
          <p:cNvCxnSpPr>
            <a:cxnSpLocks/>
          </p:cNvCxnSpPr>
          <p:nvPr userDrawn="1"/>
        </p:nvCxnSpPr>
        <p:spPr>
          <a:xfrm>
            <a:off x="334962" y="6129338"/>
            <a:ext cx="11522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21FC549-D463-4560-8E54-D35E95C8130D}"/>
              </a:ext>
            </a:extLst>
          </p:cNvPr>
          <p:cNvSpPr>
            <a:spLocks noGrp="1"/>
          </p:cNvSpPr>
          <p:nvPr>
            <p:ph type="ftr" sz="quarter" idx="19"/>
          </p:nvPr>
        </p:nvSpPr>
        <p:spPr/>
        <p:txBody>
          <a:bodyPr/>
          <a:lstStyle/>
          <a:p>
            <a:r>
              <a:rPr lang="en-US"/>
              <a:t>NSW Health</a:t>
            </a:r>
            <a:endParaRPr lang="en-AU" dirty="0"/>
          </a:p>
        </p:txBody>
      </p:sp>
      <p:sp>
        <p:nvSpPr>
          <p:cNvPr id="4" name="Slide Number Placeholder 3">
            <a:extLst>
              <a:ext uri="{FF2B5EF4-FFF2-40B4-BE49-F238E27FC236}">
                <a16:creationId xmlns:a16="http://schemas.microsoft.com/office/drawing/2014/main" id="{8190E343-82A7-44F2-B3D3-98B4AB570A50}"/>
              </a:ext>
            </a:extLst>
          </p:cNvPr>
          <p:cNvSpPr>
            <a:spLocks noGrp="1"/>
          </p:cNvSpPr>
          <p:nvPr>
            <p:ph type="sldNum" sz="quarter" idx="20"/>
          </p:nvPr>
        </p:nvSpPr>
        <p:spPr/>
        <p:txBody>
          <a:bodyPr/>
          <a:lstStyle/>
          <a:p>
            <a:fld id="{10A01DC5-1685-4615-8240-15192985C6A2}" type="slidenum">
              <a:rPr lang="en-AU" smtClean="0"/>
              <a:pPr/>
              <a:t>‹#›</a:t>
            </a:fld>
            <a:endParaRPr lang="en-AU" dirty="0"/>
          </a:p>
        </p:txBody>
      </p:sp>
      <p:sp>
        <p:nvSpPr>
          <p:cNvPr id="12" name="Text Placeholder 7">
            <a:extLst>
              <a:ext uri="{FF2B5EF4-FFF2-40B4-BE49-F238E27FC236}">
                <a16:creationId xmlns:a16="http://schemas.microsoft.com/office/drawing/2014/main" id="{E3B686DF-0CBE-4BE0-AAF6-7B8F413078B2}"/>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357795552"/>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orient="horz" pos="1480">
          <p15:clr>
            <a:srgbClr val="FBAE40"/>
          </p15:clr>
        </p15:guide>
        <p15:guide id="9" pos="5632">
          <p15:clr>
            <a:srgbClr val="FBAE40"/>
          </p15:clr>
        </p15:guide>
        <p15:guide id="10" pos="5768">
          <p15:clr>
            <a:srgbClr val="FBAE40"/>
          </p15:clr>
        </p15:guide>
        <p15:guide id="11" pos="57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ubheading, 2 Column text &amp; Image">
    <p:bg>
      <p:bgPr>
        <a:solidFill>
          <a:srgbClr val="F3E2E6"/>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34963" y="1810937"/>
            <a:ext cx="7560000" cy="819316"/>
          </a:xfrm>
        </p:spPr>
        <p:txBody>
          <a:bodyPr/>
          <a:lstStyle>
            <a:lvl1pPr>
              <a:defRPr>
                <a:solidFill>
                  <a:schemeClr val="bg2"/>
                </a:solidFill>
                <a:latin typeface="+mn-lt"/>
              </a:defRPr>
            </a:lvl1pPr>
          </a:lstStyle>
          <a:p>
            <a:pPr lvl="0"/>
            <a:r>
              <a:rPr lang="en-US" dirty="0"/>
              <a:t>Subheading</a:t>
            </a:r>
            <a:endParaRPr lang="en-AU" dirty="0"/>
          </a:p>
        </p:txBody>
      </p:sp>
      <p:pic>
        <p:nvPicPr>
          <p:cNvPr id="15" name="Picture 14" descr="NSW Government logo">
            <a:extLst>
              <a:ext uri="{FF2B5EF4-FFF2-40B4-BE49-F238E27FC236}">
                <a16:creationId xmlns:a16="http://schemas.microsoft.com/office/drawing/2014/main" id="{8F4FDC7C-B42D-49D6-970A-32B5538112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7" name="Straight Connector 16">
            <a:extLst>
              <a:ext uri="{FF2B5EF4-FFF2-40B4-BE49-F238E27FC236}">
                <a16:creationId xmlns:a16="http://schemas.microsoft.com/office/drawing/2014/main" id="{EF0C6C4C-E68F-478D-9E61-507EDD8577A9}"/>
              </a:ext>
            </a:extLst>
          </p:cNvPr>
          <p:cNvCxnSpPr>
            <a:cxnSpLocks/>
          </p:cNvCxnSpPr>
          <p:nvPr userDrawn="1"/>
        </p:nvCxnSpPr>
        <p:spPr>
          <a:xfrm>
            <a:off x="334962" y="16287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2525CA4-C403-4EE1-86A6-E6E41E109E8E}"/>
              </a:ext>
            </a:extLst>
          </p:cNvPr>
          <p:cNvSpPr>
            <a:spLocks noGrp="1"/>
          </p:cNvSpPr>
          <p:nvPr>
            <p:ph sz="quarter" idx="17"/>
          </p:nvPr>
        </p:nvSpPr>
        <p:spPr>
          <a:xfrm>
            <a:off x="334962" y="2812414"/>
            <a:ext cx="7560000" cy="3137537"/>
          </a:xfrm>
        </p:spPr>
        <p:txBody>
          <a:bodyPr numCol="2" spcCol="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Picture Placeholder 7">
            <a:extLst>
              <a:ext uri="{FF2B5EF4-FFF2-40B4-BE49-F238E27FC236}">
                <a16:creationId xmlns:a16="http://schemas.microsoft.com/office/drawing/2014/main" id="{E54E3738-EE65-42EC-8B58-7483700D80CD}"/>
              </a:ext>
            </a:extLst>
          </p:cNvPr>
          <p:cNvSpPr>
            <a:spLocks noGrp="1"/>
          </p:cNvSpPr>
          <p:nvPr>
            <p:ph type="pic" sz="quarter" idx="18"/>
          </p:nvPr>
        </p:nvSpPr>
        <p:spPr>
          <a:xfrm>
            <a:off x="8256588" y="1808963"/>
            <a:ext cx="3600449" cy="4140988"/>
          </a:xfrm>
          <a:solidFill>
            <a:srgbClr val="EBEBEB"/>
          </a:solidFill>
        </p:spPr>
        <p:txBody>
          <a:bodyPr/>
          <a:lstStyle/>
          <a:p>
            <a:endParaRPr lang="en-AU"/>
          </a:p>
        </p:txBody>
      </p:sp>
      <p:cxnSp>
        <p:nvCxnSpPr>
          <p:cNvPr id="11" name="Straight Connector 10">
            <a:extLst>
              <a:ext uri="{FF2B5EF4-FFF2-40B4-BE49-F238E27FC236}">
                <a16:creationId xmlns:a16="http://schemas.microsoft.com/office/drawing/2014/main" id="{8E20E58A-1002-43C5-AEAA-BAC09F09CCAD}"/>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7B1541F-FB3E-41D1-994B-9AE6D1FFA0F1}"/>
              </a:ext>
            </a:extLst>
          </p:cNvPr>
          <p:cNvSpPr>
            <a:spLocks noGrp="1"/>
          </p:cNvSpPr>
          <p:nvPr>
            <p:ph type="ftr" sz="quarter" idx="19"/>
          </p:nvPr>
        </p:nvSpPr>
        <p:spPr/>
        <p:txBody>
          <a:bodyPr/>
          <a:lstStyle/>
          <a:p>
            <a:r>
              <a:rPr lang="en-US"/>
              <a:t>NSW Health</a:t>
            </a:r>
            <a:endParaRPr lang="en-AU" dirty="0"/>
          </a:p>
        </p:txBody>
      </p:sp>
      <p:sp>
        <p:nvSpPr>
          <p:cNvPr id="6" name="Slide Number Placeholder 5">
            <a:extLst>
              <a:ext uri="{FF2B5EF4-FFF2-40B4-BE49-F238E27FC236}">
                <a16:creationId xmlns:a16="http://schemas.microsoft.com/office/drawing/2014/main" id="{FE4CB421-258F-4EC6-BBC1-92A3E700C4E0}"/>
              </a:ext>
            </a:extLst>
          </p:cNvPr>
          <p:cNvSpPr>
            <a:spLocks noGrp="1"/>
          </p:cNvSpPr>
          <p:nvPr>
            <p:ph type="sldNum" sz="quarter" idx="20"/>
          </p:nvPr>
        </p:nvSpPr>
        <p:spPr/>
        <p:txBody>
          <a:bodyPr/>
          <a:lstStyle/>
          <a:p>
            <a:fld id="{10A01DC5-1685-4615-8240-15192985C6A2}" type="slidenum">
              <a:rPr lang="en-AU" smtClean="0"/>
              <a:pPr/>
              <a:t>‹#›</a:t>
            </a:fld>
            <a:endParaRPr lang="en-AU" dirty="0"/>
          </a:p>
        </p:txBody>
      </p:sp>
      <p:sp>
        <p:nvSpPr>
          <p:cNvPr id="12" name="Text Placeholder 7">
            <a:extLst>
              <a:ext uri="{FF2B5EF4-FFF2-40B4-BE49-F238E27FC236}">
                <a16:creationId xmlns:a16="http://schemas.microsoft.com/office/drawing/2014/main" id="{062252D9-9C98-4D7C-94AE-AD0E46A1AE5C}"/>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156694892"/>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orient="horz" pos="1026">
          <p15:clr>
            <a:srgbClr val="FBAE40"/>
          </p15:clr>
        </p15:guide>
        <p15:guide id="8" orient="horz" pos="1139">
          <p15:clr>
            <a:srgbClr val="FBAE40"/>
          </p15:clr>
        </p15:guide>
        <p15:guide id="9" pos="4974">
          <p15:clr>
            <a:srgbClr val="FBAE40"/>
          </p15:clr>
        </p15:guide>
        <p15:guide id="10" pos="5201">
          <p15:clr>
            <a:srgbClr val="FBAE40"/>
          </p15:clr>
        </p15:guide>
        <p15:guide id="11" pos="50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34961" y="368300"/>
            <a:ext cx="7826400" cy="1009652"/>
          </a:xfrm>
          <a:prstGeom prst="rect">
            <a:avLst/>
          </a:prstGeom>
        </p:spPr>
        <p:txBody>
          <a:bodyPr numCol="2" spcCol="180000">
            <a:normAutofit/>
          </a:bodyPr>
          <a:lstStyle>
            <a:lvl1pPr>
              <a:defRPr sz="1800">
                <a:solidFill>
                  <a:schemeClr val="tx1"/>
                </a:solidFill>
                <a:latin typeface="+mn-lt"/>
              </a:defRPr>
            </a:lvl1pPr>
          </a:lstStyle>
          <a:p>
            <a:r>
              <a:rPr lang="en-US" dirty="0"/>
              <a:t>Click to edit Master title style</a:t>
            </a:r>
          </a:p>
        </p:txBody>
      </p: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0" y="1808162"/>
            <a:ext cx="12192000" cy="5049838"/>
          </a:xfrm>
          <a:solidFill>
            <a:srgbClr val="EBEBEB"/>
          </a:solidFill>
        </p:spPr>
        <p:txBody>
          <a:bodyPr/>
          <a:lstStyle/>
          <a:p>
            <a:r>
              <a:rPr lang="en-US" dirty="0"/>
              <a:t>Click icon to add picture</a:t>
            </a:r>
            <a:endParaRPr lang="en-AU" dirty="0"/>
          </a:p>
        </p:txBody>
      </p:sp>
      <p:pic>
        <p:nvPicPr>
          <p:cNvPr id="8" name="Picture 7" descr="NSW Government logo">
            <a:extLst>
              <a:ext uri="{FF2B5EF4-FFF2-40B4-BE49-F238E27FC236}">
                <a16:creationId xmlns:a16="http://schemas.microsoft.com/office/drawing/2014/main" id="{233AAFED-0E81-4B93-BB94-AF7977C57F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6" name="Footer Placeholder 5">
            <a:extLst>
              <a:ext uri="{FF2B5EF4-FFF2-40B4-BE49-F238E27FC236}">
                <a16:creationId xmlns:a16="http://schemas.microsoft.com/office/drawing/2014/main" id="{77ED55EB-3B26-48D5-BD4F-D5B7A3536E3D}"/>
              </a:ext>
            </a:extLst>
          </p:cNvPr>
          <p:cNvSpPr>
            <a:spLocks noGrp="1"/>
          </p:cNvSpPr>
          <p:nvPr>
            <p:ph type="ftr" sz="quarter" idx="14"/>
          </p:nvPr>
        </p:nvSpPr>
        <p:spPr/>
        <p:txBody>
          <a:bodyPr/>
          <a:lstStyle>
            <a:lvl1pPr>
              <a:defRPr>
                <a:solidFill>
                  <a:schemeClr val="bg1"/>
                </a:solidFill>
              </a:defRPr>
            </a:lvl1pPr>
          </a:lstStyle>
          <a:p>
            <a:r>
              <a:rPr lang="en-US"/>
              <a:t>NSW Health</a:t>
            </a:r>
            <a:endParaRPr lang="en-AU" dirty="0"/>
          </a:p>
        </p:txBody>
      </p:sp>
      <p:sp>
        <p:nvSpPr>
          <p:cNvPr id="7" name="Slide Number Placeholder 6">
            <a:extLst>
              <a:ext uri="{FF2B5EF4-FFF2-40B4-BE49-F238E27FC236}">
                <a16:creationId xmlns:a16="http://schemas.microsoft.com/office/drawing/2014/main" id="{B8816B79-04DC-40CA-889E-EFC0442F220A}"/>
              </a:ext>
            </a:extLst>
          </p:cNvPr>
          <p:cNvSpPr>
            <a:spLocks noGrp="1"/>
          </p:cNvSpPr>
          <p:nvPr>
            <p:ph type="sldNum" sz="quarter" idx="15"/>
          </p:nvPr>
        </p:nvSpPr>
        <p:spPr/>
        <p:txBody>
          <a:bodyPr/>
          <a:lstStyle>
            <a:lvl1pPr>
              <a:defRPr>
                <a:solidFill>
                  <a:schemeClr val="bg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03374405"/>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748">
          <p15:clr>
            <a:srgbClr val="FBAE40"/>
          </p15:clr>
        </p15:guide>
        <p15:guide id="6" orient="horz" pos="113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Image with Caption at right over text box">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112770" y="1808163"/>
            <a:ext cx="2744268" cy="720726"/>
          </a:xfrm>
        </p:spPr>
        <p:txBody>
          <a:bodyPr>
            <a:normAutofit/>
          </a:bodyPr>
          <a:lstStyle>
            <a:lvl1pPr>
              <a:defRPr sz="1000">
                <a:solidFill>
                  <a:schemeClr val="bg2"/>
                </a:solidFill>
                <a:latin typeface="+mn-lt"/>
              </a:defRPr>
            </a:lvl1pPr>
          </a:lstStyle>
          <a:p>
            <a:pPr lvl="0"/>
            <a:r>
              <a:rPr lang="en-US" dirty="0"/>
              <a:t>Caption</a:t>
            </a:r>
            <a:endParaRPr lang="en-AU" dirty="0"/>
          </a:p>
        </p:txBody>
      </p: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1" y="1628776"/>
            <a:ext cx="5880100" cy="4500562"/>
          </a:xfrm>
          <a:solidFill>
            <a:srgbClr val="EBEBEB"/>
          </a:solidFill>
        </p:spPr>
        <p:txBody>
          <a:bodyPr/>
          <a:lstStyle>
            <a:lvl1pPr>
              <a:defRPr>
                <a:latin typeface="+mn-lt"/>
              </a:defRPr>
            </a:lvl1pPr>
          </a:lstStyle>
          <a:p>
            <a:r>
              <a:rPr lang="en-US"/>
              <a:t>Click icon to add picture</a:t>
            </a:r>
            <a:endParaRPr lang="en-AU" dirty="0"/>
          </a:p>
        </p:txBody>
      </p:sp>
      <p:pic>
        <p:nvPicPr>
          <p:cNvPr id="10" name="Picture 9" descr="NSW Government logo">
            <a:extLst>
              <a:ext uri="{FF2B5EF4-FFF2-40B4-BE49-F238E27FC236}">
                <a16:creationId xmlns:a16="http://schemas.microsoft.com/office/drawing/2014/main" id="{895D099D-8B1B-4E2C-859E-BC5D80DEA6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089760" y="1628775"/>
            <a:ext cx="5761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66AFE4-891E-4434-944C-C8090D1D1885}"/>
              </a:ext>
            </a:extLst>
          </p:cNvPr>
          <p:cNvCxnSpPr>
            <a:cxnSpLocks/>
          </p:cNvCxnSpPr>
          <p:nvPr userDrawn="1"/>
        </p:nvCxnSpPr>
        <p:spPr>
          <a:xfrm>
            <a:off x="6089760" y="6129338"/>
            <a:ext cx="5761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CDCFC3-717D-4BDB-8200-458DBC00D3D4}"/>
              </a:ext>
            </a:extLst>
          </p:cNvPr>
          <p:cNvSpPr>
            <a:spLocks noGrp="1"/>
          </p:cNvSpPr>
          <p:nvPr>
            <p:ph sz="quarter" idx="18"/>
          </p:nvPr>
        </p:nvSpPr>
        <p:spPr>
          <a:xfrm>
            <a:off x="6096000" y="2708276"/>
            <a:ext cx="5754798" cy="3241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Footer Placeholder 1">
            <a:extLst>
              <a:ext uri="{FF2B5EF4-FFF2-40B4-BE49-F238E27FC236}">
                <a16:creationId xmlns:a16="http://schemas.microsoft.com/office/drawing/2014/main" id="{F281FED1-E51E-48B2-85E2-B1FF9D827705}"/>
              </a:ext>
            </a:extLst>
          </p:cNvPr>
          <p:cNvSpPr>
            <a:spLocks noGrp="1"/>
          </p:cNvSpPr>
          <p:nvPr>
            <p:ph type="ftr" sz="quarter" idx="19"/>
          </p:nvPr>
        </p:nvSpPr>
        <p:spPr/>
        <p:txBody>
          <a:bodyPr/>
          <a:lstStyle/>
          <a:p>
            <a:r>
              <a:rPr lang="en-US"/>
              <a:t>NSW Health</a:t>
            </a:r>
            <a:endParaRPr lang="en-AU" dirty="0"/>
          </a:p>
        </p:txBody>
      </p:sp>
      <p:sp>
        <p:nvSpPr>
          <p:cNvPr id="6" name="Slide Number Placeholder 5">
            <a:extLst>
              <a:ext uri="{FF2B5EF4-FFF2-40B4-BE49-F238E27FC236}">
                <a16:creationId xmlns:a16="http://schemas.microsoft.com/office/drawing/2014/main" id="{FF1C8D88-8E5E-4126-B610-9128D9DAF595}"/>
              </a:ext>
            </a:extLst>
          </p:cNvPr>
          <p:cNvSpPr>
            <a:spLocks noGrp="1"/>
          </p:cNvSpPr>
          <p:nvPr>
            <p:ph type="sldNum" sz="quarter" idx="20"/>
          </p:nvPr>
        </p:nvSpPr>
        <p:spPr/>
        <p:txBody>
          <a:bodyPr/>
          <a:lstStyle/>
          <a:p>
            <a:fld id="{10A01DC5-1685-4615-8240-15192985C6A2}" type="slidenum">
              <a:rPr lang="en-AU" smtClean="0"/>
              <a:pPr/>
              <a:t>‹#›</a:t>
            </a:fld>
            <a:endParaRPr lang="en-AU" dirty="0"/>
          </a:p>
        </p:txBody>
      </p:sp>
      <p:sp>
        <p:nvSpPr>
          <p:cNvPr id="11" name="Text Placeholder 7">
            <a:extLst>
              <a:ext uri="{FF2B5EF4-FFF2-40B4-BE49-F238E27FC236}">
                <a16:creationId xmlns:a16="http://schemas.microsoft.com/office/drawing/2014/main" id="{FD46BCBD-0C8D-4020-A1D4-D1E1983D94A7}"/>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823783349"/>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orient="horz" pos="1026">
          <p15:clr>
            <a:srgbClr val="FBAE40"/>
          </p15:clr>
        </p15:guide>
        <p15:guide id="8" orient="horz" pos="1139">
          <p15:clr>
            <a:srgbClr val="FBAE40"/>
          </p15:clr>
        </p15:guide>
        <p15:guide id="9" orient="horz" pos="1706">
          <p15:clr>
            <a:srgbClr val="FBAE40"/>
          </p15:clr>
        </p15:guide>
        <p15:guide id="10" orient="horz" pos="1593">
          <p15:clr>
            <a:srgbClr val="FBAE40"/>
          </p15:clr>
        </p15:guide>
        <p15:guide id="11" pos="3840">
          <p15:clr>
            <a:srgbClr val="FBAE40"/>
          </p15:clr>
        </p15:guide>
        <p15:guide id="12" pos="3704">
          <p15:clr>
            <a:srgbClr val="FBAE40"/>
          </p15:clr>
        </p15:guide>
        <p15:guide id="13" pos="377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63E0FABC-45C9-48BF-8620-6CC812EAF4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35300" y="360000"/>
            <a:ext cx="0" cy="57684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342620F-23DE-412B-AF9C-CA37008F0912}"/>
              </a:ext>
            </a:extLst>
          </p:cNvPr>
          <p:cNvSpPr>
            <a:spLocks noGrp="1"/>
          </p:cNvSpPr>
          <p:nvPr>
            <p:ph type="ftr" sz="quarter" idx="14"/>
          </p:nvPr>
        </p:nvSpPr>
        <p:spPr/>
        <p:txBody>
          <a:bodyPr/>
          <a:lstStyle/>
          <a:p>
            <a:r>
              <a:rPr lang="en-US"/>
              <a:t>NSW Health</a:t>
            </a:r>
            <a:endParaRPr lang="en-AU" dirty="0"/>
          </a:p>
        </p:txBody>
      </p:sp>
      <p:sp>
        <p:nvSpPr>
          <p:cNvPr id="5" name="Slide Number Placeholder 4">
            <a:extLst>
              <a:ext uri="{FF2B5EF4-FFF2-40B4-BE49-F238E27FC236}">
                <a16:creationId xmlns:a16="http://schemas.microsoft.com/office/drawing/2014/main" id="{C1072757-58F4-4698-A1DE-4F3C9678DD80}"/>
              </a:ext>
            </a:extLst>
          </p:cNvPr>
          <p:cNvSpPr>
            <a:spLocks noGrp="1"/>
          </p:cNvSpPr>
          <p:nvPr>
            <p:ph type="sldNum" sz="quarter" idx="15"/>
          </p:nvPr>
        </p:nvSpPr>
        <p:spPr/>
        <p:txBody>
          <a:bodyPr/>
          <a:lstStyle/>
          <a:p>
            <a:fld id="{10A01DC5-1685-4615-8240-15192985C6A2}" type="slidenum">
              <a:rPr lang="en-AU" smtClean="0"/>
              <a:pPr/>
              <a:t>‹#›</a:t>
            </a:fld>
            <a:endParaRPr lang="en-AU" dirty="0"/>
          </a:p>
        </p:txBody>
      </p:sp>
      <p:sp>
        <p:nvSpPr>
          <p:cNvPr id="7" name="Text Placeholder 4">
            <a:extLst>
              <a:ext uri="{FF2B5EF4-FFF2-40B4-BE49-F238E27FC236}">
                <a16:creationId xmlns:a16="http://schemas.microsoft.com/office/drawing/2014/main" id="{C609D9EB-68F0-4C33-A30D-ABA7CF17EEF2}"/>
              </a:ext>
            </a:extLst>
          </p:cNvPr>
          <p:cNvSpPr>
            <a:spLocks noGrp="1"/>
          </p:cNvSpPr>
          <p:nvPr>
            <p:ph type="body" sz="quarter" idx="20"/>
          </p:nvPr>
        </p:nvSpPr>
        <p:spPr>
          <a:xfrm>
            <a:off x="3216275" y="374375"/>
            <a:ext cx="7655726" cy="5754111"/>
          </a:xfrm>
        </p:spPr>
        <p:txBody>
          <a:bodyPr/>
          <a:lstStyle>
            <a:lvl1pPr>
              <a:defRPr sz="3600">
                <a:solidFill>
                  <a:schemeClr val="accent1"/>
                </a:solidFill>
              </a:defRPr>
            </a:lvl1pPr>
            <a:lvl2pPr>
              <a:defRPr sz="1800">
                <a:latin typeface="+mn-lt"/>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80539037"/>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861">
          <p15:clr>
            <a:srgbClr val="FBAE40"/>
          </p15:clr>
        </p15:guide>
        <p15:guide id="7" pos="6856">
          <p15:clr>
            <a:srgbClr val="FBAE40"/>
          </p15:clr>
        </p15:guide>
        <p15:guide id="8" pos="1912">
          <p15:clr>
            <a:srgbClr val="FBAE40"/>
          </p15:clr>
        </p15:guide>
        <p15:guide id="9" pos="1799">
          <p15:clr>
            <a:srgbClr val="FBAE40"/>
          </p15:clr>
        </p15:guide>
        <p15:guide id="10" pos="202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Image &amp; 2 Multi-conten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23491" y="1628775"/>
            <a:ext cx="6215422" cy="4500563"/>
          </a:xfrm>
          <a:solidFill>
            <a:srgbClr val="EBEBEB"/>
          </a:solidFill>
        </p:spPr>
        <p:txBody>
          <a:bodyPr/>
          <a:lstStyle/>
          <a:p>
            <a:r>
              <a:rPr lang="en-US" dirty="0"/>
              <a:t>Click icon to add picture</a:t>
            </a:r>
            <a:endParaRPr lang="en-AU"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04063" y="6001375"/>
            <a:ext cx="4752975" cy="180000"/>
          </a:xfrm>
        </p:spPr>
        <p:txBody>
          <a:bodyPr>
            <a:normAutofit/>
          </a:bodyPr>
          <a:lstStyle>
            <a:lvl1pPr>
              <a:defRPr sz="1000">
                <a:latin typeface="+mn-lt"/>
              </a:defRPr>
            </a:lvl1pPr>
          </a:lstStyle>
          <a:p>
            <a:pPr lvl="0"/>
            <a:r>
              <a:rPr lang="en-US" dirty="0"/>
              <a:t>Figure</a:t>
            </a:r>
            <a:endParaRPr lang="en-AU" dirty="0"/>
          </a:p>
        </p:txBody>
      </p:sp>
      <p:pic>
        <p:nvPicPr>
          <p:cNvPr id="11" name="Picture 10" descr="NSW Government logo">
            <a:extLst>
              <a:ext uri="{FF2B5EF4-FFF2-40B4-BE49-F238E27FC236}">
                <a16:creationId xmlns:a16="http://schemas.microsoft.com/office/drawing/2014/main" id="{9EF7AD26-1616-481E-ACC1-4D51E1838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2" name="Straight Connector 11">
            <a:extLst>
              <a:ext uri="{FF2B5EF4-FFF2-40B4-BE49-F238E27FC236}">
                <a16:creationId xmlns:a16="http://schemas.microsoft.com/office/drawing/2014/main" id="{5E0918BF-8459-4EEC-9EE0-2760AD711DCB}"/>
              </a:ext>
            </a:extLst>
          </p:cNvPr>
          <p:cNvCxnSpPr>
            <a:cxnSpLocks/>
          </p:cNvCxnSpPr>
          <p:nvPr userDrawn="1"/>
        </p:nvCxnSpPr>
        <p:spPr>
          <a:xfrm>
            <a:off x="339680" y="372533"/>
            <a:ext cx="0" cy="57702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0D89ABB-D052-4943-9E69-B2CE3682BE4D}"/>
              </a:ext>
            </a:extLst>
          </p:cNvPr>
          <p:cNvSpPr>
            <a:spLocks noGrp="1"/>
          </p:cNvSpPr>
          <p:nvPr>
            <p:ph sz="half" idx="1"/>
          </p:nvPr>
        </p:nvSpPr>
        <p:spPr>
          <a:xfrm>
            <a:off x="7104063" y="1628775"/>
            <a:ext cx="4748256" cy="1908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28405E34-873D-4067-B974-34BFA361BD1F}"/>
              </a:ext>
            </a:extLst>
          </p:cNvPr>
          <p:cNvSpPr>
            <a:spLocks noGrp="1"/>
          </p:cNvSpPr>
          <p:nvPr>
            <p:ph sz="half" idx="19"/>
          </p:nvPr>
        </p:nvSpPr>
        <p:spPr>
          <a:xfrm>
            <a:off x="7104063" y="3860075"/>
            <a:ext cx="4748256" cy="1908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AC369693-5FB6-496E-AA9A-7F6FF9BF911F}"/>
              </a:ext>
            </a:extLst>
          </p:cNvPr>
          <p:cNvCxnSpPr>
            <a:cxnSpLocks/>
          </p:cNvCxnSpPr>
          <p:nvPr userDrawn="1"/>
        </p:nvCxnSpPr>
        <p:spPr>
          <a:xfrm>
            <a:off x="6922725" y="1628775"/>
            <a:ext cx="0" cy="45140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7A5DCC1-0187-4325-8918-BE16DC791E99}"/>
              </a:ext>
            </a:extLst>
          </p:cNvPr>
          <p:cNvSpPr>
            <a:spLocks noGrp="1"/>
          </p:cNvSpPr>
          <p:nvPr>
            <p:ph type="ftr" sz="quarter" idx="20"/>
          </p:nvPr>
        </p:nvSpPr>
        <p:spPr/>
        <p:txBody>
          <a:bodyPr/>
          <a:lstStyle/>
          <a:p>
            <a:r>
              <a:rPr lang="en-US"/>
              <a:t>NSW Health</a:t>
            </a:r>
            <a:endParaRPr lang="en-AU" dirty="0"/>
          </a:p>
        </p:txBody>
      </p:sp>
      <p:sp>
        <p:nvSpPr>
          <p:cNvPr id="3" name="Slide Number Placeholder 2">
            <a:extLst>
              <a:ext uri="{FF2B5EF4-FFF2-40B4-BE49-F238E27FC236}">
                <a16:creationId xmlns:a16="http://schemas.microsoft.com/office/drawing/2014/main" id="{30E719CE-29BB-46FC-A660-6EB3C528D4FD}"/>
              </a:ext>
            </a:extLst>
          </p:cNvPr>
          <p:cNvSpPr>
            <a:spLocks noGrp="1"/>
          </p:cNvSpPr>
          <p:nvPr>
            <p:ph type="sldNum" sz="quarter" idx="21"/>
          </p:nvPr>
        </p:nvSpPr>
        <p:spPr/>
        <p:txBody>
          <a:bodyPr/>
          <a:lstStyle/>
          <a:p>
            <a:fld id="{10A01DC5-1685-4615-8240-15192985C6A2}" type="slidenum">
              <a:rPr lang="en-AU" smtClean="0"/>
              <a:pPr/>
              <a:t>‹#›</a:t>
            </a:fld>
            <a:endParaRPr lang="en-AU" dirty="0"/>
          </a:p>
        </p:txBody>
      </p:sp>
      <p:sp>
        <p:nvSpPr>
          <p:cNvPr id="14" name="Text Placeholder 7">
            <a:extLst>
              <a:ext uri="{FF2B5EF4-FFF2-40B4-BE49-F238E27FC236}">
                <a16:creationId xmlns:a16="http://schemas.microsoft.com/office/drawing/2014/main" id="{5DF9F4E3-F5E7-482D-B59E-CA9B8779357E}"/>
              </a:ext>
            </a:extLst>
          </p:cNvPr>
          <p:cNvSpPr>
            <a:spLocks noGrp="1"/>
          </p:cNvSpPr>
          <p:nvPr>
            <p:ph type="body" sz="quarter" idx="22"/>
          </p:nvPr>
        </p:nvSpPr>
        <p:spPr>
          <a:xfrm>
            <a:off x="523490" y="374374"/>
            <a:ext cx="10359471"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7417138"/>
      </p:ext>
    </p:extLst>
  </p:cSld>
  <p:clrMapOvr>
    <a:masterClrMapping/>
  </p:clrMapOvr>
  <p:extLst>
    <p:ext uri="{DCECCB84-F9BA-43D5-87BE-67443E8EF086}">
      <p15:sldGuideLst xmlns:p15="http://schemas.microsoft.com/office/powerpoint/2012/main">
        <p15:guide id="2" pos="7469">
          <p15:clr>
            <a:srgbClr val="FBAE40"/>
          </p15:clr>
        </p15:guide>
        <p15:guide id="3" orient="horz" pos="24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pos="325">
          <p15:clr>
            <a:srgbClr val="FBAE40"/>
          </p15:clr>
        </p15:guide>
        <p15:guide id="8" orient="horz" pos="1026">
          <p15:clr>
            <a:srgbClr val="FBAE40"/>
          </p15:clr>
        </p15:guide>
        <p15:guide id="9" pos="4248">
          <p15:clr>
            <a:srgbClr val="FBAE40"/>
          </p15:clr>
        </p15:guide>
        <p15:guide id="11" pos="4475">
          <p15:clr>
            <a:srgbClr val="FBAE40"/>
          </p15:clr>
        </p15:guide>
        <p15:guide id="12" orient="horz" pos="3634">
          <p15:clr>
            <a:srgbClr val="FBAE40"/>
          </p15:clr>
        </p15:guide>
        <p15:guide id="13" orient="horz" pos="222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2 Charts with Supporting tex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23490" y="1628775"/>
            <a:ext cx="7912485" cy="3815951"/>
          </a:xfrm>
        </p:spPr>
        <p:txBody>
          <a:bodyPr/>
          <a:lstStyle/>
          <a:p>
            <a:r>
              <a:rPr lang="en-US" dirty="0"/>
              <a:t>Click icon to add chart</a:t>
            </a:r>
            <a:endParaRPr lang="en-AU" dirty="0"/>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8796340" y="3249612"/>
            <a:ext cx="3060697" cy="2193841"/>
          </a:xfrm>
        </p:spPr>
        <p:txBody>
          <a:bodyPr/>
          <a:lstStyle/>
          <a:p>
            <a:r>
              <a:rPr lang="en-US" dirty="0"/>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23490" y="5627689"/>
            <a:ext cx="7912286" cy="501650"/>
          </a:xfrm>
        </p:spPr>
        <p:txBody>
          <a:bodyPr>
            <a:noAutofit/>
          </a:bodyPr>
          <a:lstStyle>
            <a:lvl1pPr>
              <a:lnSpc>
                <a:spcPct val="100000"/>
              </a:lnSpc>
              <a:spcAft>
                <a:spcPts val="0"/>
              </a:spcAft>
              <a:defRPr sz="1200">
                <a:solidFill>
                  <a:schemeClr val="accent1"/>
                </a:solidFill>
                <a:latin typeface="+mj-lt"/>
              </a:defRPr>
            </a:lvl1pPr>
            <a:lvl2pPr>
              <a:lnSpc>
                <a:spcPct val="100000"/>
              </a:lnSpc>
              <a:spcAft>
                <a:spcPts val="0"/>
              </a:spcAft>
              <a:defRPr sz="1200">
                <a:latin typeface="+mn-lt"/>
              </a:defRPr>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8796340" y="5627687"/>
            <a:ext cx="3060697" cy="501651"/>
          </a:xfrm>
        </p:spPr>
        <p:txBody>
          <a:bodyPr>
            <a:noAutofit/>
          </a:bodyPr>
          <a:lstStyle>
            <a:lvl1pPr>
              <a:lnSpc>
                <a:spcPct val="100000"/>
              </a:lnSpc>
              <a:spcAft>
                <a:spcPts val="0"/>
              </a:spcAft>
              <a:defRPr sz="1200">
                <a:solidFill>
                  <a:schemeClr val="accent1"/>
                </a:solidFill>
                <a:latin typeface="+mj-lt"/>
              </a:defRPr>
            </a:lvl1pPr>
            <a:lvl2pPr>
              <a:lnSpc>
                <a:spcPct val="100000"/>
              </a:lnSpc>
              <a:spcAft>
                <a:spcPts val="0"/>
              </a:spcAft>
              <a:defRPr sz="1200">
                <a:latin typeface="+mn-lt"/>
              </a:defRPr>
            </a:lvl2pPr>
            <a:lvl3pPr>
              <a:defRPr sz="1200"/>
            </a:lvl3pPr>
            <a:lvl4pPr>
              <a:defRPr sz="1200"/>
            </a:lvl4pPr>
            <a:lvl5pPr>
              <a:defRPr sz="1200"/>
            </a:lvl5pPr>
          </a:lstStyle>
          <a:p>
            <a:pPr lvl="0"/>
            <a:r>
              <a:rPr lang="en-US" dirty="0"/>
              <a:t>Click to edit Master text styles</a:t>
            </a:r>
          </a:p>
          <a:p>
            <a:pPr lvl="1"/>
            <a:r>
              <a:rPr lang="en-US" dirty="0"/>
              <a:t>Second level</a:t>
            </a:r>
          </a:p>
        </p:txBody>
      </p:sp>
      <p:pic>
        <p:nvPicPr>
          <p:cNvPr id="13" name="Picture 12" descr="NSW Government logo">
            <a:extLst>
              <a:ext uri="{FF2B5EF4-FFF2-40B4-BE49-F238E27FC236}">
                <a16:creationId xmlns:a16="http://schemas.microsoft.com/office/drawing/2014/main" id="{DA3B4100-576A-4FEC-911E-EC081C184B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4" name="Straight Connector 13">
            <a:extLst>
              <a:ext uri="{FF2B5EF4-FFF2-40B4-BE49-F238E27FC236}">
                <a16:creationId xmlns:a16="http://schemas.microsoft.com/office/drawing/2014/main" id="{AF8A6249-6BDF-41A6-A092-B905F093D923}"/>
              </a:ext>
            </a:extLst>
          </p:cNvPr>
          <p:cNvCxnSpPr>
            <a:cxnSpLocks/>
          </p:cNvCxnSpPr>
          <p:nvPr userDrawn="1"/>
        </p:nvCxnSpPr>
        <p:spPr>
          <a:xfrm>
            <a:off x="339680" y="372533"/>
            <a:ext cx="0" cy="57702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616950" y="3249614"/>
            <a:ext cx="0" cy="2893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F4800EA-CB9E-42E6-A6A7-4101B442B5D5}"/>
              </a:ext>
            </a:extLst>
          </p:cNvPr>
          <p:cNvSpPr>
            <a:spLocks noGrp="1"/>
          </p:cNvSpPr>
          <p:nvPr>
            <p:ph type="ftr" sz="quarter" idx="19"/>
          </p:nvPr>
        </p:nvSpPr>
        <p:spPr/>
        <p:txBody>
          <a:bodyPr/>
          <a:lstStyle/>
          <a:p>
            <a:r>
              <a:rPr lang="en-US"/>
              <a:t>NSW Health</a:t>
            </a:r>
            <a:endParaRPr lang="en-AU" dirty="0"/>
          </a:p>
        </p:txBody>
      </p:sp>
      <p:sp>
        <p:nvSpPr>
          <p:cNvPr id="6" name="Slide Number Placeholder 5">
            <a:extLst>
              <a:ext uri="{FF2B5EF4-FFF2-40B4-BE49-F238E27FC236}">
                <a16:creationId xmlns:a16="http://schemas.microsoft.com/office/drawing/2014/main" id="{947A9245-B896-483E-B5ED-0388D8564A9B}"/>
              </a:ext>
            </a:extLst>
          </p:cNvPr>
          <p:cNvSpPr>
            <a:spLocks noGrp="1"/>
          </p:cNvSpPr>
          <p:nvPr>
            <p:ph type="sldNum" sz="quarter" idx="20"/>
          </p:nvPr>
        </p:nvSpPr>
        <p:spPr/>
        <p:txBody>
          <a:bodyPr/>
          <a:lstStyle/>
          <a:p>
            <a:fld id="{10A01DC5-1685-4615-8240-15192985C6A2}" type="slidenum">
              <a:rPr lang="en-AU" smtClean="0"/>
              <a:pPr/>
              <a:t>‹#›</a:t>
            </a:fld>
            <a:endParaRPr lang="en-AU" dirty="0"/>
          </a:p>
        </p:txBody>
      </p:sp>
      <p:sp>
        <p:nvSpPr>
          <p:cNvPr id="15" name="Text Placeholder 7">
            <a:extLst>
              <a:ext uri="{FF2B5EF4-FFF2-40B4-BE49-F238E27FC236}">
                <a16:creationId xmlns:a16="http://schemas.microsoft.com/office/drawing/2014/main" id="{DABA81B1-FC9D-4827-B127-C6B80F7B749E}"/>
              </a:ext>
            </a:extLst>
          </p:cNvPr>
          <p:cNvSpPr>
            <a:spLocks noGrp="1"/>
          </p:cNvSpPr>
          <p:nvPr>
            <p:ph type="body" sz="quarter" idx="22"/>
          </p:nvPr>
        </p:nvSpPr>
        <p:spPr>
          <a:xfrm>
            <a:off x="523490" y="374374"/>
            <a:ext cx="10359471"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931653251"/>
      </p:ext>
    </p:extLst>
  </p:cSld>
  <p:clrMapOvr>
    <a:masterClrMapping/>
  </p:clrMapOvr>
  <p:extLst>
    <p:ext uri="{DCECCB84-F9BA-43D5-87BE-67443E8EF086}">
      <p15:sldGuideLst xmlns:p15="http://schemas.microsoft.com/office/powerpoint/2012/main">
        <p15:guide id="1" orient="horz" pos="232">
          <p15:clr>
            <a:srgbClr val="FBAE40"/>
          </p15:clr>
        </p15:guide>
        <p15:guide id="2" orient="horz" pos="1026">
          <p15:clr>
            <a:srgbClr val="FBAE40"/>
          </p15:clr>
        </p15:guide>
        <p15:guide id="3" orient="horz" pos="4088">
          <p15:clr>
            <a:srgbClr val="FBAE40"/>
          </p15:clr>
        </p15:guide>
        <p15:guide id="4" orient="horz" pos="3974">
          <p15:clr>
            <a:srgbClr val="FBAE40"/>
          </p15:clr>
        </p15:guide>
        <p15:guide id="5" orient="horz" pos="3861">
          <p15:clr>
            <a:srgbClr val="FBAE40"/>
          </p15:clr>
        </p15:guide>
        <p15:guide id="6" pos="325">
          <p15:clr>
            <a:srgbClr val="FBAE40"/>
          </p15:clr>
        </p15:guide>
        <p15:guide id="7" pos="7469">
          <p15:clr>
            <a:srgbClr val="FBAE40"/>
          </p15:clr>
        </p15:guide>
        <p15:guide id="8" pos="5314">
          <p15:clr>
            <a:srgbClr val="FBAE40"/>
          </p15:clr>
        </p15:guide>
        <p15:guide id="9" pos="5541">
          <p15:clr>
            <a:srgbClr val="FBAE40"/>
          </p15:clr>
        </p15:guide>
        <p15:guide id="10" orient="horz" pos="204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19052B-9E20-444E-BAC1-5C7A4908FAA9}"/>
              </a:ext>
            </a:extLst>
          </p:cNvPr>
          <p:cNvSpPr>
            <a:spLocks noGrp="1"/>
          </p:cNvSpPr>
          <p:nvPr>
            <p:ph type="sldNum" sz="quarter" idx="11"/>
          </p:nvPr>
        </p:nvSpPr>
        <p:spPr/>
        <p:txBody>
          <a:bodyPr/>
          <a:lstStyle/>
          <a:p>
            <a:fld id="{10A01DC5-1685-4615-8240-15192985C6A2}" type="slidenum">
              <a:rPr lang="en-AU" smtClean="0"/>
              <a:pPr/>
              <a:t>‹#›</a:t>
            </a:fld>
            <a:endParaRPr lang="en-AU" dirty="0"/>
          </a:p>
        </p:txBody>
      </p:sp>
      <p:sp>
        <p:nvSpPr>
          <p:cNvPr id="5" name="Text Placeholder 7">
            <a:extLst>
              <a:ext uri="{FF2B5EF4-FFF2-40B4-BE49-F238E27FC236}">
                <a16:creationId xmlns:a16="http://schemas.microsoft.com/office/drawing/2014/main" id="{F23DA357-5E6B-43E7-8240-113A2D1CE934}"/>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706595765"/>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687504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useBgFill="1">
        <p:nvSpPr>
          <p:cNvPr id="10" name="Freeform: Shape 9">
            <a:extLst>
              <a:ext uri="{FF2B5EF4-FFF2-40B4-BE49-F238E27FC236}">
                <a16:creationId xmlns:a16="http://schemas.microsoft.com/office/drawing/2014/main" id="{DF030B83-B804-40A5-BE0B-EA9097BBBF02}"/>
              </a:ext>
              <a:ext uri="{C183D7F6-B498-43B3-948B-1728B52AA6E4}">
                <adec:decorative xmlns:adec="http://schemas.microsoft.com/office/drawing/2017/decorative" val="1"/>
              </a:ext>
            </a:extLst>
          </p:cNvPr>
          <p:cNvSpPr/>
          <p:nvPr userDrawn="1"/>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1" name="Freeform: Shape 20">
            <a:extLst>
              <a:ext uri="{FF2B5EF4-FFF2-40B4-BE49-F238E27FC236}">
                <a16:creationId xmlns:a16="http://schemas.microsoft.com/office/drawing/2014/main" id="{22F67449-199C-45EB-BB1F-61EEC28C320A}"/>
              </a:ext>
              <a:ext uri="{C183D7F6-B498-43B3-948B-1728B52AA6E4}">
                <adec:decorative xmlns:adec="http://schemas.microsoft.com/office/drawing/2017/decorative" val="1"/>
              </a:ext>
            </a:extLst>
          </p:cNvPr>
          <p:cNvSpPr/>
          <p:nvPr userDrawn="1"/>
        </p:nvSpPr>
        <p:spPr>
          <a:xfrm>
            <a:off x="5307097" y="6114200"/>
            <a:ext cx="6884902" cy="743798"/>
          </a:xfrm>
          <a:custGeom>
            <a:avLst/>
            <a:gdLst>
              <a:gd name="connsiteX0" fmla="*/ 6884902 w 6884902"/>
              <a:gd name="connsiteY0" fmla="*/ 0 h 743798"/>
              <a:gd name="connsiteX1" fmla="*/ 6884902 w 6884902"/>
              <a:gd name="connsiteY1" fmla="*/ 743798 h 743798"/>
              <a:gd name="connsiteX2" fmla="*/ 0 w 6884902"/>
              <a:gd name="connsiteY2" fmla="*/ 743798 h 743798"/>
              <a:gd name="connsiteX3" fmla="*/ 27126 w 6884902"/>
              <a:gd name="connsiteY3" fmla="*/ 734875 h 743798"/>
              <a:gd name="connsiteX4" fmla="*/ 115379 w 6884902"/>
              <a:gd name="connsiteY4" fmla="*/ 742294 h 743798"/>
              <a:gd name="connsiteX5" fmla="*/ 119085 w 6884902"/>
              <a:gd name="connsiteY5" fmla="*/ 735518 h 743798"/>
              <a:gd name="connsiteX6" fmla="*/ 171815 w 6884902"/>
              <a:gd name="connsiteY6" fmla="*/ 725758 h 743798"/>
              <a:gd name="connsiteX7" fmla="*/ 376446 w 6884902"/>
              <a:gd name="connsiteY7" fmla="*/ 728420 h 743798"/>
              <a:gd name="connsiteX8" fmla="*/ 478937 w 6884902"/>
              <a:gd name="connsiteY8" fmla="*/ 708330 h 743798"/>
              <a:gd name="connsiteX9" fmla="*/ 512102 w 6884902"/>
              <a:gd name="connsiteY9" fmla="*/ 695257 h 743798"/>
              <a:gd name="connsiteX10" fmla="*/ 567866 w 6884902"/>
              <a:gd name="connsiteY10" fmla="*/ 673724 h 743798"/>
              <a:gd name="connsiteX11" fmla="*/ 601635 w 6884902"/>
              <a:gd name="connsiteY11" fmla="*/ 642996 h 743798"/>
              <a:gd name="connsiteX12" fmla="*/ 651399 w 6884902"/>
              <a:gd name="connsiteY12" fmla="*/ 630790 h 743798"/>
              <a:gd name="connsiteX13" fmla="*/ 673188 w 6884902"/>
              <a:gd name="connsiteY13" fmla="*/ 646879 h 743798"/>
              <a:gd name="connsiteX14" fmla="*/ 723099 w 6884902"/>
              <a:gd name="connsiteY14" fmla="*/ 627680 h 743798"/>
              <a:gd name="connsiteX15" fmla="*/ 797690 w 6884902"/>
              <a:gd name="connsiteY15" fmla="*/ 596478 h 743798"/>
              <a:gd name="connsiteX16" fmla="*/ 843350 w 6884902"/>
              <a:gd name="connsiteY16" fmla="*/ 583370 h 743798"/>
              <a:gd name="connsiteX17" fmla="*/ 965206 w 6884902"/>
              <a:gd name="connsiteY17" fmla="*/ 542258 h 743798"/>
              <a:gd name="connsiteX18" fmla="*/ 1085071 w 6884902"/>
              <a:gd name="connsiteY18" fmla="*/ 497034 h 743798"/>
              <a:gd name="connsiteX19" fmla="*/ 1131215 w 6884902"/>
              <a:gd name="connsiteY19" fmla="*/ 452250 h 743798"/>
              <a:gd name="connsiteX20" fmla="*/ 1138042 w 6884902"/>
              <a:gd name="connsiteY20" fmla="*/ 449608 h 743798"/>
              <a:gd name="connsiteX21" fmla="*/ 1158791 w 6884902"/>
              <a:gd name="connsiteY21" fmla="*/ 448308 h 743798"/>
              <a:gd name="connsiteX22" fmla="*/ 1166938 w 6884902"/>
              <a:gd name="connsiteY22" fmla="*/ 448793 h 743798"/>
              <a:gd name="connsiteX23" fmla="*/ 1178126 w 6884902"/>
              <a:gd name="connsiteY23" fmla="*/ 447429 h 743798"/>
              <a:gd name="connsiteX24" fmla="*/ 1178292 w 6884902"/>
              <a:gd name="connsiteY24" fmla="*/ 447085 h 743798"/>
              <a:gd name="connsiteX25" fmla="*/ 1188986 w 6884902"/>
              <a:gd name="connsiteY25" fmla="*/ 446415 h 743798"/>
              <a:gd name="connsiteX26" fmla="*/ 1242707 w 6884902"/>
              <a:gd name="connsiteY26" fmla="*/ 447058 h 743798"/>
              <a:gd name="connsiteX27" fmla="*/ 1299968 w 6884902"/>
              <a:gd name="connsiteY27" fmla="*/ 409364 h 743798"/>
              <a:gd name="connsiteX28" fmla="*/ 1326181 w 6884902"/>
              <a:gd name="connsiteY28" fmla="*/ 400884 h 743798"/>
              <a:gd name="connsiteX29" fmla="*/ 1339591 w 6884902"/>
              <a:gd name="connsiteY29" fmla="*/ 394698 h 743798"/>
              <a:gd name="connsiteX30" fmla="*/ 1340045 w 6884902"/>
              <a:gd name="connsiteY30" fmla="*/ 393242 h 743798"/>
              <a:gd name="connsiteX31" fmla="*/ 1391597 w 6884902"/>
              <a:gd name="connsiteY31" fmla="*/ 394015 h 743798"/>
              <a:gd name="connsiteX32" fmla="*/ 1397556 w 6884902"/>
              <a:gd name="connsiteY32" fmla="*/ 391620 h 743798"/>
              <a:gd name="connsiteX33" fmla="*/ 1432293 w 6884902"/>
              <a:gd name="connsiteY33" fmla="*/ 395320 h 743798"/>
              <a:gd name="connsiteX34" fmla="*/ 1449635 w 6884902"/>
              <a:gd name="connsiteY34" fmla="*/ 395528 h 743798"/>
              <a:gd name="connsiteX35" fmla="*/ 1455784 w 6884902"/>
              <a:gd name="connsiteY35" fmla="*/ 399103 h 743798"/>
              <a:gd name="connsiteX36" fmla="*/ 1480749 w 6884902"/>
              <a:gd name="connsiteY36" fmla="*/ 397623 h 743798"/>
              <a:gd name="connsiteX37" fmla="*/ 1483145 w 6884902"/>
              <a:gd name="connsiteY37" fmla="*/ 396127 h 743798"/>
              <a:gd name="connsiteX38" fmla="*/ 1505486 w 6884902"/>
              <a:gd name="connsiteY38" fmla="*/ 399840 h 743798"/>
              <a:gd name="connsiteX39" fmla="*/ 1526331 w 6884902"/>
              <a:gd name="connsiteY39" fmla="*/ 408916 h 743798"/>
              <a:gd name="connsiteX40" fmla="*/ 1731977 w 6884902"/>
              <a:gd name="connsiteY40" fmla="*/ 377654 h 743798"/>
              <a:gd name="connsiteX41" fmla="*/ 1927926 w 6884902"/>
              <a:gd name="connsiteY41" fmla="*/ 402540 h 743798"/>
              <a:gd name="connsiteX42" fmla="*/ 2039066 w 6884902"/>
              <a:gd name="connsiteY42" fmla="*/ 384239 h 743798"/>
              <a:gd name="connsiteX43" fmla="*/ 2066971 w 6884902"/>
              <a:gd name="connsiteY43" fmla="*/ 352504 h 743798"/>
              <a:gd name="connsiteX44" fmla="*/ 2352227 w 6884902"/>
              <a:gd name="connsiteY44" fmla="*/ 332772 h 743798"/>
              <a:gd name="connsiteX45" fmla="*/ 2420782 w 6884902"/>
              <a:gd name="connsiteY45" fmla="*/ 315623 h 743798"/>
              <a:gd name="connsiteX46" fmla="*/ 2489923 w 6884902"/>
              <a:gd name="connsiteY46" fmla="*/ 325254 h 743798"/>
              <a:gd name="connsiteX47" fmla="*/ 2512908 w 6884902"/>
              <a:gd name="connsiteY47" fmla="*/ 313254 h 743798"/>
              <a:gd name="connsiteX48" fmla="*/ 2516774 w 6884902"/>
              <a:gd name="connsiteY48" fmla="*/ 310914 h 743798"/>
              <a:gd name="connsiteX49" fmla="*/ 2534351 w 6884902"/>
              <a:gd name="connsiteY49" fmla="*/ 307450 h 743798"/>
              <a:gd name="connsiteX50" fmla="*/ 2536682 w 6884902"/>
              <a:gd name="connsiteY50" fmla="*/ 299095 h 743798"/>
              <a:gd name="connsiteX51" fmla="*/ 2561256 w 6884902"/>
              <a:gd name="connsiteY51" fmla="*/ 288595 h 743798"/>
              <a:gd name="connsiteX52" fmla="*/ 2594340 w 6884902"/>
              <a:gd name="connsiteY52" fmla="*/ 284279 h 743798"/>
              <a:gd name="connsiteX53" fmla="*/ 2754315 w 6884902"/>
              <a:gd name="connsiteY53" fmla="*/ 272035 h 743798"/>
              <a:gd name="connsiteX54" fmla="*/ 2848461 w 6884902"/>
              <a:gd name="connsiteY54" fmla="*/ 259995 h 743798"/>
              <a:gd name="connsiteX55" fmla="*/ 2881763 w 6884902"/>
              <a:gd name="connsiteY55" fmla="*/ 248015 h 743798"/>
              <a:gd name="connsiteX56" fmla="*/ 2929923 w 6884902"/>
              <a:gd name="connsiteY56" fmla="*/ 236264 h 743798"/>
              <a:gd name="connsiteX57" fmla="*/ 3013011 w 6884902"/>
              <a:gd name="connsiteY57" fmla="*/ 209792 h 743798"/>
              <a:gd name="connsiteX58" fmla="*/ 3127959 w 6884902"/>
              <a:gd name="connsiteY58" fmla="*/ 184197 h 743798"/>
              <a:gd name="connsiteX59" fmla="*/ 3222182 w 6884902"/>
              <a:gd name="connsiteY59" fmla="*/ 197182 h 743798"/>
              <a:gd name="connsiteX60" fmla="*/ 3227944 w 6884902"/>
              <a:gd name="connsiteY60" fmla="*/ 190625 h 743798"/>
              <a:gd name="connsiteX61" fmla="*/ 3287850 w 6884902"/>
              <a:gd name="connsiteY61" fmla="*/ 184162 h 743798"/>
              <a:gd name="connsiteX62" fmla="*/ 3510033 w 6884902"/>
              <a:gd name="connsiteY62" fmla="*/ 199700 h 743798"/>
              <a:gd name="connsiteX63" fmla="*/ 3626764 w 6884902"/>
              <a:gd name="connsiteY63" fmla="*/ 186016 h 743798"/>
              <a:gd name="connsiteX64" fmla="*/ 3666208 w 6884902"/>
              <a:gd name="connsiteY64" fmla="*/ 175002 h 743798"/>
              <a:gd name="connsiteX65" fmla="*/ 3732418 w 6884902"/>
              <a:gd name="connsiteY65" fmla="*/ 156931 h 743798"/>
              <a:gd name="connsiteX66" fmla="*/ 3777013 w 6884902"/>
              <a:gd name="connsiteY66" fmla="*/ 128263 h 743798"/>
              <a:gd name="connsiteX67" fmla="*/ 3791237 w 6884902"/>
              <a:gd name="connsiteY67" fmla="*/ 121680 h 743798"/>
              <a:gd name="connsiteX68" fmla="*/ 3819855 w 6884902"/>
              <a:gd name="connsiteY68" fmla="*/ 124632 h 743798"/>
              <a:gd name="connsiteX69" fmla="*/ 3830389 w 6884902"/>
              <a:gd name="connsiteY69" fmla="*/ 120647 h 743798"/>
              <a:gd name="connsiteX70" fmla="*/ 3834351 w 6884902"/>
              <a:gd name="connsiteY70" fmla="*/ 121037 h 743798"/>
              <a:gd name="connsiteX71" fmla="*/ 3843706 w 6884902"/>
              <a:gd name="connsiteY71" fmla="*/ 120883 h 743798"/>
              <a:gd name="connsiteX72" fmla="*/ 3842600 w 6884902"/>
              <a:gd name="connsiteY72" fmla="*/ 126413 h 743798"/>
              <a:gd name="connsiteX73" fmla="*/ 3853952 w 6884902"/>
              <a:gd name="connsiteY73" fmla="*/ 136656 h 743798"/>
              <a:gd name="connsiteX74" fmla="*/ 3907631 w 6884902"/>
              <a:gd name="connsiteY74" fmla="*/ 132934 h 743798"/>
              <a:gd name="connsiteX75" fmla="*/ 3910440 w 6884902"/>
              <a:gd name="connsiteY75" fmla="*/ 126683 h 743798"/>
              <a:gd name="connsiteX76" fmla="*/ 3917188 w 6884902"/>
              <a:gd name="connsiteY76" fmla="*/ 125602 h 743798"/>
              <a:gd name="connsiteX77" fmla="*/ 3922391 w 6884902"/>
              <a:gd name="connsiteY77" fmla="*/ 131325 h 743798"/>
              <a:gd name="connsiteX78" fmla="*/ 4013052 w 6884902"/>
              <a:gd name="connsiteY78" fmla="*/ 144017 h 743798"/>
              <a:gd name="connsiteX79" fmla="*/ 4134276 w 6884902"/>
              <a:gd name="connsiteY79" fmla="*/ 150881 h 743798"/>
              <a:gd name="connsiteX80" fmla="*/ 4220708 w 6884902"/>
              <a:gd name="connsiteY80" fmla="*/ 123569 h 743798"/>
              <a:gd name="connsiteX81" fmla="*/ 4228793 w 6884902"/>
              <a:gd name="connsiteY81" fmla="*/ 129027 h 743798"/>
              <a:gd name="connsiteX82" fmla="*/ 4289352 w 6884902"/>
              <a:gd name="connsiteY82" fmla="*/ 125936 h 743798"/>
              <a:gd name="connsiteX83" fmla="*/ 4498904 w 6884902"/>
              <a:gd name="connsiteY83" fmla="*/ 76157 h 743798"/>
              <a:gd name="connsiteX84" fmla="*/ 4617321 w 6884902"/>
              <a:gd name="connsiteY84" fmla="*/ 71192 h 743798"/>
              <a:gd name="connsiteX85" fmla="*/ 4659769 w 6884902"/>
              <a:gd name="connsiteY85" fmla="*/ 75711 h 743798"/>
              <a:gd name="connsiteX86" fmla="*/ 4730861 w 6884902"/>
              <a:gd name="connsiteY86" fmla="*/ 82892 h 743798"/>
              <a:gd name="connsiteX87" fmla="*/ 4785028 w 6884902"/>
              <a:gd name="connsiteY87" fmla="*/ 103727 h 743798"/>
              <a:gd name="connsiteX88" fmla="*/ 4844064 w 6884902"/>
              <a:gd name="connsiteY88" fmla="*/ 103602 h 743798"/>
              <a:gd name="connsiteX89" fmla="*/ 4856445 w 6884902"/>
              <a:gd name="connsiteY89" fmla="*/ 83569 h 743798"/>
              <a:gd name="connsiteX90" fmla="*/ 4920029 w 6884902"/>
              <a:gd name="connsiteY90" fmla="*/ 89928 h 743798"/>
              <a:gd name="connsiteX91" fmla="*/ 5016630 w 6884902"/>
              <a:gd name="connsiteY91" fmla="*/ 101768 h 743798"/>
              <a:gd name="connsiteX92" fmla="*/ 5072000 w 6884902"/>
              <a:gd name="connsiteY92" fmla="*/ 103431 h 743798"/>
              <a:gd name="connsiteX93" fmla="*/ 5223617 w 6884902"/>
              <a:gd name="connsiteY93" fmla="*/ 113585 h 743798"/>
              <a:gd name="connsiteX94" fmla="*/ 5375764 w 6884902"/>
              <a:gd name="connsiteY94" fmla="*/ 128031 h 743798"/>
              <a:gd name="connsiteX95" fmla="*/ 5467493 w 6884902"/>
              <a:gd name="connsiteY95" fmla="*/ 160725 h 743798"/>
              <a:gd name="connsiteX96" fmla="*/ 5592386 w 6884902"/>
              <a:gd name="connsiteY96" fmla="*/ 169993 h 743798"/>
              <a:gd name="connsiteX97" fmla="*/ 5613523 w 6884902"/>
              <a:gd name="connsiteY97" fmla="*/ 175081 h 743798"/>
              <a:gd name="connsiteX98" fmla="*/ 5642164 w 6884902"/>
              <a:gd name="connsiteY98" fmla="*/ 170935 h 743798"/>
              <a:gd name="connsiteX99" fmla="*/ 5756901 w 6884902"/>
              <a:gd name="connsiteY99" fmla="*/ 153199 h 743798"/>
              <a:gd name="connsiteX100" fmla="*/ 5846658 w 6884902"/>
              <a:gd name="connsiteY100" fmla="*/ 129231 h 743798"/>
              <a:gd name="connsiteX101" fmla="*/ 5960723 w 6884902"/>
              <a:gd name="connsiteY101" fmla="*/ 141349 h 743798"/>
              <a:gd name="connsiteX102" fmla="*/ 6029533 w 6884902"/>
              <a:gd name="connsiteY102" fmla="*/ 134708 h 743798"/>
              <a:gd name="connsiteX103" fmla="*/ 6141114 w 6884902"/>
              <a:gd name="connsiteY103" fmla="*/ 102420 h 743798"/>
              <a:gd name="connsiteX104" fmla="*/ 6290631 w 6884902"/>
              <a:gd name="connsiteY104" fmla="*/ 107235 h 743798"/>
              <a:gd name="connsiteX105" fmla="*/ 6322797 w 6884902"/>
              <a:gd name="connsiteY105" fmla="*/ 136600 h 743798"/>
              <a:gd name="connsiteX106" fmla="*/ 6364905 w 6884902"/>
              <a:gd name="connsiteY106" fmla="*/ 153794 h 743798"/>
              <a:gd name="connsiteX107" fmla="*/ 6380411 w 6884902"/>
              <a:gd name="connsiteY107" fmla="*/ 110920 h 743798"/>
              <a:gd name="connsiteX108" fmla="*/ 6507882 w 6884902"/>
              <a:gd name="connsiteY108" fmla="*/ 75874 h 743798"/>
              <a:gd name="connsiteX109" fmla="*/ 6571798 w 6884902"/>
              <a:gd name="connsiteY109" fmla="*/ 63169 h 743798"/>
              <a:gd name="connsiteX110" fmla="*/ 6671871 w 6884902"/>
              <a:gd name="connsiteY110" fmla="*/ 53111 h 743798"/>
              <a:gd name="connsiteX111" fmla="*/ 6702257 w 6884902"/>
              <a:gd name="connsiteY111" fmla="*/ 48333 h 743798"/>
              <a:gd name="connsiteX112" fmla="*/ 6845793 w 6884902"/>
              <a:gd name="connsiteY112" fmla="*/ 15687 h 743798"/>
              <a:gd name="connsiteX113" fmla="*/ 6884902 w 6884902"/>
              <a:gd name="connsiteY113" fmla="*/ 0 h 74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84902" h="743798">
                <a:moveTo>
                  <a:pt x="6884902" y="0"/>
                </a:moveTo>
                <a:lnTo>
                  <a:pt x="6884902" y="743798"/>
                </a:lnTo>
                <a:lnTo>
                  <a:pt x="0" y="743798"/>
                </a:lnTo>
                <a:lnTo>
                  <a:pt x="27126" y="734875"/>
                </a:lnTo>
                <a:cubicBezTo>
                  <a:pt x="57422" y="747420"/>
                  <a:pt x="61877" y="727475"/>
                  <a:pt x="115379" y="742294"/>
                </a:cubicBezTo>
                <a:cubicBezTo>
                  <a:pt x="116112" y="739922"/>
                  <a:pt x="117361" y="737640"/>
                  <a:pt x="119085" y="735518"/>
                </a:cubicBezTo>
                <a:cubicBezTo>
                  <a:pt x="129112" y="723190"/>
                  <a:pt x="152718" y="718820"/>
                  <a:pt x="171815" y="725758"/>
                </a:cubicBezTo>
                <a:cubicBezTo>
                  <a:pt x="254335" y="743783"/>
                  <a:pt x="315449" y="732160"/>
                  <a:pt x="376446" y="728420"/>
                </a:cubicBezTo>
                <a:cubicBezTo>
                  <a:pt x="443766" y="720884"/>
                  <a:pt x="382876" y="694187"/>
                  <a:pt x="478937" y="708330"/>
                </a:cubicBezTo>
                <a:cubicBezTo>
                  <a:pt x="481653" y="694984"/>
                  <a:pt x="491722" y="692625"/>
                  <a:pt x="512102" y="695257"/>
                </a:cubicBezTo>
                <a:cubicBezTo>
                  <a:pt x="544359" y="690712"/>
                  <a:pt x="526550" y="661413"/>
                  <a:pt x="567866" y="673724"/>
                </a:cubicBezTo>
                <a:cubicBezTo>
                  <a:pt x="553862" y="658754"/>
                  <a:pt x="624892" y="657043"/>
                  <a:pt x="601635" y="642996"/>
                </a:cubicBezTo>
                <a:cubicBezTo>
                  <a:pt x="614794" y="624843"/>
                  <a:pt x="637406" y="647015"/>
                  <a:pt x="651399" y="630790"/>
                </a:cubicBezTo>
                <a:cubicBezTo>
                  <a:pt x="673033" y="623801"/>
                  <a:pt x="646939" y="650176"/>
                  <a:pt x="673188" y="646879"/>
                </a:cubicBezTo>
                <a:cubicBezTo>
                  <a:pt x="703518" y="640000"/>
                  <a:pt x="718617" y="669290"/>
                  <a:pt x="723099" y="627680"/>
                </a:cubicBezTo>
                <a:cubicBezTo>
                  <a:pt x="760253" y="630911"/>
                  <a:pt x="757818" y="612991"/>
                  <a:pt x="797690" y="596478"/>
                </a:cubicBezTo>
                <a:cubicBezTo>
                  <a:pt x="821088" y="602409"/>
                  <a:pt x="833556" y="595087"/>
                  <a:pt x="843350" y="583370"/>
                </a:cubicBezTo>
                <a:cubicBezTo>
                  <a:pt x="887659" y="577776"/>
                  <a:pt x="919729" y="556780"/>
                  <a:pt x="965206" y="542258"/>
                </a:cubicBezTo>
                <a:cubicBezTo>
                  <a:pt x="1023072" y="543102"/>
                  <a:pt x="1036413" y="512448"/>
                  <a:pt x="1085071" y="497034"/>
                </a:cubicBezTo>
                <a:cubicBezTo>
                  <a:pt x="1140754" y="509495"/>
                  <a:pt x="1110300" y="467820"/>
                  <a:pt x="1131215" y="452250"/>
                </a:cubicBezTo>
                <a:lnTo>
                  <a:pt x="1138042" y="449608"/>
                </a:lnTo>
                <a:lnTo>
                  <a:pt x="1158791" y="448308"/>
                </a:lnTo>
                <a:lnTo>
                  <a:pt x="1166938" y="448793"/>
                </a:lnTo>
                <a:cubicBezTo>
                  <a:pt x="1172423" y="448765"/>
                  <a:pt x="1175904" y="448280"/>
                  <a:pt x="1178126" y="447429"/>
                </a:cubicBezTo>
                <a:lnTo>
                  <a:pt x="1178292" y="447085"/>
                </a:lnTo>
                <a:lnTo>
                  <a:pt x="1188986" y="446415"/>
                </a:lnTo>
                <a:cubicBezTo>
                  <a:pt x="1207285" y="445993"/>
                  <a:pt x="1225328" y="446257"/>
                  <a:pt x="1242707" y="447058"/>
                </a:cubicBezTo>
                <a:cubicBezTo>
                  <a:pt x="1250378" y="428032"/>
                  <a:pt x="1318250" y="441319"/>
                  <a:pt x="1299968" y="409364"/>
                </a:cubicBezTo>
                <a:cubicBezTo>
                  <a:pt x="1323063" y="409474"/>
                  <a:pt x="1341270" y="421474"/>
                  <a:pt x="1326181" y="400884"/>
                </a:cubicBezTo>
                <a:cubicBezTo>
                  <a:pt x="1333563" y="400305"/>
                  <a:pt x="1337397" y="397943"/>
                  <a:pt x="1339591" y="394698"/>
                </a:cubicBezTo>
                <a:lnTo>
                  <a:pt x="1340045" y="393242"/>
                </a:lnTo>
                <a:lnTo>
                  <a:pt x="1391597" y="394015"/>
                </a:lnTo>
                <a:lnTo>
                  <a:pt x="1397556" y="391620"/>
                </a:lnTo>
                <a:lnTo>
                  <a:pt x="1432293" y="395320"/>
                </a:lnTo>
                <a:lnTo>
                  <a:pt x="1449635" y="395528"/>
                </a:lnTo>
                <a:lnTo>
                  <a:pt x="1455784" y="399103"/>
                </a:lnTo>
                <a:cubicBezTo>
                  <a:pt x="1461735" y="401010"/>
                  <a:pt x="1469364" y="401229"/>
                  <a:pt x="1480749" y="397623"/>
                </a:cubicBezTo>
                <a:lnTo>
                  <a:pt x="1483145" y="396127"/>
                </a:lnTo>
                <a:lnTo>
                  <a:pt x="1505486" y="399840"/>
                </a:lnTo>
                <a:cubicBezTo>
                  <a:pt x="1512983" y="401894"/>
                  <a:pt x="1520016" y="404806"/>
                  <a:pt x="1526331" y="408916"/>
                </a:cubicBezTo>
                <a:cubicBezTo>
                  <a:pt x="1586104" y="375787"/>
                  <a:pt x="1658997" y="390864"/>
                  <a:pt x="1731977" y="377654"/>
                </a:cubicBezTo>
                <a:cubicBezTo>
                  <a:pt x="1750388" y="335016"/>
                  <a:pt x="1896047" y="367134"/>
                  <a:pt x="1927926" y="402540"/>
                </a:cubicBezTo>
                <a:cubicBezTo>
                  <a:pt x="1912845" y="358531"/>
                  <a:pt x="2112252" y="433157"/>
                  <a:pt x="2039066" y="384239"/>
                </a:cubicBezTo>
                <a:cubicBezTo>
                  <a:pt x="2066027" y="385029"/>
                  <a:pt x="2086357" y="364749"/>
                  <a:pt x="2066971" y="352504"/>
                </a:cubicBezTo>
                <a:cubicBezTo>
                  <a:pt x="2155355" y="373106"/>
                  <a:pt x="2259539" y="329687"/>
                  <a:pt x="2352227" y="332772"/>
                </a:cubicBezTo>
                <a:cubicBezTo>
                  <a:pt x="2388441" y="294212"/>
                  <a:pt x="2373289" y="327699"/>
                  <a:pt x="2420782" y="315623"/>
                </a:cubicBezTo>
                <a:cubicBezTo>
                  <a:pt x="2417953" y="347477"/>
                  <a:pt x="2475062" y="291461"/>
                  <a:pt x="2489923" y="325254"/>
                </a:cubicBezTo>
                <a:cubicBezTo>
                  <a:pt x="2498096" y="321986"/>
                  <a:pt x="2505544" y="317754"/>
                  <a:pt x="2512908" y="313254"/>
                </a:cubicBezTo>
                <a:lnTo>
                  <a:pt x="2516774" y="310914"/>
                </a:lnTo>
                <a:lnTo>
                  <a:pt x="2534351" y="307450"/>
                </a:lnTo>
                <a:lnTo>
                  <a:pt x="2536682" y="299095"/>
                </a:lnTo>
                <a:lnTo>
                  <a:pt x="2561256" y="288595"/>
                </a:lnTo>
                <a:cubicBezTo>
                  <a:pt x="2570863" y="285802"/>
                  <a:pt x="2581677" y="284132"/>
                  <a:pt x="2594340" y="284279"/>
                </a:cubicBezTo>
                <a:cubicBezTo>
                  <a:pt x="2640426" y="297571"/>
                  <a:pt x="2696946" y="253844"/>
                  <a:pt x="2754315" y="272035"/>
                </a:cubicBezTo>
                <a:cubicBezTo>
                  <a:pt x="2775121" y="275961"/>
                  <a:pt x="2837722" y="271198"/>
                  <a:pt x="2848461" y="259995"/>
                </a:cubicBezTo>
                <a:cubicBezTo>
                  <a:pt x="2861286" y="256879"/>
                  <a:pt x="2876927" y="259574"/>
                  <a:pt x="2881763" y="248015"/>
                </a:cubicBezTo>
                <a:cubicBezTo>
                  <a:pt x="2890290" y="233926"/>
                  <a:pt x="2938125" y="251689"/>
                  <a:pt x="2929923" y="236264"/>
                </a:cubicBezTo>
                <a:cubicBezTo>
                  <a:pt x="2963835" y="248360"/>
                  <a:pt x="2986541" y="218531"/>
                  <a:pt x="3013011" y="209792"/>
                </a:cubicBezTo>
                <a:cubicBezTo>
                  <a:pt x="3040032" y="222228"/>
                  <a:pt x="3068925" y="191632"/>
                  <a:pt x="3127959" y="184197"/>
                </a:cubicBezTo>
                <a:cubicBezTo>
                  <a:pt x="3157761" y="198673"/>
                  <a:pt x="3167686" y="178966"/>
                  <a:pt x="3222182" y="197182"/>
                </a:cubicBezTo>
                <a:cubicBezTo>
                  <a:pt x="3223584" y="194852"/>
                  <a:pt x="3225524" y="192643"/>
                  <a:pt x="3227944" y="190625"/>
                </a:cubicBezTo>
                <a:cubicBezTo>
                  <a:pt x="3241999" y="178902"/>
                  <a:pt x="3268822" y="176007"/>
                  <a:pt x="3287850" y="184162"/>
                </a:cubicBezTo>
                <a:cubicBezTo>
                  <a:pt x="3373135" y="207415"/>
                  <a:pt x="3442648" y="199611"/>
                  <a:pt x="3510033" y="199700"/>
                </a:cubicBezTo>
                <a:cubicBezTo>
                  <a:pt x="3585265" y="196384"/>
                  <a:pt x="3525744" y="165800"/>
                  <a:pt x="3626764" y="186016"/>
                </a:cubicBezTo>
                <a:cubicBezTo>
                  <a:pt x="3633115" y="172812"/>
                  <a:pt x="3644684" y="171082"/>
                  <a:pt x="3666208" y="175002"/>
                </a:cubicBezTo>
                <a:cubicBezTo>
                  <a:pt x="3702493" y="172475"/>
                  <a:pt x="3690554" y="141997"/>
                  <a:pt x="3732418" y="156931"/>
                </a:cubicBezTo>
                <a:cubicBezTo>
                  <a:pt x="3720976" y="141050"/>
                  <a:pt x="3798767" y="143802"/>
                  <a:pt x="3777013" y="128263"/>
                </a:cubicBezTo>
                <a:cubicBezTo>
                  <a:pt x="3781750" y="123923"/>
                  <a:pt x="3786490" y="122145"/>
                  <a:pt x="3791237" y="121680"/>
                </a:cubicBezTo>
                <a:cubicBezTo>
                  <a:pt x="3800731" y="120749"/>
                  <a:pt x="3810256" y="125066"/>
                  <a:pt x="3819855" y="124632"/>
                </a:cubicBezTo>
                <a:lnTo>
                  <a:pt x="3830389" y="120647"/>
                </a:lnTo>
                <a:lnTo>
                  <a:pt x="3834351" y="121037"/>
                </a:lnTo>
                <a:lnTo>
                  <a:pt x="3843706" y="120883"/>
                </a:lnTo>
                <a:lnTo>
                  <a:pt x="3842600" y="126413"/>
                </a:lnTo>
                <a:cubicBezTo>
                  <a:pt x="3840664" y="131697"/>
                  <a:pt x="3839239" y="137483"/>
                  <a:pt x="3853952" y="136656"/>
                </a:cubicBezTo>
                <a:cubicBezTo>
                  <a:pt x="3884387" y="132294"/>
                  <a:pt x="3895073" y="154947"/>
                  <a:pt x="3907631" y="132934"/>
                </a:cubicBezTo>
                <a:lnTo>
                  <a:pt x="3910440" y="126683"/>
                </a:lnTo>
                <a:lnTo>
                  <a:pt x="3917188" y="125602"/>
                </a:lnTo>
                <a:cubicBezTo>
                  <a:pt x="3920824" y="125763"/>
                  <a:pt x="3922910" y="127265"/>
                  <a:pt x="3922391" y="131325"/>
                </a:cubicBezTo>
                <a:cubicBezTo>
                  <a:pt x="3950671" y="114296"/>
                  <a:pt x="3984053" y="139677"/>
                  <a:pt x="4013052" y="144017"/>
                </a:cubicBezTo>
                <a:cubicBezTo>
                  <a:pt x="4034521" y="127735"/>
                  <a:pt x="4074193" y="152893"/>
                  <a:pt x="4134276" y="150881"/>
                </a:cubicBezTo>
                <a:cubicBezTo>
                  <a:pt x="4157665" y="132187"/>
                  <a:pt x="4174797" y="149748"/>
                  <a:pt x="4220708" y="123569"/>
                </a:cubicBezTo>
                <a:cubicBezTo>
                  <a:pt x="4222955" y="125610"/>
                  <a:pt x="4225678" y="127448"/>
                  <a:pt x="4228793" y="129027"/>
                </a:cubicBezTo>
                <a:cubicBezTo>
                  <a:pt x="4246889" y="138200"/>
                  <a:pt x="4274004" y="136817"/>
                  <a:pt x="4289352" y="125936"/>
                </a:cubicBezTo>
                <a:cubicBezTo>
                  <a:pt x="4363203" y="90062"/>
                  <a:pt x="4433589" y="86771"/>
                  <a:pt x="4498904" y="76157"/>
                </a:cubicBezTo>
                <a:cubicBezTo>
                  <a:pt x="4573126" y="67620"/>
                  <a:pt x="4527053" y="106578"/>
                  <a:pt x="4617321" y="71192"/>
                </a:cubicBezTo>
                <a:cubicBezTo>
                  <a:pt x="4628509" y="83005"/>
                  <a:pt x="4640388" y="82875"/>
                  <a:pt x="4659769" y="75711"/>
                </a:cubicBezTo>
                <a:cubicBezTo>
                  <a:pt x="4695920" y="72492"/>
                  <a:pt x="4695949" y="103916"/>
                  <a:pt x="4730861" y="82892"/>
                </a:cubicBezTo>
                <a:cubicBezTo>
                  <a:pt x="4725813" y="100081"/>
                  <a:pt x="4800205" y="85259"/>
                  <a:pt x="4785028" y="103727"/>
                </a:cubicBezTo>
                <a:cubicBezTo>
                  <a:pt x="4810016" y="117605"/>
                  <a:pt x="4819425" y="91713"/>
                  <a:pt x="4844064" y="103602"/>
                </a:cubicBezTo>
                <a:cubicBezTo>
                  <a:pt x="4870788" y="105116"/>
                  <a:pt x="4827279" y="86563"/>
                  <a:pt x="4856445" y="83569"/>
                </a:cubicBezTo>
                <a:cubicBezTo>
                  <a:pt x="4892077" y="82970"/>
                  <a:pt x="4889254" y="52180"/>
                  <a:pt x="4920029" y="89928"/>
                </a:cubicBezTo>
                <a:cubicBezTo>
                  <a:pt x="4956349" y="78330"/>
                  <a:pt x="4965099" y="95593"/>
                  <a:pt x="5016630" y="101768"/>
                </a:cubicBezTo>
                <a:cubicBezTo>
                  <a:pt x="5037054" y="90831"/>
                  <a:pt x="5054525" y="94775"/>
                  <a:pt x="5072000" y="103431"/>
                </a:cubicBezTo>
                <a:cubicBezTo>
                  <a:pt x="5121251" y="98404"/>
                  <a:pt x="5167546" y="110561"/>
                  <a:pt x="5223617" y="113585"/>
                </a:cubicBezTo>
                <a:cubicBezTo>
                  <a:pt x="5282815" y="99423"/>
                  <a:pt x="5315850" y="124911"/>
                  <a:pt x="5375764" y="128031"/>
                </a:cubicBezTo>
                <a:cubicBezTo>
                  <a:pt x="5432502" y="100047"/>
                  <a:pt x="5417541" y="163974"/>
                  <a:pt x="5467493" y="160725"/>
                </a:cubicBezTo>
                <a:cubicBezTo>
                  <a:pt x="5547115" y="134475"/>
                  <a:pt x="5467162" y="181780"/>
                  <a:pt x="5592386" y="169993"/>
                </a:cubicBezTo>
                <a:cubicBezTo>
                  <a:pt x="5599192" y="165787"/>
                  <a:pt x="5614743" y="169527"/>
                  <a:pt x="5613523" y="175081"/>
                </a:cubicBezTo>
                <a:cubicBezTo>
                  <a:pt x="5621381" y="173179"/>
                  <a:pt x="5639711" y="162141"/>
                  <a:pt x="5642164" y="170935"/>
                </a:cubicBezTo>
                <a:cubicBezTo>
                  <a:pt x="5682287" y="171027"/>
                  <a:pt x="5721803" y="164920"/>
                  <a:pt x="5756901" y="153199"/>
                </a:cubicBezTo>
                <a:cubicBezTo>
                  <a:pt x="5834989" y="166545"/>
                  <a:pt x="5790587" y="126312"/>
                  <a:pt x="5846658" y="129231"/>
                </a:cubicBezTo>
                <a:cubicBezTo>
                  <a:pt x="5892435" y="145578"/>
                  <a:pt x="5908315" y="130986"/>
                  <a:pt x="5960723" y="141349"/>
                </a:cubicBezTo>
                <a:cubicBezTo>
                  <a:pt x="5977115" y="112299"/>
                  <a:pt x="6009631" y="143236"/>
                  <a:pt x="6029533" y="134708"/>
                </a:cubicBezTo>
                <a:cubicBezTo>
                  <a:pt x="6063099" y="167422"/>
                  <a:pt x="6107402" y="102491"/>
                  <a:pt x="6141114" y="102420"/>
                </a:cubicBezTo>
                <a:cubicBezTo>
                  <a:pt x="6198059" y="107432"/>
                  <a:pt x="6260619" y="140713"/>
                  <a:pt x="6290631" y="107235"/>
                </a:cubicBezTo>
                <a:cubicBezTo>
                  <a:pt x="6295184" y="120843"/>
                  <a:pt x="6290485" y="139497"/>
                  <a:pt x="6322797" y="136600"/>
                </a:cubicBezTo>
                <a:cubicBezTo>
                  <a:pt x="6335902" y="143381"/>
                  <a:pt x="6338717" y="164323"/>
                  <a:pt x="6364905" y="153794"/>
                </a:cubicBezTo>
                <a:cubicBezTo>
                  <a:pt x="6331879" y="135534"/>
                  <a:pt x="6385847" y="132591"/>
                  <a:pt x="6380411" y="110920"/>
                </a:cubicBezTo>
                <a:cubicBezTo>
                  <a:pt x="6420571" y="97008"/>
                  <a:pt x="6513510" y="114827"/>
                  <a:pt x="6507882" y="75874"/>
                </a:cubicBezTo>
                <a:cubicBezTo>
                  <a:pt x="6519389" y="52805"/>
                  <a:pt x="6571821" y="87994"/>
                  <a:pt x="6571798" y="63169"/>
                </a:cubicBezTo>
                <a:cubicBezTo>
                  <a:pt x="6594693" y="79043"/>
                  <a:pt x="6634667" y="52561"/>
                  <a:pt x="6671871" y="53111"/>
                </a:cubicBezTo>
                <a:cubicBezTo>
                  <a:pt x="6678846" y="41888"/>
                  <a:pt x="6687406" y="42394"/>
                  <a:pt x="6702257" y="48333"/>
                </a:cubicBezTo>
                <a:cubicBezTo>
                  <a:pt x="6746995" y="50242"/>
                  <a:pt x="6798298" y="33989"/>
                  <a:pt x="6845793" y="15687"/>
                </a:cubicBezTo>
                <a:lnTo>
                  <a:pt x="688490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9" name="Freeform: Shape 18">
            <a:extLst>
              <a:ext uri="{FF2B5EF4-FFF2-40B4-BE49-F238E27FC236}">
                <a16:creationId xmlns:a16="http://schemas.microsoft.com/office/drawing/2014/main" id="{C6CA7F72-3DF9-4389-A72F-3FD75C183C01}"/>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743802"/>
              <a:gd name="connsiteX1" fmla="*/ 6884912 w 6884912"/>
              <a:gd name="connsiteY1" fmla="*/ 743802 h 743802"/>
              <a:gd name="connsiteX2" fmla="*/ 0 w 6884912"/>
              <a:gd name="connsiteY2" fmla="*/ 743802 h 743802"/>
              <a:gd name="connsiteX3" fmla="*/ 9 w 6884912"/>
              <a:gd name="connsiteY3" fmla="*/ 743799 h 743802"/>
              <a:gd name="connsiteX4" fmla="*/ 6884911 w 6884912"/>
              <a:gd name="connsiteY4" fmla="*/ 743799 h 743802"/>
              <a:gd name="connsiteX5" fmla="*/ 6884911 w 6884912"/>
              <a:gd name="connsiteY5" fmla="*/ 1 h 743802"/>
              <a:gd name="connsiteX6" fmla="*/ 6884912 w 6884912"/>
              <a:gd name="connsiteY6" fmla="*/ 0 h 7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912" h="743802">
                <a:moveTo>
                  <a:pt x="6884912" y="0"/>
                </a:moveTo>
                <a:lnTo>
                  <a:pt x="6884912" y="743802"/>
                </a:lnTo>
                <a:lnTo>
                  <a:pt x="0" y="743802"/>
                </a:lnTo>
                <a:lnTo>
                  <a:pt x="9" y="743799"/>
                </a:lnTo>
                <a:lnTo>
                  <a:pt x="6884911" y="743799"/>
                </a:lnTo>
                <a:lnTo>
                  <a:pt x="6884911" y="1"/>
                </a:ln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useBgFill="1">
        <p:nvSpPr>
          <p:cNvPr id="15" name="Freeform: Shape 14">
            <a:extLst>
              <a:ext uri="{FF2B5EF4-FFF2-40B4-BE49-F238E27FC236}">
                <a16:creationId xmlns:a16="http://schemas.microsoft.com/office/drawing/2014/main" id="{03E96810-E5FC-4149-9C1D-18739789D1AB}"/>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4E4B6B21-A690-42E7-A1B0-23F36836AB25}"/>
              </a:ext>
              <a:ext uri="{C183D7F6-B498-43B3-948B-1728B52AA6E4}">
                <adec:decorative xmlns:adec="http://schemas.microsoft.com/office/drawing/2017/decorative" val="1"/>
              </a:ext>
            </a:extLst>
          </p:cNvPr>
          <p:cNvSpPr/>
          <p:nvPr userDrawn="1"/>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5" name="Freeform: Shape 24">
            <a:extLst>
              <a:ext uri="{FF2B5EF4-FFF2-40B4-BE49-F238E27FC236}">
                <a16:creationId xmlns:a16="http://schemas.microsoft.com/office/drawing/2014/main" id="{8F5C93A3-C2A2-4E5E-8BEB-984B0A7A4AB6}"/>
              </a:ext>
              <a:ext uri="{C183D7F6-B498-43B3-948B-1728B52AA6E4}">
                <adec:decorative xmlns:adec="http://schemas.microsoft.com/office/drawing/2017/decorative" val="1"/>
              </a:ext>
            </a:extLst>
          </p:cNvPr>
          <p:cNvSpPr/>
          <p:nvPr userDrawn="1"/>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7">
            <a:extLst>
              <a:ext uri="{FF2B5EF4-FFF2-40B4-BE49-F238E27FC236}">
                <a16:creationId xmlns:a16="http://schemas.microsoft.com/office/drawing/2014/main" id="{060A91FF-3B21-462D-B567-F4D5ED785DC5}"/>
              </a:ext>
            </a:extLst>
          </p:cNvPr>
          <p:cNvSpPr>
            <a:spLocks noGrp="1"/>
          </p:cNvSpPr>
          <p:nvPr>
            <p:ph type="pic" sz="quarter" idx="13" hasCustomPrompt="1"/>
          </p:nvPr>
        </p:nvSpPr>
        <p:spPr>
          <a:xfrm>
            <a:off x="0" y="0"/>
            <a:ext cx="12192000" cy="6857999"/>
          </a:xfrm>
          <a:custGeom>
            <a:avLst/>
            <a:gdLst>
              <a:gd name="connsiteX0" fmla="*/ 0 w 12191999"/>
              <a:gd name="connsiteY0" fmla="*/ 0 h 6857999"/>
              <a:gd name="connsiteX1" fmla="*/ 2 w 12191999"/>
              <a:gd name="connsiteY1" fmla="*/ 0 h 6857999"/>
              <a:gd name="connsiteX2" fmla="*/ 2 w 12191999"/>
              <a:gd name="connsiteY2" fmla="*/ 709238 h 6857999"/>
              <a:gd name="connsiteX3" fmla="*/ 20721 w 12191999"/>
              <a:gd name="connsiteY3" fmla="*/ 710997 h 6857999"/>
              <a:gd name="connsiteX4" fmla="*/ 40086 w 12191999"/>
              <a:gd name="connsiteY4" fmla="*/ 720866 h 6857999"/>
              <a:gd name="connsiteX5" fmla="*/ 101741 w 12191999"/>
              <a:gd name="connsiteY5" fmla="*/ 722718 h 6857999"/>
              <a:gd name="connsiteX6" fmla="*/ 280675 w 12191999"/>
              <a:gd name="connsiteY6" fmla="*/ 733646 h 6857999"/>
              <a:gd name="connsiteX7" fmla="*/ 476501 w 12191999"/>
              <a:gd name="connsiteY7" fmla="*/ 697773 h 6857999"/>
              <a:gd name="connsiteX8" fmla="*/ 591588 w 12191999"/>
              <a:gd name="connsiteY8" fmla="*/ 702351 h 6857999"/>
              <a:gd name="connsiteX9" fmla="*/ 649354 w 12191999"/>
              <a:gd name="connsiteY9" fmla="*/ 693969 h 6857999"/>
              <a:gd name="connsiteX10" fmla="*/ 686510 w 12191999"/>
              <a:gd name="connsiteY10" fmla="*/ 697922 h 6857999"/>
              <a:gd name="connsiteX11" fmla="*/ 709181 w 12191999"/>
              <a:gd name="connsiteY11" fmla="*/ 698967 h 6857999"/>
              <a:gd name="connsiteX12" fmla="*/ 754929 w 12191999"/>
              <a:gd name="connsiteY12" fmla="*/ 678629 h 6857999"/>
              <a:gd name="connsiteX13" fmla="*/ 945623 w 12191999"/>
              <a:gd name="connsiteY13" fmla="*/ 682227 h 6857999"/>
              <a:gd name="connsiteX14" fmla="*/ 1226644 w 12191999"/>
              <a:gd name="connsiteY14" fmla="*/ 677593 h 6857999"/>
              <a:gd name="connsiteX15" fmla="*/ 1282583 w 12191999"/>
              <a:gd name="connsiteY15" fmla="*/ 682895 h 6857999"/>
              <a:gd name="connsiteX16" fmla="*/ 1373712 w 12191999"/>
              <a:gd name="connsiteY16" fmla="*/ 657154 h 6857999"/>
              <a:gd name="connsiteX17" fmla="*/ 1485240 w 12191999"/>
              <a:gd name="connsiteY17" fmla="*/ 631530 h 6857999"/>
              <a:gd name="connsiteX18" fmla="*/ 1508194 w 12191999"/>
              <a:gd name="connsiteY18" fmla="*/ 628664 h 6857999"/>
              <a:gd name="connsiteX19" fmla="*/ 1575268 w 12191999"/>
              <a:gd name="connsiteY19" fmla="*/ 624111 h 6857999"/>
              <a:gd name="connsiteX20" fmla="*/ 1679712 w 12191999"/>
              <a:gd name="connsiteY20" fmla="*/ 621298 h 6857999"/>
              <a:gd name="connsiteX21" fmla="*/ 1762318 w 12191999"/>
              <a:gd name="connsiteY21" fmla="*/ 636211 h 6857999"/>
              <a:gd name="connsiteX22" fmla="*/ 1813551 w 12191999"/>
              <a:gd name="connsiteY22" fmla="*/ 633002 h 6857999"/>
              <a:gd name="connsiteX23" fmla="*/ 1896737 w 12191999"/>
              <a:gd name="connsiteY23" fmla="*/ 647425 h 6857999"/>
              <a:gd name="connsiteX24" fmla="*/ 1964719 w 12191999"/>
              <a:gd name="connsiteY24" fmla="*/ 630175 h 6857999"/>
              <a:gd name="connsiteX25" fmla="*/ 2021621 w 12191999"/>
              <a:gd name="connsiteY25" fmla="*/ 623285 h 6857999"/>
              <a:gd name="connsiteX26" fmla="*/ 2072078 w 12191999"/>
              <a:gd name="connsiteY26" fmla="*/ 616623 h 6857999"/>
              <a:gd name="connsiteX27" fmla="*/ 2087280 w 12191999"/>
              <a:gd name="connsiteY27" fmla="*/ 621722 h 6857999"/>
              <a:gd name="connsiteX28" fmla="*/ 2243833 w 12191999"/>
              <a:gd name="connsiteY28" fmla="*/ 665285 h 6857999"/>
              <a:gd name="connsiteX29" fmla="*/ 2346628 w 12191999"/>
              <a:gd name="connsiteY29" fmla="*/ 662322 h 6857999"/>
              <a:gd name="connsiteX30" fmla="*/ 2465944 w 12191999"/>
              <a:gd name="connsiteY30" fmla="*/ 697144 h 6857999"/>
              <a:gd name="connsiteX31" fmla="*/ 2506642 w 12191999"/>
              <a:gd name="connsiteY31" fmla="*/ 700543 h 6857999"/>
              <a:gd name="connsiteX32" fmla="*/ 2576974 w 12191999"/>
              <a:gd name="connsiteY32" fmla="*/ 714103 h 6857999"/>
              <a:gd name="connsiteX33" fmla="*/ 2623375 w 12191999"/>
              <a:gd name="connsiteY33" fmla="*/ 721805 h 6857999"/>
              <a:gd name="connsiteX34" fmla="*/ 2634012 w 12191999"/>
              <a:gd name="connsiteY34" fmla="*/ 705148 h 6857999"/>
              <a:gd name="connsiteX35" fmla="*/ 2677548 w 12191999"/>
              <a:gd name="connsiteY35" fmla="*/ 707152 h 6857999"/>
              <a:gd name="connsiteX36" fmla="*/ 2715917 w 12191999"/>
              <a:gd name="connsiteY36" fmla="*/ 726873 h 6857999"/>
              <a:gd name="connsiteX37" fmla="*/ 2767791 w 12191999"/>
              <a:gd name="connsiteY37" fmla="*/ 735544 h 6857999"/>
              <a:gd name="connsiteX38" fmla="*/ 2798747 w 12191999"/>
              <a:gd name="connsiteY38" fmla="*/ 724332 h 6857999"/>
              <a:gd name="connsiteX39" fmla="*/ 2882282 w 12191999"/>
              <a:gd name="connsiteY39" fmla="*/ 724328 h 6857999"/>
              <a:gd name="connsiteX40" fmla="*/ 3003209 w 12191999"/>
              <a:gd name="connsiteY40" fmla="*/ 710063 h 6857999"/>
              <a:gd name="connsiteX41" fmla="*/ 3056384 w 12191999"/>
              <a:gd name="connsiteY41" fmla="*/ 705444 h 6857999"/>
              <a:gd name="connsiteX42" fmla="*/ 3095110 w 12191999"/>
              <a:gd name="connsiteY42" fmla="*/ 710392 h 6857999"/>
              <a:gd name="connsiteX43" fmla="*/ 3181626 w 12191999"/>
              <a:gd name="connsiteY43" fmla="*/ 702609 h 6857999"/>
              <a:gd name="connsiteX44" fmla="*/ 3249753 w 12191999"/>
              <a:gd name="connsiteY44" fmla="*/ 700362 h 6857999"/>
              <a:gd name="connsiteX45" fmla="*/ 3315641 w 12191999"/>
              <a:gd name="connsiteY45" fmla="*/ 714437 h 6857999"/>
              <a:gd name="connsiteX46" fmla="*/ 3319046 w 12191999"/>
              <a:gd name="connsiteY46" fmla="*/ 719507 h 6857999"/>
              <a:gd name="connsiteX47" fmla="*/ 3324103 w 12191999"/>
              <a:gd name="connsiteY47" fmla="*/ 718827 h 6857999"/>
              <a:gd name="connsiteX48" fmla="*/ 3326644 w 12191999"/>
              <a:gd name="connsiteY48" fmla="*/ 713591 h 6857999"/>
              <a:gd name="connsiteX49" fmla="*/ 3366502 w 12191999"/>
              <a:gd name="connsiteY49" fmla="*/ 712333 h 6857999"/>
              <a:gd name="connsiteX50" fmla="*/ 3374100 w 12191999"/>
              <a:gd name="connsiteY50" fmla="*/ 721483 h 6857999"/>
              <a:gd name="connsiteX51" fmla="*/ 3372868 w 12191999"/>
              <a:gd name="connsiteY51" fmla="*/ 726163 h 6857999"/>
              <a:gd name="connsiteX52" fmla="*/ 3411698 w 12191999"/>
              <a:gd name="connsiteY52" fmla="*/ 710254 h 6857999"/>
              <a:gd name="connsiteX53" fmla="*/ 3457634 w 12191999"/>
              <a:gd name="connsiteY53" fmla="*/ 699372 h 6857999"/>
              <a:gd name="connsiteX54" fmla="*/ 3507812 w 12191999"/>
              <a:gd name="connsiteY54" fmla="*/ 686314 h 6857999"/>
              <a:gd name="connsiteX55" fmla="*/ 3537722 w 12191999"/>
              <a:gd name="connsiteY55" fmla="*/ 678323 h 6857999"/>
              <a:gd name="connsiteX56" fmla="*/ 3616523 w 12191999"/>
              <a:gd name="connsiteY56" fmla="*/ 683255 h 6857999"/>
              <a:gd name="connsiteX57" fmla="*/ 3770873 w 12191999"/>
              <a:gd name="connsiteY57" fmla="*/ 692023 h 6857999"/>
              <a:gd name="connsiteX58" fmla="*/ 3815527 w 12191999"/>
              <a:gd name="connsiteY58" fmla="*/ 688648 h 6857999"/>
              <a:gd name="connsiteX59" fmla="*/ 3836857 w 12191999"/>
              <a:gd name="connsiteY59" fmla="*/ 683257 h 6857999"/>
              <a:gd name="connsiteX60" fmla="*/ 3992028 w 12191999"/>
              <a:gd name="connsiteY60" fmla="*/ 679972 h 6857999"/>
              <a:gd name="connsiteX61" fmla="*/ 4055281 w 12191999"/>
              <a:gd name="connsiteY61" fmla="*/ 660346 h 6857999"/>
              <a:gd name="connsiteX62" fmla="*/ 4141437 w 12191999"/>
              <a:gd name="connsiteY62" fmla="*/ 652038 h 6857999"/>
              <a:gd name="connsiteX63" fmla="*/ 4204035 w 12191999"/>
              <a:gd name="connsiteY63" fmla="*/ 644385 h 6857999"/>
              <a:gd name="connsiteX64" fmla="*/ 4289732 w 12191999"/>
              <a:gd name="connsiteY64" fmla="*/ 631360 h 6857999"/>
              <a:gd name="connsiteX65" fmla="*/ 4331035 w 12191999"/>
              <a:gd name="connsiteY65" fmla="*/ 628859 h 6857999"/>
              <a:gd name="connsiteX66" fmla="*/ 4349944 w 12191999"/>
              <a:gd name="connsiteY66" fmla="*/ 620774 h 6857999"/>
              <a:gd name="connsiteX67" fmla="*/ 4352292 w 12191999"/>
              <a:gd name="connsiteY67" fmla="*/ 613726 h 6857999"/>
              <a:gd name="connsiteX68" fmla="*/ 4365513 w 12191999"/>
              <a:gd name="connsiteY68" fmla="*/ 611397 h 6857999"/>
              <a:gd name="connsiteX69" fmla="*/ 4368539 w 12191999"/>
              <a:gd name="connsiteY69" fmla="*/ 609538 h 6857999"/>
              <a:gd name="connsiteX70" fmla="*/ 4386389 w 12191999"/>
              <a:gd name="connsiteY70" fmla="*/ 600117 h 6857999"/>
              <a:gd name="connsiteX71" fmla="*/ 4436641 w 12191999"/>
              <a:gd name="connsiteY71" fmla="*/ 610810 h 6857999"/>
              <a:gd name="connsiteX72" fmla="*/ 4534093 w 12191999"/>
              <a:gd name="connsiteY72" fmla="*/ 602769 h 6857999"/>
              <a:gd name="connsiteX73" fmla="*/ 4675398 w 12191999"/>
              <a:gd name="connsiteY73" fmla="*/ 596126 h 6857999"/>
              <a:gd name="connsiteX74" fmla="*/ 4752273 w 12191999"/>
              <a:gd name="connsiteY74" fmla="*/ 582476 h 6857999"/>
              <a:gd name="connsiteX75" fmla="*/ 4940870 w 12191999"/>
              <a:gd name="connsiteY75" fmla="*/ 582489 h 6857999"/>
              <a:gd name="connsiteX76" fmla="*/ 5049226 w 12191999"/>
              <a:gd name="connsiteY76" fmla="*/ 563156 h 6857999"/>
              <a:gd name="connsiteX77" fmla="*/ 5117822 w 12191999"/>
              <a:gd name="connsiteY77" fmla="*/ 571648 h 6857999"/>
              <a:gd name="connsiteX78" fmla="*/ 5134014 w 12191999"/>
              <a:gd name="connsiteY78" fmla="*/ 575617 h 6857999"/>
              <a:gd name="connsiteX79" fmla="*/ 5135893 w 12191999"/>
              <a:gd name="connsiteY79" fmla="*/ 574425 h 6857999"/>
              <a:gd name="connsiteX80" fmla="*/ 5154412 w 12191999"/>
              <a:gd name="connsiteY80" fmla="*/ 574054 h 6857999"/>
              <a:gd name="connsiteX81" fmla="*/ 5158675 w 12191999"/>
              <a:gd name="connsiteY81" fmla="*/ 577327 h 6857999"/>
              <a:gd name="connsiteX82" fmla="*/ 5171445 w 12191999"/>
              <a:gd name="connsiteY82" fmla="*/ 578124 h 6857999"/>
              <a:gd name="connsiteX83" fmla="*/ 5196779 w 12191999"/>
              <a:gd name="connsiteY83" fmla="*/ 582524 h 6857999"/>
              <a:gd name="connsiteX84" fmla="*/ 5201352 w 12191999"/>
              <a:gd name="connsiteY84" fmla="*/ 580693 h 6857999"/>
              <a:gd name="connsiteX85" fmla="*/ 5223160 w 12191999"/>
              <a:gd name="connsiteY85" fmla="*/ 573676 h 6857999"/>
              <a:gd name="connsiteX86" fmla="*/ 5250101 w 12191999"/>
              <a:gd name="connsiteY86" fmla="*/ 577168 h 6857999"/>
              <a:gd name="connsiteX87" fmla="*/ 5270065 w 12191999"/>
              <a:gd name="connsiteY87" fmla="*/ 570867 h 6857999"/>
              <a:gd name="connsiteX88" fmla="*/ 5315121 w 12191999"/>
              <a:gd name="connsiteY88" fmla="*/ 540739 h 6857999"/>
              <a:gd name="connsiteX89" fmla="*/ 5354682 w 12191999"/>
              <a:gd name="connsiteY89" fmla="*/ 543209 h 6857999"/>
              <a:gd name="connsiteX90" fmla="*/ 5362616 w 12191999"/>
              <a:gd name="connsiteY90" fmla="*/ 543019 h 6857999"/>
              <a:gd name="connsiteX91" fmla="*/ 5362765 w 12191999"/>
              <a:gd name="connsiteY91" fmla="*/ 542732 h 6857999"/>
              <a:gd name="connsiteX92" fmla="*/ 5368793 w 12191999"/>
              <a:gd name="connsiteY92" fmla="*/ 530233 h 6857999"/>
              <a:gd name="connsiteX93" fmla="*/ 5397715 w 12191999"/>
              <a:gd name="connsiteY93" fmla="*/ 540293 h 6857999"/>
              <a:gd name="connsiteX94" fmla="*/ 5435108 w 12191999"/>
              <a:gd name="connsiteY94" fmla="*/ 503716 h 6857999"/>
              <a:gd name="connsiteX95" fmla="*/ 5526889 w 12191999"/>
              <a:gd name="connsiteY95" fmla="*/ 469399 h 6857999"/>
              <a:gd name="connsiteX96" fmla="*/ 5619827 w 12191999"/>
              <a:gd name="connsiteY96" fmla="*/ 438663 h 6857999"/>
              <a:gd name="connsiteX97" fmla="*/ 5654480 w 12191999"/>
              <a:gd name="connsiteY97" fmla="*/ 429107 h 6857999"/>
              <a:gd name="connsiteX98" fmla="*/ 5704114 w 12191999"/>
              <a:gd name="connsiteY98" fmla="*/ 416768 h 6857999"/>
              <a:gd name="connsiteX99" fmla="*/ 5711823 w 12191999"/>
              <a:gd name="connsiteY99" fmla="*/ 405141 h 6857999"/>
              <a:gd name="connsiteX100" fmla="*/ 5764922 w 12191999"/>
              <a:gd name="connsiteY100" fmla="*/ 405049 h 6857999"/>
              <a:gd name="connsiteX101" fmla="*/ 5802531 w 12191999"/>
              <a:gd name="connsiteY101" fmla="*/ 396409 h 6857999"/>
              <a:gd name="connsiteX102" fmla="*/ 5829742 w 12191999"/>
              <a:gd name="connsiteY102" fmla="*/ 371388 h 6857999"/>
              <a:gd name="connsiteX103" fmla="*/ 5872478 w 12191999"/>
              <a:gd name="connsiteY103" fmla="*/ 355001 h 6857999"/>
              <a:gd name="connsiteX104" fmla="*/ 5897914 w 12191999"/>
              <a:gd name="connsiteY104" fmla="*/ 345028 h 6857999"/>
              <a:gd name="connsiteX105" fmla="*/ 5974993 w 12191999"/>
              <a:gd name="connsiteY105" fmla="*/ 331543 h 6857999"/>
              <a:gd name="connsiteX106" fmla="*/ 6115514 w 12191999"/>
              <a:gd name="connsiteY106" fmla="*/ 322246 h 6857999"/>
              <a:gd name="connsiteX107" fmla="*/ 6168520 w 12191999"/>
              <a:gd name="connsiteY107" fmla="*/ 329035 h 6857999"/>
              <a:gd name="connsiteX108" fmla="*/ 6233029 w 12191999"/>
              <a:gd name="connsiteY108" fmla="*/ 338523 h 6857999"/>
              <a:gd name="connsiteX109" fmla="*/ 6307773 w 12191999"/>
              <a:gd name="connsiteY109" fmla="*/ 314970 h 6857999"/>
              <a:gd name="connsiteX110" fmla="*/ 6361041 w 12191999"/>
              <a:gd name="connsiteY110" fmla="*/ 291190 h 6857999"/>
              <a:gd name="connsiteX111" fmla="*/ 6392259 w 12191999"/>
              <a:gd name="connsiteY111" fmla="*/ 280451 h 6857999"/>
              <a:gd name="connsiteX112" fmla="*/ 6413478 w 12191999"/>
              <a:gd name="connsiteY112" fmla="*/ 269758 h 6857999"/>
              <a:gd name="connsiteX113" fmla="*/ 6475549 w 12191999"/>
              <a:gd name="connsiteY113" fmla="*/ 258032 h 6857999"/>
              <a:gd name="connsiteX114" fmla="*/ 6581802 w 12191999"/>
              <a:gd name="connsiteY114" fmla="*/ 245073 h 6857999"/>
              <a:gd name="connsiteX115" fmla="*/ 6648011 w 12191999"/>
              <a:gd name="connsiteY115" fmla="*/ 208652 h 6857999"/>
              <a:gd name="connsiteX116" fmla="*/ 6695355 w 12191999"/>
              <a:gd name="connsiteY116" fmla="*/ 215700 h 6857999"/>
              <a:gd name="connsiteX117" fmla="*/ 6739754 w 12191999"/>
              <a:gd name="connsiteY117" fmla="*/ 200058 h 6857999"/>
              <a:gd name="connsiteX118" fmla="*/ 6883802 w 12191999"/>
              <a:gd name="connsiteY118" fmla="*/ 195317 h 6857999"/>
              <a:gd name="connsiteX119" fmla="*/ 6920245 w 12191999"/>
              <a:gd name="connsiteY119" fmla="*/ 163817 h 6857999"/>
              <a:gd name="connsiteX120" fmla="*/ 7018013 w 12191999"/>
              <a:gd name="connsiteY120" fmla="*/ 134069 h 6857999"/>
              <a:gd name="connsiteX121" fmla="*/ 7151964 w 12191999"/>
              <a:gd name="connsiteY121" fmla="*/ 135416 h 6857999"/>
              <a:gd name="connsiteX122" fmla="*/ 7270482 w 12191999"/>
              <a:gd name="connsiteY122" fmla="*/ 122186 h 6857999"/>
              <a:gd name="connsiteX123" fmla="*/ 7336265 w 12191999"/>
              <a:gd name="connsiteY123" fmla="*/ 114532 h 6857999"/>
              <a:gd name="connsiteX124" fmla="*/ 7422235 w 12191999"/>
              <a:gd name="connsiteY124" fmla="*/ 125766 h 6857999"/>
              <a:gd name="connsiteX125" fmla="*/ 7439026 w 12191999"/>
              <a:gd name="connsiteY125" fmla="*/ 118154 h 6857999"/>
              <a:gd name="connsiteX126" fmla="*/ 7473884 w 12191999"/>
              <a:gd name="connsiteY126" fmla="*/ 85275 h 6857999"/>
              <a:gd name="connsiteX127" fmla="*/ 7569638 w 12191999"/>
              <a:gd name="connsiteY127" fmla="*/ 51825 h 6857999"/>
              <a:gd name="connsiteX128" fmla="*/ 7640739 w 12191999"/>
              <a:gd name="connsiteY128" fmla="*/ 56879 h 6857999"/>
              <a:gd name="connsiteX129" fmla="*/ 7689494 w 12191999"/>
              <a:gd name="connsiteY129" fmla="*/ 23918 h 6857999"/>
              <a:gd name="connsiteX130" fmla="*/ 7712765 w 12191999"/>
              <a:gd name="connsiteY130" fmla="*/ 835 h 6857999"/>
              <a:gd name="connsiteX131" fmla="*/ 7726321 w 12191999"/>
              <a:gd name="connsiteY131" fmla="*/ 536 h 6857999"/>
              <a:gd name="connsiteX132" fmla="*/ 7770085 w 12191999"/>
              <a:gd name="connsiteY132" fmla="*/ 24975 h 6857999"/>
              <a:gd name="connsiteX133" fmla="*/ 7856241 w 12191999"/>
              <a:gd name="connsiteY133" fmla="*/ 17615 h 6857999"/>
              <a:gd name="connsiteX134" fmla="*/ 7880767 w 12191999"/>
              <a:gd name="connsiteY134" fmla="*/ 4315 h 6857999"/>
              <a:gd name="connsiteX135" fmla="*/ 7890122 w 12191999"/>
              <a:gd name="connsiteY135" fmla="*/ 0 h 6857999"/>
              <a:gd name="connsiteX136" fmla="*/ 12191999 w 12191999"/>
              <a:gd name="connsiteY136" fmla="*/ 0 h 6857999"/>
              <a:gd name="connsiteX137" fmla="*/ 12191999 w 12191999"/>
              <a:gd name="connsiteY137" fmla="*/ 6114201 h 6857999"/>
              <a:gd name="connsiteX138" fmla="*/ 12152890 w 12191999"/>
              <a:gd name="connsiteY138" fmla="*/ 6129888 h 6857999"/>
              <a:gd name="connsiteX139" fmla="*/ 12009354 w 12191999"/>
              <a:gd name="connsiteY139" fmla="*/ 6162534 h 6857999"/>
              <a:gd name="connsiteX140" fmla="*/ 11978968 w 12191999"/>
              <a:gd name="connsiteY140" fmla="*/ 6167312 h 6857999"/>
              <a:gd name="connsiteX141" fmla="*/ 11878895 w 12191999"/>
              <a:gd name="connsiteY141" fmla="*/ 6177370 h 6857999"/>
              <a:gd name="connsiteX142" fmla="*/ 11814979 w 12191999"/>
              <a:gd name="connsiteY142" fmla="*/ 6190075 h 6857999"/>
              <a:gd name="connsiteX143" fmla="*/ 11687508 w 12191999"/>
              <a:gd name="connsiteY143" fmla="*/ 6225121 h 6857999"/>
              <a:gd name="connsiteX144" fmla="*/ 11672002 w 12191999"/>
              <a:gd name="connsiteY144" fmla="*/ 6267995 h 6857999"/>
              <a:gd name="connsiteX145" fmla="*/ 11629894 w 12191999"/>
              <a:gd name="connsiteY145" fmla="*/ 6250801 h 6857999"/>
              <a:gd name="connsiteX146" fmla="*/ 11597728 w 12191999"/>
              <a:gd name="connsiteY146" fmla="*/ 6221436 h 6857999"/>
              <a:gd name="connsiteX147" fmla="*/ 11448211 w 12191999"/>
              <a:gd name="connsiteY147" fmla="*/ 6216621 h 6857999"/>
              <a:gd name="connsiteX148" fmla="*/ 11336630 w 12191999"/>
              <a:gd name="connsiteY148" fmla="*/ 6248909 h 6857999"/>
              <a:gd name="connsiteX149" fmla="*/ 11267820 w 12191999"/>
              <a:gd name="connsiteY149" fmla="*/ 6255550 h 6857999"/>
              <a:gd name="connsiteX150" fmla="*/ 11153755 w 12191999"/>
              <a:gd name="connsiteY150" fmla="*/ 6243432 h 6857999"/>
              <a:gd name="connsiteX151" fmla="*/ 11063998 w 12191999"/>
              <a:gd name="connsiteY151" fmla="*/ 6267400 h 6857999"/>
              <a:gd name="connsiteX152" fmla="*/ 10949261 w 12191999"/>
              <a:gd name="connsiteY152" fmla="*/ 6285136 h 6857999"/>
              <a:gd name="connsiteX153" fmla="*/ 10920620 w 12191999"/>
              <a:gd name="connsiteY153" fmla="*/ 6289282 h 6857999"/>
              <a:gd name="connsiteX154" fmla="*/ 10899483 w 12191999"/>
              <a:gd name="connsiteY154" fmla="*/ 6284194 h 6857999"/>
              <a:gd name="connsiteX155" fmla="*/ 10774590 w 12191999"/>
              <a:gd name="connsiteY155" fmla="*/ 6274926 h 6857999"/>
              <a:gd name="connsiteX156" fmla="*/ 10682861 w 12191999"/>
              <a:gd name="connsiteY156" fmla="*/ 6242232 h 6857999"/>
              <a:gd name="connsiteX157" fmla="*/ 10530714 w 12191999"/>
              <a:gd name="connsiteY157" fmla="*/ 6227786 h 6857999"/>
              <a:gd name="connsiteX158" fmla="*/ 10379097 w 12191999"/>
              <a:gd name="connsiteY158" fmla="*/ 6217632 h 6857999"/>
              <a:gd name="connsiteX159" fmla="*/ 10323727 w 12191999"/>
              <a:gd name="connsiteY159" fmla="*/ 6215969 h 6857999"/>
              <a:gd name="connsiteX160" fmla="*/ 10227126 w 12191999"/>
              <a:gd name="connsiteY160" fmla="*/ 6204129 h 6857999"/>
              <a:gd name="connsiteX161" fmla="*/ 10163542 w 12191999"/>
              <a:gd name="connsiteY161" fmla="*/ 6197770 h 6857999"/>
              <a:gd name="connsiteX162" fmla="*/ 10151161 w 12191999"/>
              <a:gd name="connsiteY162" fmla="*/ 6217803 h 6857999"/>
              <a:gd name="connsiteX163" fmla="*/ 10092125 w 12191999"/>
              <a:gd name="connsiteY163" fmla="*/ 6217928 h 6857999"/>
              <a:gd name="connsiteX164" fmla="*/ 10037958 w 12191999"/>
              <a:gd name="connsiteY164" fmla="*/ 6197093 h 6857999"/>
              <a:gd name="connsiteX165" fmla="*/ 9966866 w 12191999"/>
              <a:gd name="connsiteY165" fmla="*/ 6189912 h 6857999"/>
              <a:gd name="connsiteX166" fmla="*/ 9924418 w 12191999"/>
              <a:gd name="connsiteY166" fmla="*/ 6185393 h 6857999"/>
              <a:gd name="connsiteX167" fmla="*/ 9806001 w 12191999"/>
              <a:gd name="connsiteY167" fmla="*/ 6190358 h 6857999"/>
              <a:gd name="connsiteX168" fmla="*/ 9596449 w 12191999"/>
              <a:gd name="connsiteY168" fmla="*/ 6240137 h 6857999"/>
              <a:gd name="connsiteX169" fmla="*/ 9535890 w 12191999"/>
              <a:gd name="connsiteY169" fmla="*/ 6243228 h 6857999"/>
              <a:gd name="connsiteX170" fmla="*/ 9527805 w 12191999"/>
              <a:gd name="connsiteY170" fmla="*/ 6237770 h 6857999"/>
              <a:gd name="connsiteX171" fmla="*/ 9441373 w 12191999"/>
              <a:gd name="connsiteY171" fmla="*/ 6265082 h 6857999"/>
              <a:gd name="connsiteX172" fmla="*/ 9320149 w 12191999"/>
              <a:gd name="connsiteY172" fmla="*/ 6258218 h 6857999"/>
              <a:gd name="connsiteX173" fmla="*/ 9229488 w 12191999"/>
              <a:gd name="connsiteY173" fmla="*/ 6245526 h 6857999"/>
              <a:gd name="connsiteX174" fmla="*/ 9224285 w 12191999"/>
              <a:gd name="connsiteY174" fmla="*/ 6239803 h 6857999"/>
              <a:gd name="connsiteX175" fmla="*/ 9217537 w 12191999"/>
              <a:gd name="connsiteY175" fmla="*/ 6240884 h 6857999"/>
              <a:gd name="connsiteX176" fmla="*/ 9214728 w 12191999"/>
              <a:gd name="connsiteY176" fmla="*/ 6247135 h 6857999"/>
              <a:gd name="connsiteX177" fmla="*/ 9161049 w 12191999"/>
              <a:gd name="connsiteY177" fmla="*/ 6250857 h 6857999"/>
              <a:gd name="connsiteX178" fmla="*/ 9149697 w 12191999"/>
              <a:gd name="connsiteY178" fmla="*/ 6240614 h 6857999"/>
              <a:gd name="connsiteX179" fmla="*/ 9150803 w 12191999"/>
              <a:gd name="connsiteY179" fmla="*/ 6235084 h 6857999"/>
              <a:gd name="connsiteX180" fmla="*/ 9141448 w 12191999"/>
              <a:gd name="connsiteY180" fmla="*/ 6235238 h 6857999"/>
              <a:gd name="connsiteX181" fmla="*/ 9137486 w 12191999"/>
              <a:gd name="connsiteY181" fmla="*/ 6234848 h 6857999"/>
              <a:gd name="connsiteX182" fmla="*/ 9126952 w 12191999"/>
              <a:gd name="connsiteY182" fmla="*/ 6238833 h 6857999"/>
              <a:gd name="connsiteX183" fmla="*/ 9098334 w 12191999"/>
              <a:gd name="connsiteY183" fmla="*/ 6235881 h 6857999"/>
              <a:gd name="connsiteX184" fmla="*/ 9084110 w 12191999"/>
              <a:gd name="connsiteY184" fmla="*/ 6242464 h 6857999"/>
              <a:gd name="connsiteX185" fmla="*/ 9039515 w 12191999"/>
              <a:gd name="connsiteY185" fmla="*/ 6271132 h 6857999"/>
              <a:gd name="connsiteX186" fmla="*/ 8973305 w 12191999"/>
              <a:gd name="connsiteY186" fmla="*/ 6289203 h 6857999"/>
              <a:gd name="connsiteX187" fmla="*/ 8933861 w 12191999"/>
              <a:gd name="connsiteY187" fmla="*/ 6300217 h 6857999"/>
              <a:gd name="connsiteX188" fmla="*/ 8817130 w 12191999"/>
              <a:gd name="connsiteY188" fmla="*/ 6313901 h 6857999"/>
              <a:gd name="connsiteX189" fmla="*/ 8594947 w 12191999"/>
              <a:gd name="connsiteY189" fmla="*/ 6298363 h 6857999"/>
              <a:gd name="connsiteX190" fmla="*/ 8535041 w 12191999"/>
              <a:gd name="connsiteY190" fmla="*/ 6304826 h 6857999"/>
              <a:gd name="connsiteX191" fmla="*/ 8529279 w 12191999"/>
              <a:gd name="connsiteY191" fmla="*/ 6311383 h 6857999"/>
              <a:gd name="connsiteX192" fmla="*/ 8435056 w 12191999"/>
              <a:gd name="connsiteY192" fmla="*/ 6298398 h 6857999"/>
              <a:gd name="connsiteX193" fmla="*/ 8320108 w 12191999"/>
              <a:gd name="connsiteY193" fmla="*/ 6323993 h 6857999"/>
              <a:gd name="connsiteX194" fmla="*/ 8237020 w 12191999"/>
              <a:gd name="connsiteY194" fmla="*/ 6350465 h 6857999"/>
              <a:gd name="connsiteX195" fmla="*/ 8188860 w 12191999"/>
              <a:gd name="connsiteY195" fmla="*/ 6362216 h 6857999"/>
              <a:gd name="connsiteX196" fmla="*/ 8155558 w 12191999"/>
              <a:gd name="connsiteY196" fmla="*/ 6374196 h 6857999"/>
              <a:gd name="connsiteX197" fmla="*/ 8061412 w 12191999"/>
              <a:gd name="connsiteY197" fmla="*/ 6386236 h 6857999"/>
              <a:gd name="connsiteX198" fmla="*/ 7901437 w 12191999"/>
              <a:gd name="connsiteY198" fmla="*/ 6398480 h 6857999"/>
              <a:gd name="connsiteX199" fmla="*/ 7868353 w 12191999"/>
              <a:gd name="connsiteY199" fmla="*/ 6402796 h 6857999"/>
              <a:gd name="connsiteX200" fmla="*/ 7843779 w 12191999"/>
              <a:gd name="connsiteY200" fmla="*/ 6413296 h 6857999"/>
              <a:gd name="connsiteX201" fmla="*/ 7841448 w 12191999"/>
              <a:gd name="connsiteY201" fmla="*/ 6421651 h 6857999"/>
              <a:gd name="connsiteX202" fmla="*/ 7823871 w 12191999"/>
              <a:gd name="connsiteY202" fmla="*/ 6425115 h 6857999"/>
              <a:gd name="connsiteX203" fmla="*/ 7820005 w 12191999"/>
              <a:gd name="connsiteY203" fmla="*/ 6427455 h 6857999"/>
              <a:gd name="connsiteX204" fmla="*/ 7797020 w 12191999"/>
              <a:gd name="connsiteY204" fmla="*/ 6439455 h 6857999"/>
              <a:gd name="connsiteX205" fmla="*/ 7727879 w 12191999"/>
              <a:gd name="connsiteY205" fmla="*/ 6429824 h 6857999"/>
              <a:gd name="connsiteX206" fmla="*/ 7659324 w 12191999"/>
              <a:gd name="connsiteY206" fmla="*/ 6446973 h 6857999"/>
              <a:gd name="connsiteX207" fmla="*/ 7374068 w 12191999"/>
              <a:gd name="connsiteY207" fmla="*/ 6466705 h 6857999"/>
              <a:gd name="connsiteX208" fmla="*/ 7346163 w 12191999"/>
              <a:gd name="connsiteY208" fmla="*/ 6498440 h 6857999"/>
              <a:gd name="connsiteX209" fmla="*/ 7235023 w 12191999"/>
              <a:gd name="connsiteY209" fmla="*/ 6516741 h 6857999"/>
              <a:gd name="connsiteX210" fmla="*/ 7039074 w 12191999"/>
              <a:gd name="connsiteY210" fmla="*/ 6491855 h 6857999"/>
              <a:gd name="connsiteX211" fmla="*/ 6833428 w 12191999"/>
              <a:gd name="connsiteY211" fmla="*/ 6523117 h 6857999"/>
              <a:gd name="connsiteX212" fmla="*/ 6812583 w 12191999"/>
              <a:gd name="connsiteY212" fmla="*/ 6514041 h 6857999"/>
              <a:gd name="connsiteX213" fmla="*/ 6790242 w 12191999"/>
              <a:gd name="connsiteY213" fmla="*/ 6510328 h 6857999"/>
              <a:gd name="connsiteX214" fmla="*/ 6787846 w 12191999"/>
              <a:gd name="connsiteY214" fmla="*/ 6511824 h 6857999"/>
              <a:gd name="connsiteX215" fmla="*/ 6762881 w 12191999"/>
              <a:gd name="connsiteY215" fmla="*/ 6513304 h 6857999"/>
              <a:gd name="connsiteX216" fmla="*/ 6756732 w 12191999"/>
              <a:gd name="connsiteY216" fmla="*/ 6509729 h 6857999"/>
              <a:gd name="connsiteX217" fmla="*/ 6739390 w 12191999"/>
              <a:gd name="connsiteY217" fmla="*/ 6509521 h 6857999"/>
              <a:gd name="connsiteX218" fmla="*/ 6704653 w 12191999"/>
              <a:gd name="connsiteY218" fmla="*/ 6505821 h 6857999"/>
              <a:gd name="connsiteX219" fmla="*/ 6698694 w 12191999"/>
              <a:gd name="connsiteY219" fmla="*/ 6508216 h 6857999"/>
              <a:gd name="connsiteX220" fmla="*/ 6647142 w 12191999"/>
              <a:gd name="connsiteY220" fmla="*/ 6507443 h 6857999"/>
              <a:gd name="connsiteX221" fmla="*/ 6646688 w 12191999"/>
              <a:gd name="connsiteY221" fmla="*/ 6508899 h 6857999"/>
              <a:gd name="connsiteX222" fmla="*/ 6633278 w 12191999"/>
              <a:gd name="connsiteY222" fmla="*/ 6515085 h 6857999"/>
              <a:gd name="connsiteX223" fmla="*/ 6607065 w 12191999"/>
              <a:gd name="connsiteY223" fmla="*/ 6523565 h 6857999"/>
              <a:gd name="connsiteX224" fmla="*/ 6549804 w 12191999"/>
              <a:gd name="connsiteY224" fmla="*/ 6561259 h 6857999"/>
              <a:gd name="connsiteX225" fmla="*/ 6496083 w 12191999"/>
              <a:gd name="connsiteY225" fmla="*/ 6560616 h 6857999"/>
              <a:gd name="connsiteX226" fmla="*/ 6485389 w 12191999"/>
              <a:gd name="connsiteY226" fmla="*/ 6561286 h 6857999"/>
              <a:gd name="connsiteX227" fmla="*/ 6485223 w 12191999"/>
              <a:gd name="connsiteY227" fmla="*/ 6561630 h 6857999"/>
              <a:gd name="connsiteX228" fmla="*/ 6474035 w 12191999"/>
              <a:gd name="connsiteY228" fmla="*/ 6562994 h 6857999"/>
              <a:gd name="connsiteX229" fmla="*/ 6465888 w 12191999"/>
              <a:gd name="connsiteY229" fmla="*/ 6562509 h 6857999"/>
              <a:gd name="connsiteX230" fmla="*/ 6445139 w 12191999"/>
              <a:gd name="connsiteY230" fmla="*/ 6563809 h 6857999"/>
              <a:gd name="connsiteX231" fmla="*/ 6438312 w 12191999"/>
              <a:gd name="connsiteY231" fmla="*/ 6566451 h 6857999"/>
              <a:gd name="connsiteX232" fmla="*/ 6392168 w 12191999"/>
              <a:gd name="connsiteY232" fmla="*/ 6611235 h 6857999"/>
              <a:gd name="connsiteX233" fmla="*/ 6272303 w 12191999"/>
              <a:gd name="connsiteY233" fmla="*/ 6656459 h 6857999"/>
              <a:gd name="connsiteX234" fmla="*/ 6150447 w 12191999"/>
              <a:gd name="connsiteY234" fmla="*/ 6697571 h 6857999"/>
              <a:gd name="connsiteX235" fmla="*/ 6104787 w 12191999"/>
              <a:gd name="connsiteY235" fmla="*/ 6710679 h 6857999"/>
              <a:gd name="connsiteX236" fmla="*/ 6030196 w 12191999"/>
              <a:gd name="connsiteY236" fmla="*/ 6741881 h 6857999"/>
              <a:gd name="connsiteX237" fmla="*/ 5980285 w 12191999"/>
              <a:gd name="connsiteY237" fmla="*/ 6761080 h 6857999"/>
              <a:gd name="connsiteX238" fmla="*/ 5958496 w 12191999"/>
              <a:gd name="connsiteY238" fmla="*/ 6744991 h 6857999"/>
              <a:gd name="connsiteX239" fmla="*/ 5908732 w 12191999"/>
              <a:gd name="connsiteY239" fmla="*/ 6757197 h 6857999"/>
              <a:gd name="connsiteX240" fmla="*/ 5874963 w 12191999"/>
              <a:gd name="connsiteY240" fmla="*/ 6787925 h 6857999"/>
              <a:gd name="connsiteX241" fmla="*/ 5819199 w 12191999"/>
              <a:gd name="connsiteY241" fmla="*/ 6809458 h 6857999"/>
              <a:gd name="connsiteX242" fmla="*/ 5786034 w 12191999"/>
              <a:gd name="connsiteY242" fmla="*/ 6822531 h 6857999"/>
              <a:gd name="connsiteX243" fmla="*/ 5683543 w 12191999"/>
              <a:gd name="connsiteY243" fmla="*/ 6842621 h 6857999"/>
              <a:gd name="connsiteX244" fmla="*/ 5478912 w 12191999"/>
              <a:gd name="connsiteY244" fmla="*/ 6839959 h 6857999"/>
              <a:gd name="connsiteX245" fmla="*/ 5426183 w 12191999"/>
              <a:gd name="connsiteY245" fmla="*/ 6849719 h 6857999"/>
              <a:gd name="connsiteX246" fmla="*/ 5422476 w 12191999"/>
              <a:gd name="connsiteY246" fmla="*/ 6856495 h 6857999"/>
              <a:gd name="connsiteX247" fmla="*/ 5334223 w 12191999"/>
              <a:gd name="connsiteY247" fmla="*/ 6849076 h 6857999"/>
              <a:gd name="connsiteX248" fmla="*/ 5307097 w 12191999"/>
              <a:gd name="connsiteY248" fmla="*/ 6857999 h 6857999"/>
              <a:gd name="connsiteX249" fmla="*/ 0 w 12191999"/>
              <a:gd name="connsiteY24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1999" h="6857999">
                <a:moveTo>
                  <a:pt x="0" y="0"/>
                </a:moveTo>
                <a:lnTo>
                  <a:pt x="2" y="0"/>
                </a:lnTo>
                <a:lnTo>
                  <a:pt x="2" y="709238"/>
                </a:lnTo>
                <a:lnTo>
                  <a:pt x="20721" y="710997"/>
                </a:lnTo>
                <a:cubicBezTo>
                  <a:pt x="29257" y="712423"/>
                  <a:pt x="36547" y="715115"/>
                  <a:pt x="40086" y="720866"/>
                </a:cubicBezTo>
                <a:cubicBezTo>
                  <a:pt x="65607" y="704087"/>
                  <a:pt x="75456" y="727522"/>
                  <a:pt x="101741" y="722718"/>
                </a:cubicBezTo>
                <a:cubicBezTo>
                  <a:pt x="156354" y="725230"/>
                  <a:pt x="215751" y="710010"/>
                  <a:pt x="280675" y="733646"/>
                </a:cubicBezTo>
                <a:cubicBezTo>
                  <a:pt x="329579" y="677186"/>
                  <a:pt x="400118" y="723882"/>
                  <a:pt x="476501" y="697773"/>
                </a:cubicBezTo>
                <a:cubicBezTo>
                  <a:pt x="517041" y="695599"/>
                  <a:pt x="547979" y="704229"/>
                  <a:pt x="591588" y="702351"/>
                </a:cubicBezTo>
                <a:cubicBezTo>
                  <a:pt x="603360" y="724529"/>
                  <a:pt x="629271" y="694390"/>
                  <a:pt x="649354" y="693969"/>
                </a:cubicBezTo>
                <a:cubicBezTo>
                  <a:pt x="661007" y="708598"/>
                  <a:pt x="671839" y="698595"/>
                  <a:pt x="686510" y="697922"/>
                </a:cubicBezTo>
                <a:cubicBezTo>
                  <a:pt x="690542" y="706547"/>
                  <a:pt x="702476" y="707634"/>
                  <a:pt x="709181" y="698967"/>
                </a:cubicBezTo>
                <a:cubicBezTo>
                  <a:pt x="709671" y="677085"/>
                  <a:pt x="747609" y="692835"/>
                  <a:pt x="754929" y="678629"/>
                </a:cubicBezTo>
                <a:lnTo>
                  <a:pt x="945623" y="682227"/>
                </a:lnTo>
                <a:cubicBezTo>
                  <a:pt x="999053" y="694296"/>
                  <a:pt x="1139068" y="668984"/>
                  <a:pt x="1226644" y="677593"/>
                </a:cubicBezTo>
                <a:cubicBezTo>
                  <a:pt x="1237147" y="683194"/>
                  <a:pt x="1276596" y="692226"/>
                  <a:pt x="1282583" y="682895"/>
                </a:cubicBezTo>
                <a:cubicBezTo>
                  <a:pt x="1309973" y="684695"/>
                  <a:pt x="1358028" y="642786"/>
                  <a:pt x="1373712" y="657154"/>
                </a:cubicBezTo>
                <a:cubicBezTo>
                  <a:pt x="1407488" y="648593"/>
                  <a:pt x="1460061" y="639734"/>
                  <a:pt x="1485240" y="631530"/>
                </a:cubicBezTo>
                <a:cubicBezTo>
                  <a:pt x="1482864" y="612837"/>
                  <a:pt x="1531169" y="645432"/>
                  <a:pt x="1508194" y="628664"/>
                </a:cubicBezTo>
                <a:cubicBezTo>
                  <a:pt x="1528295" y="620613"/>
                  <a:pt x="1566115" y="617855"/>
                  <a:pt x="1575268" y="624111"/>
                </a:cubicBezTo>
                <a:cubicBezTo>
                  <a:pt x="1599308" y="622794"/>
                  <a:pt x="1677380" y="609519"/>
                  <a:pt x="1679712" y="621298"/>
                </a:cubicBezTo>
                <a:cubicBezTo>
                  <a:pt x="1715726" y="623314"/>
                  <a:pt x="1721350" y="639098"/>
                  <a:pt x="1762318" y="636211"/>
                </a:cubicBezTo>
                <a:cubicBezTo>
                  <a:pt x="1777634" y="629644"/>
                  <a:pt x="1799278" y="657213"/>
                  <a:pt x="1813551" y="633002"/>
                </a:cubicBezTo>
                <a:cubicBezTo>
                  <a:pt x="1851410" y="643722"/>
                  <a:pt x="1864217" y="631834"/>
                  <a:pt x="1896737" y="647425"/>
                </a:cubicBezTo>
                <a:cubicBezTo>
                  <a:pt x="1937859" y="651921"/>
                  <a:pt x="1908151" y="615991"/>
                  <a:pt x="1964719" y="630175"/>
                </a:cubicBezTo>
                <a:cubicBezTo>
                  <a:pt x="1991479" y="621425"/>
                  <a:pt x="1992047" y="621771"/>
                  <a:pt x="2021621" y="623285"/>
                </a:cubicBezTo>
                <a:cubicBezTo>
                  <a:pt x="2022767" y="630879"/>
                  <a:pt x="2066142" y="617966"/>
                  <a:pt x="2072078" y="616623"/>
                </a:cubicBezTo>
                <a:cubicBezTo>
                  <a:pt x="2070761" y="621321"/>
                  <a:pt x="2081945" y="625068"/>
                  <a:pt x="2087280" y="621722"/>
                </a:cubicBezTo>
                <a:cubicBezTo>
                  <a:pt x="2115906" y="629832"/>
                  <a:pt x="2199227" y="655063"/>
                  <a:pt x="2243833" y="665285"/>
                </a:cubicBezTo>
                <a:cubicBezTo>
                  <a:pt x="2287772" y="670091"/>
                  <a:pt x="2301916" y="672293"/>
                  <a:pt x="2346628" y="662322"/>
                </a:cubicBezTo>
                <a:cubicBezTo>
                  <a:pt x="2387742" y="666907"/>
                  <a:pt x="2429253" y="699674"/>
                  <a:pt x="2465944" y="697144"/>
                </a:cubicBezTo>
                <a:cubicBezTo>
                  <a:pt x="2478177" y="705158"/>
                  <a:pt x="2490760" y="709149"/>
                  <a:pt x="2506642" y="700543"/>
                </a:cubicBezTo>
                <a:cubicBezTo>
                  <a:pt x="2544171" y="707657"/>
                  <a:pt x="2549322" y="722705"/>
                  <a:pt x="2576974" y="714103"/>
                </a:cubicBezTo>
                <a:cubicBezTo>
                  <a:pt x="2596822" y="747425"/>
                  <a:pt x="2597059" y="721042"/>
                  <a:pt x="2623375" y="721805"/>
                </a:cubicBezTo>
                <a:cubicBezTo>
                  <a:pt x="2645104" y="720292"/>
                  <a:pt x="2614422" y="702900"/>
                  <a:pt x="2634012" y="705148"/>
                </a:cubicBezTo>
                <a:cubicBezTo>
                  <a:pt x="2651283" y="716177"/>
                  <a:pt x="2660169" y="694412"/>
                  <a:pt x="2677548" y="707152"/>
                </a:cubicBezTo>
                <a:cubicBezTo>
                  <a:pt x="2664967" y="722373"/>
                  <a:pt x="2720932" y="712381"/>
                  <a:pt x="2715917" y="726873"/>
                </a:cubicBezTo>
                <a:cubicBezTo>
                  <a:pt x="2743240" y="710175"/>
                  <a:pt x="2740895" y="736999"/>
                  <a:pt x="2767791" y="735544"/>
                </a:cubicBezTo>
                <a:cubicBezTo>
                  <a:pt x="2782620" y="730122"/>
                  <a:pt x="2791387" y="713849"/>
                  <a:pt x="2798747" y="724332"/>
                </a:cubicBezTo>
                <a:cubicBezTo>
                  <a:pt x="2830644" y="730530"/>
                  <a:pt x="2826916" y="728960"/>
                  <a:pt x="2882282" y="724328"/>
                </a:cubicBezTo>
                <a:cubicBezTo>
                  <a:pt x="2931237" y="717603"/>
                  <a:pt x="2946058" y="738044"/>
                  <a:pt x="3003209" y="710063"/>
                </a:cubicBezTo>
                <a:cubicBezTo>
                  <a:pt x="3015344" y="701324"/>
                  <a:pt x="3041067" y="705389"/>
                  <a:pt x="3056384" y="705444"/>
                </a:cubicBezTo>
                <a:cubicBezTo>
                  <a:pt x="3071701" y="705499"/>
                  <a:pt x="3093607" y="708570"/>
                  <a:pt x="3095110" y="710392"/>
                </a:cubicBezTo>
                <a:cubicBezTo>
                  <a:pt x="3130931" y="689687"/>
                  <a:pt x="3162974" y="717730"/>
                  <a:pt x="3181626" y="702609"/>
                </a:cubicBezTo>
                <a:cubicBezTo>
                  <a:pt x="3226077" y="703040"/>
                  <a:pt x="3232698" y="713492"/>
                  <a:pt x="3249753" y="700362"/>
                </a:cubicBezTo>
                <a:cubicBezTo>
                  <a:pt x="3270807" y="705103"/>
                  <a:pt x="3293509" y="727961"/>
                  <a:pt x="3315641" y="714437"/>
                </a:cubicBezTo>
                <a:cubicBezTo>
                  <a:pt x="3314952" y="717884"/>
                  <a:pt x="3316377" y="719240"/>
                  <a:pt x="3319046" y="719507"/>
                </a:cubicBezTo>
                <a:lnTo>
                  <a:pt x="3324103" y="718827"/>
                </a:lnTo>
                <a:lnTo>
                  <a:pt x="3326644" y="713591"/>
                </a:lnTo>
                <a:cubicBezTo>
                  <a:pt x="3337561" y="695250"/>
                  <a:pt x="3343734" y="714969"/>
                  <a:pt x="3366502" y="712333"/>
                </a:cubicBezTo>
                <a:cubicBezTo>
                  <a:pt x="3377412" y="712154"/>
                  <a:pt x="3375925" y="717041"/>
                  <a:pt x="3374100" y="721483"/>
                </a:cubicBezTo>
                <a:lnTo>
                  <a:pt x="3372868" y="726163"/>
                </a:lnTo>
                <a:lnTo>
                  <a:pt x="3411698" y="710254"/>
                </a:lnTo>
                <a:cubicBezTo>
                  <a:pt x="3425826" y="705789"/>
                  <a:pt x="3436777" y="706127"/>
                  <a:pt x="3457634" y="699372"/>
                </a:cubicBezTo>
                <a:cubicBezTo>
                  <a:pt x="3487376" y="713617"/>
                  <a:pt x="3480868" y="687173"/>
                  <a:pt x="3507812" y="686314"/>
                </a:cubicBezTo>
                <a:cubicBezTo>
                  <a:pt x="3523385" y="690430"/>
                  <a:pt x="3532045" y="689367"/>
                  <a:pt x="3537722" y="678323"/>
                </a:cubicBezTo>
                <a:cubicBezTo>
                  <a:pt x="3610680" y="699191"/>
                  <a:pt x="3560806" y="683397"/>
                  <a:pt x="3616523" y="683255"/>
                </a:cubicBezTo>
                <a:cubicBezTo>
                  <a:pt x="3666199" y="685741"/>
                  <a:pt x="3709745" y="669125"/>
                  <a:pt x="3770873" y="692023"/>
                </a:cubicBezTo>
                <a:cubicBezTo>
                  <a:pt x="3784289" y="699664"/>
                  <a:pt x="3804530" y="690109"/>
                  <a:pt x="3815527" y="688648"/>
                </a:cubicBezTo>
                <a:cubicBezTo>
                  <a:pt x="3826525" y="687187"/>
                  <a:pt x="3835648" y="685196"/>
                  <a:pt x="3836857" y="683257"/>
                </a:cubicBezTo>
                <a:cubicBezTo>
                  <a:pt x="3863509" y="681812"/>
                  <a:pt x="3955624" y="683790"/>
                  <a:pt x="3992028" y="679972"/>
                </a:cubicBezTo>
                <a:cubicBezTo>
                  <a:pt x="4012201" y="673459"/>
                  <a:pt x="4031188" y="648809"/>
                  <a:pt x="4055281" y="660346"/>
                </a:cubicBezTo>
                <a:cubicBezTo>
                  <a:pt x="4050394" y="646886"/>
                  <a:pt x="4134088" y="663759"/>
                  <a:pt x="4141437" y="652038"/>
                </a:cubicBezTo>
                <a:cubicBezTo>
                  <a:pt x="4166230" y="649378"/>
                  <a:pt x="4171026" y="647831"/>
                  <a:pt x="4204035" y="644385"/>
                </a:cubicBezTo>
                <a:cubicBezTo>
                  <a:pt x="4244963" y="661964"/>
                  <a:pt x="4256753" y="618367"/>
                  <a:pt x="4289732" y="631360"/>
                </a:cubicBezTo>
                <a:cubicBezTo>
                  <a:pt x="4299055" y="631939"/>
                  <a:pt x="4323743" y="630899"/>
                  <a:pt x="4331035" y="628859"/>
                </a:cubicBezTo>
                <a:lnTo>
                  <a:pt x="4349944" y="620774"/>
                </a:lnTo>
                <a:lnTo>
                  <a:pt x="4352292" y="613726"/>
                </a:lnTo>
                <a:lnTo>
                  <a:pt x="4365513" y="611397"/>
                </a:lnTo>
                <a:lnTo>
                  <a:pt x="4368539" y="609538"/>
                </a:lnTo>
                <a:cubicBezTo>
                  <a:pt x="4374306" y="605961"/>
                  <a:pt x="4380117" y="602614"/>
                  <a:pt x="4386389" y="600117"/>
                </a:cubicBezTo>
                <a:cubicBezTo>
                  <a:pt x="4394802" y="629494"/>
                  <a:pt x="4441125" y="583722"/>
                  <a:pt x="4436641" y="610810"/>
                </a:cubicBezTo>
                <a:cubicBezTo>
                  <a:pt x="4472566" y="602200"/>
                  <a:pt x="4504490" y="634388"/>
                  <a:pt x="4534093" y="602769"/>
                </a:cubicBezTo>
                <a:cubicBezTo>
                  <a:pt x="4602199" y="608716"/>
                  <a:pt x="4611785" y="575380"/>
                  <a:pt x="4675398" y="596126"/>
                </a:cubicBezTo>
                <a:cubicBezTo>
                  <a:pt x="4662028" y="584981"/>
                  <a:pt x="4732454" y="580837"/>
                  <a:pt x="4752273" y="582476"/>
                </a:cubicBezTo>
                <a:cubicBezTo>
                  <a:pt x="4789606" y="588497"/>
                  <a:pt x="4892068" y="589165"/>
                  <a:pt x="4940870" y="582489"/>
                </a:cubicBezTo>
                <a:cubicBezTo>
                  <a:pt x="4995672" y="573822"/>
                  <a:pt x="5006809" y="556121"/>
                  <a:pt x="5049226" y="563156"/>
                </a:cubicBezTo>
                <a:cubicBezTo>
                  <a:pt x="5053572" y="566890"/>
                  <a:pt x="5112449" y="569627"/>
                  <a:pt x="5117822" y="571648"/>
                </a:cubicBezTo>
                <a:lnTo>
                  <a:pt x="5134014" y="575617"/>
                </a:lnTo>
                <a:lnTo>
                  <a:pt x="5135893" y="574425"/>
                </a:lnTo>
                <a:cubicBezTo>
                  <a:pt x="5144559" y="571755"/>
                  <a:pt x="5150168" y="572214"/>
                  <a:pt x="5154412" y="574054"/>
                </a:cubicBezTo>
                <a:lnTo>
                  <a:pt x="5158675" y="577327"/>
                </a:lnTo>
                <a:lnTo>
                  <a:pt x="5171445" y="578124"/>
                </a:lnTo>
                <a:lnTo>
                  <a:pt x="5196779" y="582524"/>
                </a:lnTo>
                <a:lnTo>
                  <a:pt x="5201352" y="580693"/>
                </a:lnTo>
                <a:lnTo>
                  <a:pt x="5223160" y="573676"/>
                </a:lnTo>
                <a:cubicBezTo>
                  <a:pt x="5225022" y="570984"/>
                  <a:pt x="5244614" y="577399"/>
                  <a:pt x="5250101" y="577168"/>
                </a:cubicBezTo>
                <a:cubicBezTo>
                  <a:pt x="5240526" y="559054"/>
                  <a:pt x="5253047" y="569948"/>
                  <a:pt x="5270065" y="570867"/>
                </a:cubicBezTo>
                <a:cubicBezTo>
                  <a:pt x="5258993" y="542937"/>
                  <a:pt x="5308033" y="556705"/>
                  <a:pt x="5315121" y="540739"/>
                </a:cubicBezTo>
                <a:cubicBezTo>
                  <a:pt x="5327874" y="542044"/>
                  <a:pt x="5341158" y="542915"/>
                  <a:pt x="5354682" y="543209"/>
                </a:cubicBezTo>
                <a:lnTo>
                  <a:pt x="5362616" y="543019"/>
                </a:lnTo>
                <a:lnTo>
                  <a:pt x="5362765" y="542732"/>
                </a:lnTo>
                <a:lnTo>
                  <a:pt x="5368793" y="530233"/>
                </a:lnTo>
                <a:lnTo>
                  <a:pt x="5397715" y="540293"/>
                </a:lnTo>
                <a:cubicBezTo>
                  <a:pt x="5414308" y="527751"/>
                  <a:pt x="5394992" y="491089"/>
                  <a:pt x="5435108" y="503716"/>
                </a:cubicBezTo>
                <a:cubicBezTo>
                  <a:pt x="5472145" y="492299"/>
                  <a:pt x="5484288" y="466610"/>
                  <a:pt x="5526889" y="469399"/>
                </a:cubicBezTo>
                <a:cubicBezTo>
                  <a:pt x="5561513" y="458629"/>
                  <a:pt x="5586738" y="441854"/>
                  <a:pt x="5619827" y="438663"/>
                </a:cubicBezTo>
                <a:cubicBezTo>
                  <a:pt x="5627931" y="429013"/>
                  <a:pt x="5637674" y="423207"/>
                  <a:pt x="5654480" y="429107"/>
                </a:cubicBezTo>
                <a:cubicBezTo>
                  <a:pt x="5668527" y="425458"/>
                  <a:pt x="5694557" y="420762"/>
                  <a:pt x="5704114" y="416768"/>
                </a:cubicBezTo>
                <a:cubicBezTo>
                  <a:pt x="5713671" y="412774"/>
                  <a:pt x="5701689" y="407094"/>
                  <a:pt x="5711823" y="405141"/>
                </a:cubicBezTo>
                <a:cubicBezTo>
                  <a:pt x="5730231" y="401131"/>
                  <a:pt x="5749804" y="406504"/>
                  <a:pt x="5764922" y="405049"/>
                </a:cubicBezTo>
                <a:cubicBezTo>
                  <a:pt x="5776460" y="391700"/>
                  <a:pt x="5791463" y="411434"/>
                  <a:pt x="5802531" y="396409"/>
                </a:cubicBezTo>
                <a:cubicBezTo>
                  <a:pt x="5786441" y="383588"/>
                  <a:pt x="5838940" y="384666"/>
                  <a:pt x="5829742" y="371388"/>
                </a:cubicBezTo>
                <a:cubicBezTo>
                  <a:pt x="5859277" y="383373"/>
                  <a:pt x="5848353" y="357727"/>
                  <a:pt x="5872478" y="355001"/>
                </a:cubicBezTo>
                <a:cubicBezTo>
                  <a:pt x="5887306" y="357976"/>
                  <a:pt x="5894908" y="356323"/>
                  <a:pt x="5897914" y="345028"/>
                </a:cubicBezTo>
                <a:cubicBezTo>
                  <a:pt x="5967675" y="360535"/>
                  <a:pt x="5924791" y="335569"/>
                  <a:pt x="5974993" y="331543"/>
                </a:cubicBezTo>
                <a:cubicBezTo>
                  <a:pt x="6019553" y="329820"/>
                  <a:pt x="6083260" y="322664"/>
                  <a:pt x="6115514" y="322246"/>
                </a:cubicBezTo>
                <a:cubicBezTo>
                  <a:pt x="6147769" y="321828"/>
                  <a:pt x="6167801" y="331034"/>
                  <a:pt x="6168520" y="329035"/>
                </a:cubicBezTo>
                <a:cubicBezTo>
                  <a:pt x="6206851" y="343598"/>
                  <a:pt x="6211637" y="326732"/>
                  <a:pt x="6233029" y="338523"/>
                </a:cubicBezTo>
                <a:cubicBezTo>
                  <a:pt x="6271962" y="331268"/>
                  <a:pt x="6288442" y="304864"/>
                  <a:pt x="6307773" y="314970"/>
                </a:cubicBezTo>
                <a:cubicBezTo>
                  <a:pt x="6324714" y="307137"/>
                  <a:pt x="6337117" y="281482"/>
                  <a:pt x="6361041" y="291190"/>
                </a:cubicBezTo>
                <a:cubicBezTo>
                  <a:pt x="6354062" y="278245"/>
                  <a:pt x="6387877" y="292532"/>
                  <a:pt x="6392259" y="280451"/>
                </a:cubicBezTo>
                <a:cubicBezTo>
                  <a:pt x="6394403" y="270573"/>
                  <a:pt x="6405164" y="272607"/>
                  <a:pt x="6413478" y="269758"/>
                </a:cubicBezTo>
                <a:cubicBezTo>
                  <a:pt x="6419621" y="260088"/>
                  <a:pt x="6461203" y="255040"/>
                  <a:pt x="6475549" y="258032"/>
                </a:cubicBezTo>
                <a:cubicBezTo>
                  <a:pt x="6515805" y="272528"/>
                  <a:pt x="6549588" y="234548"/>
                  <a:pt x="6581802" y="245073"/>
                </a:cubicBezTo>
                <a:cubicBezTo>
                  <a:pt x="6615869" y="244754"/>
                  <a:pt x="6627303" y="220262"/>
                  <a:pt x="6648011" y="208652"/>
                </a:cubicBezTo>
                <a:cubicBezTo>
                  <a:pt x="6661211" y="237059"/>
                  <a:pt x="6694217" y="188652"/>
                  <a:pt x="6695355" y="215700"/>
                </a:cubicBezTo>
                <a:cubicBezTo>
                  <a:pt x="6726094" y="204698"/>
                  <a:pt x="6719113" y="233330"/>
                  <a:pt x="6739754" y="200058"/>
                </a:cubicBezTo>
                <a:cubicBezTo>
                  <a:pt x="6802285" y="201178"/>
                  <a:pt x="6818340" y="175130"/>
                  <a:pt x="6883802" y="195317"/>
                </a:cubicBezTo>
                <a:cubicBezTo>
                  <a:pt x="6869617" y="185249"/>
                  <a:pt x="6902068" y="163582"/>
                  <a:pt x="6920245" y="163817"/>
                </a:cubicBezTo>
                <a:cubicBezTo>
                  <a:pt x="6941082" y="160849"/>
                  <a:pt x="6982571" y="133812"/>
                  <a:pt x="7018013" y="134069"/>
                </a:cubicBezTo>
                <a:cubicBezTo>
                  <a:pt x="7046943" y="130394"/>
                  <a:pt x="7118786" y="117946"/>
                  <a:pt x="7151964" y="135416"/>
                </a:cubicBezTo>
                <a:cubicBezTo>
                  <a:pt x="7199708" y="102306"/>
                  <a:pt x="7233505" y="151233"/>
                  <a:pt x="7270482" y="122186"/>
                </a:cubicBezTo>
                <a:cubicBezTo>
                  <a:pt x="7307539" y="149242"/>
                  <a:pt x="7322521" y="122986"/>
                  <a:pt x="7336265" y="114532"/>
                </a:cubicBezTo>
                <a:cubicBezTo>
                  <a:pt x="7361644" y="112456"/>
                  <a:pt x="7402630" y="128203"/>
                  <a:pt x="7422235" y="125766"/>
                </a:cubicBezTo>
                <a:cubicBezTo>
                  <a:pt x="7410139" y="108554"/>
                  <a:pt x="7423510" y="118434"/>
                  <a:pt x="7439026" y="118154"/>
                </a:cubicBezTo>
                <a:cubicBezTo>
                  <a:pt x="7423704" y="91360"/>
                  <a:pt x="7470546" y="101528"/>
                  <a:pt x="7473884" y="85275"/>
                </a:cubicBezTo>
                <a:cubicBezTo>
                  <a:pt x="7520861" y="86871"/>
                  <a:pt x="7528572" y="72708"/>
                  <a:pt x="7569638" y="51825"/>
                </a:cubicBezTo>
                <a:cubicBezTo>
                  <a:pt x="7591661" y="63377"/>
                  <a:pt x="7633972" y="65942"/>
                  <a:pt x="7640739" y="56879"/>
                </a:cubicBezTo>
                <a:cubicBezTo>
                  <a:pt x="7662540" y="68483"/>
                  <a:pt x="7669216" y="1548"/>
                  <a:pt x="7689494" y="23918"/>
                </a:cubicBezTo>
                <a:cubicBezTo>
                  <a:pt x="7697242" y="22607"/>
                  <a:pt x="7706468" y="6411"/>
                  <a:pt x="7712765" y="835"/>
                </a:cubicBezTo>
                <a:cubicBezTo>
                  <a:pt x="7720029" y="5266"/>
                  <a:pt x="7727390" y="11647"/>
                  <a:pt x="7726321" y="536"/>
                </a:cubicBezTo>
                <a:cubicBezTo>
                  <a:pt x="7744294" y="14052"/>
                  <a:pt x="7756228" y="20837"/>
                  <a:pt x="7770085" y="24975"/>
                </a:cubicBezTo>
                <a:cubicBezTo>
                  <a:pt x="7800131" y="27881"/>
                  <a:pt x="7826278" y="19899"/>
                  <a:pt x="7856241" y="17615"/>
                </a:cubicBezTo>
                <a:cubicBezTo>
                  <a:pt x="7863099" y="13282"/>
                  <a:pt x="7871448" y="8856"/>
                  <a:pt x="7880767" y="4315"/>
                </a:cubicBezTo>
                <a:lnTo>
                  <a:pt x="7890122" y="0"/>
                </a:lnTo>
                <a:lnTo>
                  <a:pt x="12191999" y="0"/>
                </a:lnTo>
                <a:lnTo>
                  <a:pt x="12191999" y="6114201"/>
                </a:lnTo>
                <a:lnTo>
                  <a:pt x="12152890" y="6129888"/>
                </a:lnTo>
                <a:cubicBezTo>
                  <a:pt x="12105395" y="6148190"/>
                  <a:pt x="12054092" y="6164443"/>
                  <a:pt x="12009354" y="6162534"/>
                </a:cubicBezTo>
                <a:cubicBezTo>
                  <a:pt x="11994503" y="6156595"/>
                  <a:pt x="11985943" y="6156089"/>
                  <a:pt x="11978968" y="6167312"/>
                </a:cubicBezTo>
                <a:cubicBezTo>
                  <a:pt x="11941764" y="6166762"/>
                  <a:pt x="11901790" y="6193244"/>
                  <a:pt x="11878895" y="6177370"/>
                </a:cubicBezTo>
                <a:cubicBezTo>
                  <a:pt x="11878918" y="6202195"/>
                  <a:pt x="11826486" y="6167006"/>
                  <a:pt x="11814979" y="6190075"/>
                </a:cubicBezTo>
                <a:cubicBezTo>
                  <a:pt x="11820607" y="6229028"/>
                  <a:pt x="11727668" y="6211209"/>
                  <a:pt x="11687508" y="6225121"/>
                </a:cubicBezTo>
                <a:cubicBezTo>
                  <a:pt x="11692944" y="6246792"/>
                  <a:pt x="11638976" y="6249735"/>
                  <a:pt x="11672002" y="6267995"/>
                </a:cubicBezTo>
                <a:cubicBezTo>
                  <a:pt x="11645814" y="6278524"/>
                  <a:pt x="11642999" y="6257582"/>
                  <a:pt x="11629894" y="6250801"/>
                </a:cubicBezTo>
                <a:cubicBezTo>
                  <a:pt x="11597582" y="6253698"/>
                  <a:pt x="11602281" y="6235044"/>
                  <a:pt x="11597728" y="6221436"/>
                </a:cubicBezTo>
                <a:cubicBezTo>
                  <a:pt x="11567716" y="6254914"/>
                  <a:pt x="11505156" y="6221633"/>
                  <a:pt x="11448211" y="6216621"/>
                </a:cubicBezTo>
                <a:cubicBezTo>
                  <a:pt x="11414499" y="6216692"/>
                  <a:pt x="11370196" y="6281623"/>
                  <a:pt x="11336630" y="6248909"/>
                </a:cubicBezTo>
                <a:cubicBezTo>
                  <a:pt x="11316728" y="6257437"/>
                  <a:pt x="11284212" y="6226500"/>
                  <a:pt x="11267820" y="6255550"/>
                </a:cubicBezTo>
                <a:cubicBezTo>
                  <a:pt x="11215412" y="6245187"/>
                  <a:pt x="11199532" y="6259779"/>
                  <a:pt x="11153755" y="6243432"/>
                </a:cubicBezTo>
                <a:cubicBezTo>
                  <a:pt x="11097684" y="6240513"/>
                  <a:pt x="11142086" y="6280746"/>
                  <a:pt x="11063998" y="6267400"/>
                </a:cubicBezTo>
                <a:cubicBezTo>
                  <a:pt x="11028900" y="6279121"/>
                  <a:pt x="10989384" y="6285228"/>
                  <a:pt x="10949261" y="6285136"/>
                </a:cubicBezTo>
                <a:cubicBezTo>
                  <a:pt x="10946808" y="6276342"/>
                  <a:pt x="10928478" y="6287380"/>
                  <a:pt x="10920620" y="6289282"/>
                </a:cubicBezTo>
                <a:cubicBezTo>
                  <a:pt x="10921840" y="6283728"/>
                  <a:pt x="10906289" y="6279988"/>
                  <a:pt x="10899483" y="6284194"/>
                </a:cubicBezTo>
                <a:cubicBezTo>
                  <a:pt x="10774259" y="6295981"/>
                  <a:pt x="10854212" y="6248676"/>
                  <a:pt x="10774590" y="6274926"/>
                </a:cubicBezTo>
                <a:cubicBezTo>
                  <a:pt x="10724638" y="6278175"/>
                  <a:pt x="10739599" y="6214248"/>
                  <a:pt x="10682861" y="6242232"/>
                </a:cubicBezTo>
                <a:cubicBezTo>
                  <a:pt x="10622947" y="6239112"/>
                  <a:pt x="10589912" y="6213624"/>
                  <a:pt x="10530714" y="6227786"/>
                </a:cubicBezTo>
                <a:cubicBezTo>
                  <a:pt x="10474643" y="6224762"/>
                  <a:pt x="10428348" y="6212605"/>
                  <a:pt x="10379097" y="6217632"/>
                </a:cubicBezTo>
                <a:cubicBezTo>
                  <a:pt x="10361622" y="6208976"/>
                  <a:pt x="10344151" y="6205032"/>
                  <a:pt x="10323727" y="6215969"/>
                </a:cubicBezTo>
                <a:cubicBezTo>
                  <a:pt x="10272196" y="6209794"/>
                  <a:pt x="10263446" y="6192531"/>
                  <a:pt x="10227126" y="6204129"/>
                </a:cubicBezTo>
                <a:cubicBezTo>
                  <a:pt x="10196351" y="6166381"/>
                  <a:pt x="10199174" y="6197171"/>
                  <a:pt x="10163542" y="6197770"/>
                </a:cubicBezTo>
                <a:cubicBezTo>
                  <a:pt x="10134376" y="6200764"/>
                  <a:pt x="10177885" y="6219317"/>
                  <a:pt x="10151161" y="6217803"/>
                </a:cubicBezTo>
                <a:cubicBezTo>
                  <a:pt x="10126522" y="6205914"/>
                  <a:pt x="10117113" y="6231806"/>
                  <a:pt x="10092125" y="6217928"/>
                </a:cubicBezTo>
                <a:cubicBezTo>
                  <a:pt x="10107302" y="6199460"/>
                  <a:pt x="10032910" y="6214282"/>
                  <a:pt x="10037958" y="6197093"/>
                </a:cubicBezTo>
                <a:cubicBezTo>
                  <a:pt x="10003046" y="6218117"/>
                  <a:pt x="10003017" y="6186693"/>
                  <a:pt x="9966866" y="6189912"/>
                </a:cubicBezTo>
                <a:cubicBezTo>
                  <a:pt x="9947485" y="6197076"/>
                  <a:pt x="9935606" y="6197206"/>
                  <a:pt x="9924418" y="6185393"/>
                </a:cubicBezTo>
                <a:cubicBezTo>
                  <a:pt x="9834150" y="6220779"/>
                  <a:pt x="9880223" y="6181821"/>
                  <a:pt x="9806001" y="6190358"/>
                </a:cubicBezTo>
                <a:cubicBezTo>
                  <a:pt x="9740686" y="6200972"/>
                  <a:pt x="9670300" y="6204263"/>
                  <a:pt x="9596449" y="6240137"/>
                </a:cubicBezTo>
                <a:cubicBezTo>
                  <a:pt x="9581101" y="6251018"/>
                  <a:pt x="9553986" y="6252401"/>
                  <a:pt x="9535890" y="6243228"/>
                </a:cubicBezTo>
                <a:cubicBezTo>
                  <a:pt x="9532775" y="6241649"/>
                  <a:pt x="9530052" y="6239811"/>
                  <a:pt x="9527805" y="6237770"/>
                </a:cubicBezTo>
                <a:cubicBezTo>
                  <a:pt x="9481894" y="6263949"/>
                  <a:pt x="9464762" y="6246388"/>
                  <a:pt x="9441373" y="6265082"/>
                </a:cubicBezTo>
                <a:cubicBezTo>
                  <a:pt x="9381290" y="6267094"/>
                  <a:pt x="9341618" y="6241936"/>
                  <a:pt x="9320149" y="6258218"/>
                </a:cubicBezTo>
                <a:cubicBezTo>
                  <a:pt x="9291150" y="6253878"/>
                  <a:pt x="9257768" y="6228497"/>
                  <a:pt x="9229488" y="6245526"/>
                </a:cubicBezTo>
                <a:cubicBezTo>
                  <a:pt x="9230007" y="6241466"/>
                  <a:pt x="9227921" y="6239964"/>
                  <a:pt x="9224285" y="6239803"/>
                </a:cubicBezTo>
                <a:lnTo>
                  <a:pt x="9217537" y="6240884"/>
                </a:lnTo>
                <a:lnTo>
                  <a:pt x="9214728" y="6247135"/>
                </a:lnTo>
                <a:cubicBezTo>
                  <a:pt x="9202170" y="6269148"/>
                  <a:pt x="9191484" y="6246495"/>
                  <a:pt x="9161049" y="6250857"/>
                </a:cubicBezTo>
                <a:cubicBezTo>
                  <a:pt x="9146336" y="6251684"/>
                  <a:pt x="9147761" y="6245898"/>
                  <a:pt x="9149697" y="6240614"/>
                </a:cubicBezTo>
                <a:lnTo>
                  <a:pt x="9150803" y="6235084"/>
                </a:lnTo>
                <a:lnTo>
                  <a:pt x="9141448" y="6235238"/>
                </a:lnTo>
                <a:lnTo>
                  <a:pt x="9137486" y="6234848"/>
                </a:lnTo>
                <a:lnTo>
                  <a:pt x="9126952" y="6238833"/>
                </a:lnTo>
                <a:cubicBezTo>
                  <a:pt x="9117353" y="6239267"/>
                  <a:pt x="9107828" y="6234950"/>
                  <a:pt x="9098334" y="6235881"/>
                </a:cubicBezTo>
                <a:cubicBezTo>
                  <a:pt x="9093587" y="6236346"/>
                  <a:pt x="9088847" y="6238124"/>
                  <a:pt x="9084110" y="6242464"/>
                </a:cubicBezTo>
                <a:cubicBezTo>
                  <a:pt x="9105864" y="6258003"/>
                  <a:pt x="9028073" y="6255251"/>
                  <a:pt x="9039515" y="6271132"/>
                </a:cubicBezTo>
                <a:cubicBezTo>
                  <a:pt x="8997651" y="6256198"/>
                  <a:pt x="9009590" y="6286676"/>
                  <a:pt x="8973305" y="6289203"/>
                </a:cubicBezTo>
                <a:cubicBezTo>
                  <a:pt x="8951781" y="6285283"/>
                  <a:pt x="8940212" y="6287013"/>
                  <a:pt x="8933861" y="6300217"/>
                </a:cubicBezTo>
                <a:cubicBezTo>
                  <a:pt x="8832841" y="6280001"/>
                  <a:pt x="8892362" y="6310585"/>
                  <a:pt x="8817130" y="6313901"/>
                </a:cubicBezTo>
                <a:cubicBezTo>
                  <a:pt x="8749745" y="6313812"/>
                  <a:pt x="8680232" y="6321616"/>
                  <a:pt x="8594947" y="6298363"/>
                </a:cubicBezTo>
                <a:cubicBezTo>
                  <a:pt x="8575919" y="6290208"/>
                  <a:pt x="8549096" y="6293103"/>
                  <a:pt x="8535041" y="6304826"/>
                </a:cubicBezTo>
                <a:cubicBezTo>
                  <a:pt x="8532621" y="6306844"/>
                  <a:pt x="8530681" y="6309053"/>
                  <a:pt x="8529279" y="6311383"/>
                </a:cubicBezTo>
                <a:cubicBezTo>
                  <a:pt x="8474783" y="6293167"/>
                  <a:pt x="8464858" y="6312874"/>
                  <a:pt x="8435056" y="6298398"/>
                </a:cubicBezTo>
                <a:cubicBezTo>
                  <a:pt x="8376022" y="6305833"/>
                  <a:pt x="8347129" y="6336429"/>
                  <a:pt x="8320108" y="6323993"/>
                </a:cubicBezTo>
                <a:cubicBezTo>
                  <a:pt x="8293638" y="6332732"/>
                  <a:pt x="8270932" y="6362561"/>
                  <a:pt x="8237020" y="6350465"/>
                </a:cubicBezTo>
                <a:cubicBezTo>
                  <a:pt x="8245222" y="6365890"/>
                  <a:pt x="8197387" y="6348127"/>
                  <a:pt x="8188860" y="6362216"/>
                </a:cubicBezTo>
                <a:cubicBezTo>
                  <a:pt x="8184024" y="6373775"/>
                  <a:pt x="8168383" y="6371080"/>
                  <a:pt x="8155558" y="6374196"/>
                </a:cubicBezTo>
                <a:cubicBezTo>
                  <a:pt x="8144819" y="6385399"/>
                  <a:pt x="8082218" y="6390162"/>
                  <a:pt x="8061412" y="6386236"/>
                </a:cubicBezTo>
                <a:cubicBezTo>
                  <a:pt x="8004043" y="6368045"/>
                  <a:pt x="7947523" y="6411772"/>
                  <a:pt x="7901437" y="6398480"/>
                </a:cubicBezTo>
                <a:cubicBezTo>
                  <a:pt x="7888774" y="6398333"/>
                  <a:pt x="7877960" y="6400003"/>
                  <a:pt x="7868353" y="6402796"/>
                </a:cubicBezTo>
                <a:lnTo>
                  <a:pt x="7843779" y="6413296"/>
                </a:lnTo>
                <a:lnTo>
                  <a:pt x="7841448" y="6421651"/>
                </a:lnTo>
                <a:lnTo>
                  <a:pt x="7823871" y="6425115"/>
                </a:lnTo>
                <a:lnTo>
                  <a:pt x="7820005" y="6427455"/>
                </a:lnTo>
                <a:cubicBezTo>
                  <a:pt x="7812641" y="6431955"/>
                  <a:pt x="7805193" y="6436187"/>
                  <a:pt x="7797020" y="6439455"/>
                </a:cubicBezTo>
                <a:cubicBezTo>
                  <a:pt x="7782159" y="6405662"/>
                  <a:pt x="7725050" y="6461678"/>
                  <a:pt x="7727879" y="6429824"/>
                </a:cubicBezTo>
                <a:cubicBezTo>
                  <a:pt x="7680386" y="6441900"/>
                  <a:pt x="7695538" y="6408413"/>
                  <a:pt x="7659324" y="6446973"/>
                </a:cubicBezTo>
                <a:cubicBezTo>
                  <a:pt x="7566636" y="6443888"/>
                  <a:pt x="7462452" y="6487307"/>
                  <a:pt x="7374068" y="6466705"/>
                </a:cubicBezTo>
                <a:cubicBezTo>
                  <a:pt x="7393454" y="6478950"/>
                  <a:pt x="7373124" y="6499230"/>
                  <a:pt x="7346163" y="6498440"/>
                </a:cubicBezTo>
                <a:cubicBezTo>
                  <a:pt x="7419349" y="6547358"/>
                  <a:pt x="7219942" y="6472732"/>
                  <a:pt x="7235023" y="6516741"/>
                </a:cubicBezTo>
                <a:cubicBezTo>
                  <a:pt x="7203144" y="6481335"/>
                  <a:pt x="7057485" y="6449217"/>
                  <a:pt x="7039074" y="6491855"/>
                </a:cubicBezTo>
                <a:cubicBezTo>
                  <a:pt x="6966094" y="6505065"/>
                  <a:pt x="6893201" y="6489988"/>
                  <a:pt x="6833428" y="6523117"/>
                </a:cubicBezTo>
                <a:cubicBezTo>
                  <a:pt x="6827113" y="6519007"/>
                  <a:pt x="6820080" y="6516095"/>
                  <a:pt x="6812583" y="6514041"/>
                </a:cubicBezTo>
                <a:lnTo>
                  <a:pt x="6790242" y="6510328"/>
                </a:lnTo>
                <a:lnTo>
                  <a:pt x="6787846" y="6511824"/>
                </a:lnTo>
                <a:cubicBezTo>
                  <a:pt x="6776461" y="6515430"/>
                  <a:pt x="6768832" y="6515211"/>
                  <a:pt x="6762881" y="6513304"/>
                </a:cubicBezTo>
                <a:lnTo>
                  <a:pt x="6756732" y="6509729"/>
                </a:lnTo>
                <a:lnTo>
                  <a:pt x="6739390" y="6509521"/>
                </a:lnTo>
                <a:lnTo>
                  <a:pt x="6704653" y="6505821"/>
                </a:lnTo>
                <a:lnTo>
                  <a:pt x="6698694" y="6508216"/>
                </a:lnTo>
                <a:lnTo>
                  <a:pt x="6647142" y="6507443"/>
                </a:lnTo>
                <a:lnTo>
                  <a:pt x="6646688" y="6508899"/>
                </a:lnTo>
                <a:cubicBezTo>
                  <a:pt x="6644494" y="6512144"/>
                  <a:pt x="6640660" y="6514506"/>
                  <a:pt x="6633278" y="6515085"/>
                </a:cubicBezTo>
                <a:cubicBezTo>
                  <a:pt x="6648367" y="6535675"/>
                  <a:pt x="6630160" y="6523675"/>
                  <a:pt x="6607065" y="6523565"/>
                </a:cubicBezTo>
                <a:cubicBezTo>
                  <a:pt x="6625347" y="6555520"/>
                  <a:pt x="6557475" y="6542233"/>
                  <a:pt x="6549804" y="6561259"/>
                </a:cubicBezTo>
                <a:cubicBezTo>
                  <a:pt x="6532425" y="6560458"/>
                  <a:pt x="6514382" y="6560194"/>
                  <a:pt x="6496083" y="6560616"/>
                </a:cubicBezTo>
                <a:lnTo>
                  <a:pt x="6485389" y="6561286"/>
                </a:lnTo>
                <a:lnTo>
                  <a:pt x="6485223" y="6561630"/>
                </a:lnTo>
                <a:cubicBezTo>
                  <a:pt x="6483001" y="6562481"/>
                  <a:pt x="6479520" y="6562966"/>
                  <a:pt x="6474035" y="6562994"/>
                </a:cubicBezTo>
                <a:lnTo>
                  <a:pt x="6465888" y="6562509"/>
                </a:lnTo>
                <a:lnTo>
                  <a:pt x="6445139" y="6563809"/>
                </a:lnTo>
                <a:lnTo>
                  <a:pt x="6438312" y="6566451"/>
                </a:lnTo>
                <a:cubicBezTo>
                  <a:pt x="6417397" y="6582021"/>
                  <a:pt x="6447851" y="6623696"/>
                  <a:pt x="6392168" y="6611235"/>
                </a:cubicBezTo>
                <a:cubicBezTo>
                  <a:pt x="6343510" y="6626649"/>
                  <a:pt x="6330169" y="6657303"/>
                  <a:pt x="6272303" y="6656459"/>
                </a:cubicBezTo>
                <a:cubicBezTo>
                  <a:pt x="6226826" y="6670981"/>
                  <a:pt x="6194756" y="6691977"/>
                  <a:pt x="6150447" y="6697571"/>
                </a:cubicBezTo>
                <a:cubicBezTo>
                  <a:pt x="6140653" y="6709288"/>
                  <a:pt x="6128185" y="6716610"/>
                  <a:pt x="6104787" y="6710679"/>
                </a:cubicBezTo>
                <a:cubicBezTo>
                  <a:pt x="6064915" y="6727192"/>
                  <a:pt x="6067350" y="6745112"/>
                  <a:pt x="6030196" y="6741881"/>
                </a:cubicBezTo>
                <a:cubicBezTo>
                  <a:pt x="6025714" y="6783491"/>
                  <a:pt x="6010615" y="6754201"/>
                  <a:pt x="5980285" y="6761080"/>
                </a:cubicBezTo>
                <a:cubicBezTo>
                  <a:pt x="5954036" y="6764377"/>
                  <a:pt x="5980130" y="6738002"/>
                  <a:pt x="5958496" y="6744991"/>
                </a:cubicBezTo>
                <a:cubicBezTo>
                  <a:pt x="5944503" y="6761216"/>
                  <a:pt x="5921891" y="6739044"/>
                  <a:pt x="5908732" y="6757197"/>
                </a:cubicBezTo>
                <a:cubicBezTo>
                  <a:pt x="5931989" y="6771244"/>
                  <a:pt x="5860959" y="6772955"/>
                  <a:pt x="5874963" y="6787925"/>
                </a:cubicBezTo>
                <a:cubicBezTo>
                  <a:pt x="5833647" y="6775614"/>
                  <a:pt x="5851456" y="6804913"/>
                  <a:pt x="5819199" y="6809458"/>
                </a:cubicBezTo>
                <a:cubicBezTo>
                  <a:pt x="5798819" y="6806826"/>
                  <a:pt x="5788750" y="6809185"/>
                  <a:pt x="5786034" y="6822531"/>
                </a:cubicBezTo>
                <a:cubicBezTo>
                  <a:pt x="5689973" y="6808388"/>
                  <a:pt x="5750863" y="6835085"/>
                  <a:pt x="5683543" y="6842621"/>
                </a:cubicBezTo>
                <a:cubicBezTo>
                  <a:pt x="5622547" y="6846361"/>
                  <a:pt x="5561432" y="6857984"/>
                  <a:pt x="5478912" y="6839959"/>
                </a:cubicBezTo>
                <a:cubicBezTo>
                  <a:pt x="5459815" y="6833021"/>
                  <a:pt x="5436209" y="6837391"/>
                  <a:pt x="5426183" y="6849719"/>
                </a:cubicBezTo>
                <a:cubicBezTo>
                  <a:pt x="5424458" y="6851841"/>
                  <a:pt x="5423209" y="6854123"/>
                  <a:pt x="5422476" y="6856495"/>
                </a:cubicBezTo>
                <a:cubicBezTo>
                  <a:pt x="5368974" y="6841676"/>
                  <a:pt x="5364520" y="6861621"/>
                  <a:pt x="5334223" y="6849076"/>
                </a:cubicBezTo>
                <a:lnTo>
                  <a:pt x="5307097" y="6857999"/>
                </a:lnTo>
                <a:lnTo>
                  <a:pt x="0" y="6857999"/>
                </a:lnTo>
                <a:close/>
              </a:path>
            </a:pathLst>
          </a:custGeom>
        </p:spPr>
        <p:txBody>
          <a:bodyPr wrap="square" anchor="ctr">
            <a:noAutofit/>
          </a:bodyPr>
          <a:lstStyle>
            <a:lvl1pPr marL="0" indent="0" algn="ctr">
              <a:buNone/>
              <a:defRPr/>
            </a:lvl1pPr>
          </a:lstStyle>
          <a:p>
            <a:r>
              <a:rPr lang="en-US" dirty="0"/>
              <a:t>Click to add photo</a:t>
            </a:r>
          </a:p>
        </p:txBody>
      </p:sp>
      <p:sp>
        <p:nvSpPr>
          <p:cNvPr id="8" name="Title 1">
            <a:extLst>
              <a:ext uri="{FF2B5EF4-FFF2-40B4-BE49-F238E27FC236}">
                <a16:creationId xmlns:a16="http://schemas.microsoft.com/office/drawing/2014/main" id="{03447B93-0DB9-496E-BB75-D6D4CB3987D0}"/>
              </a:ext>
            </a:extLst>
          </p:cNvPr>
          <p:cNvSpPr>
            <a:spLocks noGrp="1"/>
          </p:cNvSpPr>
          <p:nvPr>
            <p:ph type="ctrTitle"/>
          </p:nvPr>
        </p:nvSpPr>
        <p:spPr>
          <a:xfrm>
            <a:off x="1711302" y="953027"/>
            <a:ext cx="8769396" cy="2494295"/>
          </a:xfrm>
        </p:spPr>
        <p:txBody>
          <a:bodyPr>
            <a:normAutofit/>
          </a:bodyPr>
          <a:lstStyle>
            <a:lvl1pPr algn="ctr">
              <a:defRPr sz="40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9" name="Subtitle 2">
            <a:extLst>
              <a:ext uri="{FF2B5EF4-FFF2-40B4-BE49-F238E27FC236}">
                <a16:creationId xmlns:a16="http://schemas.microsoft.com/office/drawing/2014/main" id="{5E130FEC-33A0-496A-8EC2-BD298C85EE42}"/>
              </a:ext>
            </a:extLst>
          </p:cNvPr>
          <p:cNvSpPr>
            <a:spLocks noGrp="1"/>
          </p:cNvSpPr>
          <p:nvPr>
            <p:ph type="subTitle" idx="1"/>
          </p:nvPr>
        </p:nvSpPr>
        <p:spPr>
          <a:xfrm>
            <a:off x="4438735" y="3603454"/>
            <a:ext cx="6041963" cy="1215470"/>
          </a:xfrm>
        </p:spPr>
        <p:txBody>
          <a:bodyPr>
            <a:normAutofit/>
          </a:bodyPr>
          <a:lstStyle>
            <a:lvl1pPr marL="0" indent="0" algn="r">
              <a:buNone/>
              <a:defRPr sz="28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dirty="0"/>
              <a:t>PRESENTATION TITLE</a:t>
            </a:r>
          </a:p>
        </p:txBody>
      </p:sp>
      <p:sp>
        <p:nvSpPr>
          <p:cNvPr id="27" name="Slide Number Placeholder 5">
            <a:extLst>
              <a:ext uri="{FF2B5EF4-FFF2-40B4-BE49-F238E27FC236}">
                <a16:creationId xmlns:a16="http://schemas.microsoft.com/office/drawing/2014/main" id="{225233E2-C3A8-4F82-B3D6-B9E4B1622D38}"/>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9" name="Date Placeholder 3">
            <a:extLst>
              <a:ext uri="{FF2B5EF4-FFF2-40B4-BE49-F238E27FC236}">
                <a16:creationId xmlns:a16="http://schemas.microsoft.com/office/drawing/2014/main" id="{97F40738-8D05-4386-863D-A8D23A41A0C8}"/>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20967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tags" Target="../tags/tag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3EC4DD-6E00-1935-B7FE-D77CD69D2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4897676-A39B-BB4B-650D-D5EE91DB6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BD5F10-44ED-8500-8ADC-1942357FA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EB23B-B557-4A16-A473-4730E4D68378}" type="datetimeFigureOut">
              <a:rPr lang="en-AU" smtClean="0"/>
              <a:t>23/10/2023</a:t>
            </a:fld>
            <a:endParaRPr lang="en-AU"/>
          </a:p>
        </p:txBody>
      </p:sp>
      <p:sp>
        <p:nvSpPr>
          <p:cNvPr id="5" name="Footer Placeholder 4">
            <a:extLst>
              <a:ext uri="{FF2B5EF4-FFF2-40B4-BE49-F238E27FC236}">
                <a16:creationId xmlns:a16="http://schemas.microsoft.com/office/drawing/2014/main" id="{97702541-3CA9-CD3A-FC49-452CC6B99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A7DD36F-7620-A205-9E94-A50CEE779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3F428-92BE-4C4D-B002-06256124F700}" type="slidenum">
              <a:rPr lang="en-AU" smtClean="0"/>
              <a:t>‹#›</a:t>
            </a:fld>
            <a:endParaRPr lang="en-AU"/>
          </a:p>
        </p:txBody>
      </p:sp>
    </p:spTree>
    <p:extLst>
      <p:ext uri="{BB962C8B-B14F-4D97-AF65-F5344CB8AC3E}">
        <p14:creationId xmlns:p14="http://schemas.microsoft.com/office/powerpoint/2010/main" val="254899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7" y="68"/>
            <a:ext cx="12191327" cy="6857865"/>
          </a:xfrm>
          <a:prstGeom prst="rect">
            <a:avLst/>
          </a:prstGeom>
        </p:spPr>
      </p:pic>
      <p:sp>
        <p:nvSpPr>
          <p:cNvPr id="1027" name="Title Placeholder 1"/>
          <p:cNvSpPr>
            <a:spLocks noGrp="1"/>
          </p:cNvSpPr>
          <p:nvPr>
            <p:ph type="title"/>
          </p:nvPr>
        </p:nvSpPr>
        <p:spPr bwMode="auto">
          <a:xfrm>
            <a:off x="608089" y="275530"/>
            <a:ext cx="10975822" cy="114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9989" tIns="29995" rIns="59989" bIns="29995" numCol="1" anchor="ctr" anchorCtr="0" compatLnSpc="1">
            <a:prstTxWarp prst="textNoShape">
              <a:avLst/>
            </a:prstTxWarp>
          </a:bodyPr>
          <a:lstStyle/>
          <a:p>
            <a:pPr lvl="0"/>
            <a:r>
              <a:rPr lang="en-US" altLang="en-US"/>
              <a:t>Click to edit Master title style</a:t>
            </a:r>
            <a:endParaRPr lang="en-AU" altLang="en-US"/>
          </a:p>
        </p:txBody>
      </p:sp>
      <p:sp>
        <p:nvSpPr>
          <p:cNvPr id="1028" name="Text Placeholder 2"/>
          <p:cNvSpPr>
            <a:spLocks noGrp="1"/>
          </p:cNvSpPr>
          <p:nvPr>
            <p:ph type="body" idx="1"/>
          </p:nvPr>
        </p:nvSpPr>
        <p:spPr bwMode="auto">
          <a:xfrm>
            <a:off x="608089" y="1599417"/>
            <a:ext cx="10975822" cy="452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9989" tIns="29995" rIns="59989" bIns="2999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extLst>
      <p:ext uri="{BB962C8B-B14F-4D97-AF65-F5344CB8AC3E}">
        <p14:creationId xmlns:p14="http://schemas.microsoft.com/office/powerpoint/2010/main" val="239932817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ransition>
    <p:wipe dir="r"/>
  </p:transition>
  <p:txStyles>
    <p:titleStyle>
      <a:lvl1pPr algn="ctr" defTabSz="1266580" rtl="0" eaLnBrk="0" fontAlgn="base" hangingPunct="0">
        <a:spcBef>
          <a:spcPct val="0"/>
        </a:spcBef>
        <a:spcAft>
          <a:spcPct val="0"/>
        </a:spcAft>
        <a:defRPr sz="6137" kern="1200">
          <a:solidFill>
            <a:schemeClr val="tx1">
              <a:lumMod val="95000"/>
              <a:lumOff val="5000"/>
            </a:schemeClr>
          </a:solidFill>
          <a:latin typeface="Arial" panose="020B0604020202020204" pitchFamily="34" charset="0"/>
          <a:ea typeface="+mj-ea"/>
          <a:cs typeface="Arial" panose="020B0604020202020204" pitchFamily="34" charset="0"/>
        </a:defRPr>
      </a:lvl1pPr>
      <a:lvl2pPr algn="ctr" defTabSz="1266580" rtl="0" eaLnBrk="0" fontAlgn="base" hangingPunct="0">
        <a:spcBef>
          <a:spcPct val="0"/>
        </a:spcBef>
        <a:spcAft>
          <a:spcPct val="0"/>
        </a:spcAft>
        <a:defRPr sz="6137">
          <a:solidFill>
            <a:schemeClr val="tx1"/>
          </a:solidFill>
          <a:latin typeface="Calibri" pitchFamily="34" charset="0"/>
        </a:defRPr>
      </a:lvl2pPr>
      <a:lvl3pPr algn="ctr" defTabSz="1266580" rtl="0" eaLnBrk="0" fontAlgn="base" hangingPunct="0">
        <a:spcBef>
          <a:spcPct val="0"/>
        </a:spcBef>
        <a:spcAft>
          <a:spcPct val="0"/>
        </a:spcAft>
        <a:defRPr sz="6137">
          <a:solidFill>
            <a:schemeClr val="tx1"/>
          </a:solidFill>
          <a:latin typeface="Calibri" pitchFamily="34" charset="0"/>
        </a:defRPr>
      </a:lvl3pPr>
      <a:lvl4pPr algn="ctr" defTabSz="1266580" rtl="0" eaLnBrk="0" fontAlgn="base" hangingPunct="0">
        <a:spcBef>
          <a:spcPct val="0"/>
        </a:spcBef>
        <a:spcAft>
          <a:spcPct val="0"/>
        </a:spcAft>
        <a:defRPr sz="6137">
          <a:solidFill>
            <a:schemeClr val="tx1"/>
          </a:solidFill>
          <a:latin typeface="Calibri" pitchFamily="34" charset="0"/>
        </a:defRPr>
      </a:lvl4pPr>
      <a:lvl5pPr algn="ctr" defTabSz="1266580" rtl="0" eaLnBrk="0" fontAlgn="base" hangingPunct="0">
        <a:spcBef>
          <a:spcPct val="0"/>
        </a:spcBef>
        <a:spcAft>
          <a:spcPct val="0"/>
        </a:spcAft>
        <a:defRPr sz="6137">
          <a:solidFill>
            <a:schemeClr val="tx1"/>
          </a:solidFill>
          <a:latin typeface="Calibri" pitchFamily="34" charset="0"/>
        </a:defRPr>
      </a:lvl5pPr>
      <a:lvl6pPr marL="967572" algn="ctr" defTabSz="1266580" rtl="0" fontAlgn="base">
        <a:spcBef>
          <a:spcPct val="0"/>
        </a:spcBef>
        <a:spcAft>
          <a:spcPct val="0"/>
        </a:spcAft>
        <a:defRPr sz="6137">
          <a:solidFill>
            <a:schemeClr val="tx1"/>
          </a:solidFill>
          <a:latin typeface="Calibri" pitchFamily="34" charset="0"/>
        </a:defRPr>
      </a:lvl6pPr>
      <a:lvl7pPr marL="1935145" algn="ctr" defTabSz="1266580" rtl="0" fontAlgn="base">
        <a:spcBef>
          <a:spcPct val="0"/>
        </a:spcBef>
        <a:spcAft>
          <a:spcPct val="0"/>
        </a:spcAft>
        <a:defRPr sz="6137">
          <a:solidFill>
            <a:schemeClr val="tx1"/>
          </a:solidFill>
          <a:latin typeface="Calibri" pitchFamily="34" charset="0"/>
        </a:defRPr>
      </a:lvl7pPr>
      <a:lvl8pPr marL="2902717" algn="ctr" defTabSz="1266580" rtl="0" fontAlgn="base">
        <a:spcBef>
          <a:spcPct val="0"/>
        </a:spcBef>
        <a:spcAft>
          <a:spcPct val="0"/>
        </a:spcAft>
        <a:defRPr sz="6137">
          <a:solidFill>
            <a:schemeClr val="tx1"/>
          </a:solidFill>
          <a:latin typeface="Calibri" pitchFamily="34" charset="0"/>
        </a:defRPr>
      </a:lvl8pPr>
      <a:lvl9pPr marL="3870289" algn="ctr" defTabSz="1266580" rtl="0" fontAlgn="base">
        <a:spcBef>
          <a:spcPct val="0"/>
        </a:spcBef>
        <a:spcAft>
          <a:spcPct val="0"/>
        </a:spcAft>
        <a:defRPr sz="6137">
          <a:solidFill>
            <a:schemeClr val="tx1"/>
          </a:solidFill>
          <a:latin typeface="Calibri" pitchFamily="34" charset="0"/>
        </a:defRPr>
      </a:lvl9pPr>
    </p:titleStyle>
    <p:bodyStyle>
      <a:lvl1pPr marL="473708" indent="-473708" algn="l" defTabSz="1266580" rtl="0" eaLnBrk="0" fontAlgn="base" hangingPunct="0">
        <a:spcBef>
          <a:spcPct val="20000"/>
        </a:spcBef>
        <a:spcAft>
          <a:spcPct val="0"/>
        </a:spcAft>
        <a:buFont typeface="Arial" panose="020B0604020202020204" pitchFamily="34" charset="0"/>
        <a:buChar char="•"/>
        <a:defRPr sz="4444"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1031406" indent="-396436" algn="l" defTabSz="1266580" rtl="0" eaLnBrk="0" fontAlgn="base" hangingPunct="0">
        <a:spcBef>
          <a:spcPct val="20000"/>
        </a:spcBef>
        <a:spcAft>
          <a:spcPct val="0"/>
        </a:spcAft>
        <a:buFont typeface="Arial" panose="020B0604020202020204" pitchFamily="34" charset="0"/>
        <a:buChar char="–"/>
        <a:defRPr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585744" indent="-315805" algn="l" defTabSz="1266580" rtl="0" eaLnBrk="0" fontAlgn="base" hangingPunct="0">
        <a:spcBef>
          <a:spcPct val="20000"/>
        </a:spcBef>
        <a:spcAft>
          <a:spcPct val="0"/>
        </a:spcAft>
        <a:buFont typeface="Arial" panose="020B0604020202020204" pitchFamily="34" charset="0"/>
        <a:buChar char="•"/>
        <a:defRPr sz="3386"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20714" indent="-315805" algn="l" defTabSz="1266580" rtl="0" eaLnBrk="0" fontAlgn="base" hangingPunct="0">
        <a:spcBef>
          <a:spcPct val="20000"/>
        </a:spcBef>
        <a:spcAft>
          <a:spcPct val="0"/>
        </a:spcAft>
        <a:buFont typeface="Arial" panose="020B0604020202020204" pitchFamily="34" charset="0"/>
        <a:buChar char="–"/>
        <a:defRPr sz="2751"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855682" indent="-315805" algn="l" defTabSz="1266580" rtl="0" eaLnBrk="0" fontAlgn="base" hangingPunct="0">
        <a:spcBef>
          <a:spcPct val="20000"/>
        </a:spcBef>
        <a:spcAft>
          <a:spcPct val="0"/>
        </a:spcAft>
        <a:buFont typeface="Arial" panose="020B0604020202020204" pitchFamily="34" charset="0"/>
        <a:buChar char="»"/>
        <a:defRPr sz="2751"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3491300" indent="-317392" algn="l" defTabSz="1269564" rtl="0" eaLnBrk="1" latinLnBrk="0" hangingPunct="1">
        <a:spcBef>
          <a:spcPct val="20000"/>
        </a:spcBef>
        <a:buFont typeface="Arial" panose="020B0604020202020204" pitchFamily="34" charset="0"/>
        <a:buChar char="•"/>
        <a:defRPr sz="2751" kern="1200">
          <a:solidFill>
            <a:schemeClr val="tx1"/>
          </a:solidFill>
          <a:latin typeface="+mn-lt"/>
          <a:ea typeface="+mn-ea"/>
          <a:cs typeface="+mn-cs"/>
        </a:defRPr>
      </a:lvl6pPr>
      <a:lvl7pPr marL="4126082" indent="-317392" algn="l" defTabSz="1269564" rtl="0" eaLnBrk="1" latinLnBrk="0" hangingPunct="1">
        <a:spcBef>
          <a:spcPct val="20000"/>
        </a:spcBef>
        <a:buFont typeface="Arial" panose="020B0604020202020204" pitchFamily="34" charset="0"/>
        <a:buChar char="•"/>
        <a:defRPr sz="2751" kern="1200">
          <a:solidFill>
            <a:schemeClr val="tx1"/>
          </a:solidFill>
          <a:latin typeface="+mn-lt"/>
          <a:ea typeface="+mn-ea"/>
          <a:cs typeface="+mn-cs"/>
        </a:defRPr>
      </a:lvl7pPr>
      <a:lvl8pPr marL="4760867" indent="-317392" algn="l" defTabSz="1269564" rtl="0" eaLnBrk="1" latinLnBrk="0" hangingPunct="1">
        <a:spcBef>
          <a:spcPct val="20000"/>
        </a:spcBef>
        <a:buFont typeface="Arial" panose="020B0604020202020204" pitchFamily="34" charset="0"/>
        <a:buChar char="•"/>
        <a:defRPr sz="2751" kern="1200">
          <a:solidFill>
            <a:schemeClr val="tx1"/>
          </a:solidFill>
          <a:latin typeface="+mn-lt"/>
          <a:ea typeface="+mn-ea"/>
          <a:cs typeface="+mn-cs"/>
        </a:defRPr>
      </a:lvl8pPr>
      <a:lvl9pPr marL="5395647" indent="-317392" algn="l" defTabSz="1269564" rtl="0" eaLnBrk="1" latinLnBrk="0" hangingPunct="1">
        <a:spcBef>
          <a:spcPct val="20000"/>
        </a:spcBef>
        <a:buFont typeface="Arial" panose="020B0604020202020204" pitchFamily="34" charset="0"/>
        <a:buChar char="•"/>
        <a:defRPr sz="2751" kern="1200">
          <a:solidFill>
            <a:schemeClr val="tx1"/>
          </a:solidFill>
          <a:latin typeface="+mn-lt"/>
          <a:ea typeface="+mn-ea"/>
          <a:cs typeface="+mn-cs"/>
        </a:defRPr>
      </a:lvl9pPr>
    </p:bodyStyle>
    <p:otherStyle>
      <a:defPPr>
        <a:defRPr lang="en-US"/>
      </a:defPPr>
      <a:lvl1pPr marL="0" algn="l" defTabSz="1269564" rtl="0" eaLnBrk="1" latinLnBrk="0" hangingPunct="1">
        <a:defRPr sz="2540" kern="1200">
          <a:solidFill>
            <a:schemeClr val="tx1"/>
          </a:solidFill>
          <a:latin typeface="+mn-lt"/>
          <a:ea typeface="+mn-ea"/>
          <a:cs typeface="+mn-cs"/>
        </a:defRPr>
      </a:lvl1pPr>
      <a:lvl2pPr marL="634784" algn="l" defTabSz="1269564" rtl="0" eaLnBrk="1" latinLnBrk="0" hangingPunct="1">
        <a:defRPr sz="2540" kern="1200">
          <a:solidFill>
            <a:schemeClr val="tx1"/>
          </a:solidFill>
          <a:latin typeface="+mn-lt"/>
          <a:ea typeface="+mn-ea"/>
          <a:cs typeface="+mn-cs"/>
        </a:defRPr>
      </a:lvl2pPr>
      <a:lvl3pPr marL="1269564" algn="l" defTabSz="1269564" rtl="0" eaLnBrk="1" latinLnBrk="0" hangingPunct="1">
        <a:defRPr sz="2540" kern="1200">
          <a:solidFill>
            <a:schemeClr val="tx1"/>
          </a:solidFill>
          <a:latin typeface="+mn-lt"/>
          <a:ea typeface="+mn-ea"/>
          <a:cs typeface="+mn-cs"/>
        </a:defRPr>
      </a:lvl3pPr>
      <a:lvl4pPr marL="1904346" algn="l" defTabSz="1269564" rtl="0" eaLnBrk="1" latinLnBrk="0" hangingPunct="1">
        <a:defRPr sz="2540" kern="1200">
          <a:solidFill>
            <a:schemeClr val="tx1"/>
          </a:solidFill>
          <a:latin typeface="+mn-lt"/>
          <a:ea typeface="+mn-ea"/>
          <a:cs typeface="+mn-cs"/>
        </a:defRPr>
      </a:lvl4pPr>
      <a:lvl5pPr marL="2539128" algn="l" defTabSz="1269564" rtl="0" eaLnBrk="1" latinLnBrk="0" hangingPunct="1">
        <a:defRPr sz="2540" kern="1200">
          <a:solidFill>
            <a:schemeClr val="tx1"/>
          </a:solidFill>
          <a:latin typeface="+mn-lt"/>
          <a:ea typeface="+mn-ea"/>
          <a:cs typeface="+mn-cs"/>
        </a:defRPr>
      </a:lvl5pPr>
      <a:lvl6pPr marL="3173910" algn="l" defTabSz="1269564" rtl="0" eaLnBrk="1" latinLnBrk="0" hangingPunct="1">
        <a:defRPr sz="2540" kern="1200">
          <a:solidFill>
            <a:schemeClr val="tx1"/>
          </a:solidFill>
          <a:latin typeface="+mn-lt"/>
          <a:ea typeface="+mn-ea"/>
          <a:cs typeface="+mn-cs"/>
        </a:defRPr>
      </a:lvl6pPr>
      <a:lvl7pPr marL="3808692" algn="l" defTabSz="1269564" rtl="0" eaLnBrk="1" latinLnBrk="0" hangingPunct="1">
        <a:defRPr sz="2540" kern="1200">
          <a:solidFill>
            <a:schemeClr val="tx1"/>
          </a:solidFill>
          <a:latin typeface="+mn-lt"/>
          <a:ea typeface="+mn-ea"/>
          <a:cs typeface="+mn-cs"/>
        </a:defRPr>
      </a:lvl7pPr>
      <a:lvl8pPr marL="4443474" algn="l" defTabSz="1269564" rtl="0" eaLnBrk="1" latinLnBrk="0" hangingPunct="1">
        <a:defRPr sz="2540" kern="1200">
          <a:solidFill>
            <a:schemeClr val="tx1"/>
          </a:solidFill>
          <a:latin typeface="+mn-lt"/>
          <a:ea typeface="+mn-ea"/>
          <a:cs typeface="+mn-cs"/>
        </a:defRPr>
      </a:lvl8pPr>
      <a:lvl9pPr marL="5078257" algn="l" defTabSz="1269564" rtl="0" eaLnBrk="1" latinLnBrk="0" hangingPunct="1">
        <a:defRPr sz="25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570308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4963" y="1628776"/>
            <a:ext cx="11520000" cy="450056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4963" y="6343380"/>
            <a:ext cx="6720000" cy="252000"/>
          </a:xfrm>
          <a:prstGeom prst="rect">
            <a:avLst/>
          </a:prstGeom>
        </p:spPr>
        <p:txBody>
          <a:bodyPr vert="horz" lIns="0" tIns="0" rIns="0" bIns="0" rtlCol="0" anchor="t"/>
          <a:lstStyle>
            <a:lvl1pPr algn="l">
              <a:lnSpc>
                <a:spcPct val="90000"/>
              </a:lnSpc>
              <a:spcAft>
                <a:spcPts val="600"/>
              </a:spcAft>
              <a:defRPr sz="1200" b="1">
                <a:solidFill>
                  <a:schemeClr val="bg2"/>
                </a:solidFill>
                <a:latin typeface="+mn-lt"/>
              </a:defRPr>
            </a:lvl1pPr>
          </a:lstStyle>
          <a:p>
            <a:r>
              <a:rPr lang="en-US" dirty="0"/>
              <a:t>NSW Health</a:t>
            </a:r>
            <a:endParaRPr lang="en-AU" dirty="0"/>
          </a:p>
        </p:txBody>
      </p:sp>
      <p:sp>
        <p:nvSpPr>
          <p:cNvPr id="6" name="Slide Number Placeholder 5"/>
          <p:cNvSpPr>
            <a:spLocks noGrp="1"/>
          </p:cNvSpPr>
          <p:nvPr>
            <p:ph type="sldNum" sz="quarter" idx="4"/>
          </p:nvPr>
        </p:nvSpPr>
        <p:spPr>
          <a:xfrm>
            <a:off x="11366496" y="6343380"/>
            <a:ext cx="490542" cy="180000"/>
          </a:xfrm>
          <a:prstGeom prst="rect">
            <a:avLst/>
          </a:prstGeom>
        </p:spPr>
        <p:txBody>
          <a:bodyPr vert="horz" lIns="0" tIns="0" rIns="0" bIns="0" rtlCol="0" anchor="t"/>
          <a:lstStyle>
            <a:lvl1pPr algn="r">
              <a:lnSpc>
                <a:spcPct val="90000"/>
              </a:lnSpc>
              <a:spcAft>
                <a:spcPts val="600"/>
              </a:spcAft>
              <a:defRPr sz="1200">
                <a:solidFill>
                  <a:schemeClr val="tx1"/>
                </a:solidFill>
                <a:latin typeface="+mn-lt"/>
              </a:defRPr>
            </a:lvl1pPr>
          </a:lstStyle>
          <a:p>
            <a:fld id="{10A01DC5-1685-4615-8240-15192985C6A2}" type="slidenum">
              <a:rPr lang="en-AU" smtClean="0"/>
              <a:pPr/>
              <a:t>‹#›</a:t>
            </a:fld>
            <a:endParaRPr lang="en-AU" dirty="0"/>
          </a:p>
        </p:txBody>
      </p:sp>
    </p:spTree>
    <p:custDataLst>
      <p:tags r:id="rId26"/>
    </p:custDataLst>
    <p:extLst>
      <p:ext uri="{BB962C8B-B14F-4D97-AF65-F5344CB8AC3E}">
        <p14:creationId xmlns:p14="http://schemas.microsoft.com/office/powerpoint/2010/main" val="15613231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Lst>
  <p:hf hdr="0" dt="0"/>
  <p:txStyles>
    <p:titleStyle>
      <a:lvl1pPr algn="l" defTabSz="914377" rtl="0" eaLnBrk="1" latinLnBrk="0" hangingPunct="1">
        <a:lnSpc>
          <a:spcPct val="90000"/>
        </a:lnSpc>
        <a:spcBef>
          <a:spcPct val="0"/>
        </a:spcBef>
        <a:spcAft>
          <a:spcPts val="600"/>
        </a:spcAft>
        <a:buNone/>
        <a:defRPr sz="3600" kern="1200">
          <a:solidFill>
            <a:schemeClr val="accent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400" b="0" kern="1200">
          <a:solidFill>
            <a:schemeClr val="tx1"/>
          </a:solidFill>
          <a:latin typeface="+mj-lt"/>
          <a:ea typeface="+mn-ea"/>
          <a:cs typeface="+mn-cs"/>
        </a:defRPr>
      </a:lvl2pPr>
      <a:lvl3pPr marL="0" indent="0" algn="l" defTabSz="914377" rtl="0" eaLnBrk="1" latinLnBrk="0" hangingPunct="1">
        <a:lnSpc>
          <a:spcPct val="9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9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orient="horz" pos="3974">
          <p15:clr>
            <a:srgbClr val="F26B43"/>
          </p15:clr>
        </p15:guide>
        <p15:guide id="3"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CCLHD-CCH-Home@health.nsw.gov.au" TargetMode="External"/><Relationship Id="rId2" Type="http://schemas.openxmlformats.org/officeDocument/2006/relationships/hyperlink" Target="mailto:CCLHD-HITH-intake@health.nsw.gov.au" TargetMode="External"/><Relationship Id="rId1" Type="http://schemas.openxmlformats.org/officeDocument/2006/relationships/slideLayout" Target="../slideLayouts/slideLayout25.xml"/><Relationship Id="rId5" Type="http://schemas.openxmlformats.org/officeDocument/2006/relationships/image" Target="../media/image18.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mailto:Eloise.Warren@health.nsw.gov.au"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Freeform: Shape 46">
            <a:extLst>
              <a:ext uri="{FF2B5EF4-FFF2-40B4-BE49-F238E27FC236}">
                <a16:creationId xmlns:a16="http://schemas.microsoft.com/office/drawing/2014/main" id="{2587169E-2A0C-4EEA-BF70-71E2BC404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29686" cy="3469184"/>
          </a:xfrm>
          <a:custGeom>
            <a:avLst/>
            <a:gdLst>
              <a:gd name="connsiteX0" fmla="*/ 0 w 4229686"/>
              <a:gd name="connsiteY0" fmla="*/ 0 h 3469184"/>
              <a:gd name="connsiteX1" fmla="*/ 3937282 w 4229686"/>
              <a:gd name="connsiteY1" fmla="*/ 0 h 3469184"/>
              <a:gd name="connsiteX2" fmla="*/ 3947509 w 4229686"/>
              <a:gd name="connsiteY2" fmla="*/ 16834 h 3469184"/>
              <a:gd name="connsiteX3" fmla="*/ 4229686 w 4229686"/>
              <a:gd name="connsiteY3" fmla="*/ 1131238 h 3469184"/>
              <a:gd name="connsiteX4" fmla="*/ 1891740 w 4229686"/>
              <a:gd name="connsiteY4" fmla="*/ 3469184 h 3469184"/>
              <a:gd name="connsiteX5" fmla="*/ 87667 w 4229686"/>
              <a:gd name="connsiteY5" fmla="*/ 2618389 h 3469184"/>
              <a:gd name="connsiteX6" fmla="*/ 0 w 4229686"/>
              <a:gd name="connsiteY6" fmla="*/ 2501153 h 34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9686" h="3469184">
                <a:moveTo>
                  <a:pt x="0" y="0"/>
                </a:moveTo>
                <a:lnTo>
                  <a:pt x="3937282" y="0"/>
                </a:lnTo>
                <a:lnTo>
                  <a:pt x="3947509" y="16834"/>
                </a:lnTo>
                <a:cubicBezTo>
                  <a:pt x="4127466" y="348105"/>
                  <a:pt x="4229686" y="727734"/>
                  <a:pt x="4229686" y="1131238"/>
                </a:cubicBezTo>
                <a:cubicBezTo>
                  <a:pt x="4229686" y="2422450"/>
                  <a:pt x="3182952" y="3469184"/>
                  <a:pt x="1891740" y="3469184"/>
                </a:cubicBezTo>
                <a:cubicBezTo>
                  <a:pt x="1165433" y="3469184"/>
                  <a:pt x="516481" y="3137991"/>
                  <a:pt x="87667" y="2618389"/>
                </a:cubicBezTo>
                <a:lnTo>
                  <a:pt x="0" y="25011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Oval 48">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1645" y="3853046"/>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F6EB9B19-D8F1-4EB1-AA3B-A92D9BCE2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94561" y="2928977"/>
            <a:ext cx="5010226" cy="3929025"/>
          </a:xfrm>
          <a:custGeom>
            <a:avLst/>
            <a:gdLst>
              <a:gd name="connsiteX0" fmla="*/ 2505113 w 5010226"/>
              <a:gd name="connsiteY0" fmla="*/ 0 h 3929025"/>
              <a:gd name="connsiteX1" fmla="*/ 5010226 w 5010226"/>
              <a:gd name="connsiteY1" fmla="*/ 2505113 h 3929025"/>
              <a:gd name="connsiteX2" fmla="*/ 4582392 w 5010226"/>
              <a:gd name="connsiteY2" fmla="*/ 3905746 h 3929025"/>
              <a:gd name="connsiteX3" fmla="*/ 4564985 w 5010226"/>
              <a:gd name="connsiteY3" fmla="*/ 3929025 h 3929025"/>
              <a:gd name="connsiteX4" fmla="*/ 445242 w 5010226"/>
              <a:gd name="connsiteY4" fmla="*/ 3929025 h 3929025"/>
              <a:gd name="connsiteX5" fmla="*/ 427834 w 5010226"/>
              <a:gd name="connsiteY5" fmla="*/ 3905746 h 3929025"/>
              <a:gd name="connsiteX6" fmla="*/ 0 w 5010226"/>
              <a:gd name="connsiteY6" fmla="*/ 2505113 h 3929025"/>
              <a:gd name="connsiteX7" fmla="*/ 2505113 w 5010226"/>
              <a:gd name="connsiteY7" fmla="*/ 0 h 39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0226" h="3929025">
                <a:moveTo>
                  <a:pt x="2505113" y="0"/>
                </a:moveTo>
                <a:cubicBezTo>
                  <a:pt x="3888649" y="0"/>
                  <a:pt x="5010226" y="1121577"/>
                  <a:pt x="5010226" y="2505113"/>
                </a:cubicBezTo>
                <a:cubicBezTo>
                  <a:pt x="5010226" y="3023939"/>
                  <a:pt x="4852505" y="3505927"/>
                  <a:pt x="4582392" y="3905746"/>
                </a:cubicBezTo>
                <a:lnTo>
                  <a:pt x="4564985" y="3929025"/>
                </a:lnTo>
                <a:lnTo>
                  <a:pt x="445242" y="3929025"/>
                </a:lnTo>
                <a:lnTo>
                  <a:pt x="427834" y="3905746"/>
                </a:lnTo>
                <a:cubicBezTo>
                  <a:pt x="157722" y="3505927"/>
                  <a:pt x="0" y="3023939"/>
                  <a:pt x="0" y="2505113"/>
                </a:cubicBezTo>
                <a:cubicBezTo>
                  <a:pt x="0" y="1121577"/>
                  <a:pt x="1121577" y="0"/>
                  <a:pt x="2505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Arc 5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915428">
            <a:off x="8549639" y="1895148"/>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6096000" y="290909"/>
            <a:ext cx="5197813" cy="3036079"/>
          </a:xfrm>
        </p:spPr>
        <p:txBody>
          <a:bodyPr>
            <a:normAutofit/>
          </a:bodyPr>
          <a:lstStyle/>
          <a:p>
            <a:pPr algn="l"/>
            <a:r>
              <a:rPr lang="en-US" sz="6600" dirty="0">
                <a:solidFill>
                  <a:srgbClr val="FFFFFF"/>
                </a:solidFill>
              </a:rPr>
              <a:t>Welcome to </a:t>
            </a:r>
            <a:br>
              <a:rPr lang="en-US" sz="6600" dirty="0">
                <a:solidFill>
                  <a:srgbClr val="FFFFFF"/>
                </a:solidFill>
              </a:rPr>
            </a:br>
            <a:r>
              <a:rPr lang="en-US" sz="6600" dirty="0">
                <a:solidFill>
                  <a:srgbClr val="FFFFFF"/>
                </a:solidFill>
              </a:rPr>
              <a:t>Central Coast </a:t>
            </a:r>
            <a:r>
              <a:rPr lang="en-US" sz="6600" dirty="0" err="1">
                <a:solidFill>
                  <a:srgbClr val="FFFFFF"/>
                </a:solidFill>
              </a:rPr>
              <a:t>Health@Home</a:t>
            </a:r>
            <a:endParaRPr lang="en-US" sz="6600" dirty="0">
              <a:solidFill>
                <a:srgbClr val="FFFFFF"/>
              </a:solidFill>
            </a:endParaRP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7419315" y="4685340"/>
            <a:ext cx="4772685" cy="1881751"/>
          </a:xfrm>
        </p:spPr>
        <p:txBody>
          <a:bodyPr>
            <a:normAutofit fontScale="92500" lnSpcReduction="20000"/>
          </a:bodyPr>
          <a:lstStyle/>
          <a:p>
            <a:pPr algn="l"/>
            <a:endParaRPr lang="en-US" dirty="0">
              <a:solidFill>
                <a:srgbClr val="FFFFFF"/>
              </a:solidFill>
            </a:endParaRPr>
          </a:p>
          <a:p>
            <a:pPr algn="l"/>
            <a:r>
              <a:rPr lang="en-US" dirty="0">
                <a:solidFill>
                  <a:srgbClr val="FFFFFF"/>
                </a:solidFill>
              </a:rPr>
              <a:t>Dr Elly Warren </a:t>
            </a:r>
          </a:p>
          <a:p>
            <a:pPr algn="l"/>
            <a:r>
              <a:rPr lang="en-US" dirty="0">
                <a:solidFill>
                  <a:srgbClr val="FFFFFF"/>
                </a:solidFill>
              </a:rPr>
              <a:t>Dr Catherine Palmqvist</a:t>
            </a:r>
          </a:p>
          <a:p>
            <a:pPr algn="l"/>
            <a:endParaRPr lang="en-US" dirty="0">
              <a:solidFill>
                <a:srgbClr val="FFFFFF"/>
              </a:solidFill>
            </a:endParaRPr>
          </a:p>
          <a:p>
            <a:pPr algn="l"/>
            <a:r>
              <a:rPr lang="en-US" dirty="0">
                <a:solidFill>
                  <a:srgbClr val="FFFFFF"/>
                </a:solidFill>
              </a:rPr>
              <a:t>Medical Directors, GP Staff Specialists</a:t>
            </a:r>
          </a:p>
        </p:txBody>
      </p:sp>
      <p:pic>
        <p:nvPicPr>
          <p:cNvPr id="5" name="Picture 4" descr="A purple circle with white text&#10;&#10;Description automatically generated">
            <a:extLst>
              <a:ext uri="{FF2B5EF4-FFF2-40B4-BE49-F238E27FC236}">
                <a16:creationId xmlns:a16="http://schemas.microsoft.com/office/drawing/2014/main" id="{E803B101-6A68-5EAF-256D-966164D8C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69" y="-95011"/>
            <a:ext cx="2928975" cy="292897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7" name="Picture 6" descr="A logo for a health care clinic&#10;&#10;Description automatically generated">
            <a:extLst>
              <a:ext uri="{FF2B5EF4-FFF2-40B4-BE49-F238E27FC236}">
                <a16:creationId xmlns:a16="http://schemas.microsoft.com/office/drawing/2014/main" id="{51F97E0A-F2B1-68BA-6D1F-43757597F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183" y="4027251"/>
            <a:ext cx="3863706" cy="2370910"/>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Tree>
    <p:extLst>
      <p:ext uri="{BB962C8B-B14F-4D97-AF65-F5344CB8AC3E}">
        <p14:creationId xmlns:p14="http://schemas.microsoft.com/office/powerpoint/2010/main" val="57726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DB60-C029-5E09-2E2E-50C632092823}"/>
              </a:ext>
            </a:extLst>
          </p:cNvPr>
          <p:cNvSpPr>
            <a:spLocks noGrp="1"/>
          </p:cNvSpPr>
          <p:nvPr>
            <p:ph type="title"/>
          </p:nvPr>
        </p:nvSpPr>
        <p:spPr>
          <a:xfrm>
            <a:off x="-226503" y="274211"/>
            <a:ext cx="10975822" cy="1142440"/>
          </a:xfrm>
        </p:spPr>
        <p:txBody>
          <a:bodyPr/>
          <a:lstStyle/>
          <a:p>
            <a:r>
              <a:rPr lang="en-AU" b="1" dirty="0"/>
              <a:t>HOW TO REFER</a:t>
            </a:r>
          </a:p>
        </p:txBody>
      </p:sp>
      <p:sp>
        <p:nvSpPr>
          <p:cNvPr id="3" name="Content Placeholder 2">
            <a:extLst>
              <a:ext uri="{FF2B5EF4-FFF2-40B4-BE49-F238E27FC236}">
                <a16:creationId xmlns:a16="http://schemas.microsoft.com/office/drawing/2014/main" id="{6CE6F5B4-C3DC-4021-02C4-A9916CDC75F6}"/>
              </a:ext>
            </a:extLst>
          </p:cNvPr>
          <p:cNvSpPr>
            <a:spLocks noGrp="1"/>
          </p:cNvSpPr>
          <p:nvPr>
            <p:ph idx="1"/>
          </p:nvPr>
        </p:nvSpPr>
        <p:spPr>
          <a:xfrm>
            <a:off x="608089" y="1416651"/>
            <a:ext cx="10975822" cy="4526079"/>
          </a:xfrm>
        </p:spPr>
        <p:txBody>
          <a:bodyPr/>
          <a:lstStyle/>
          <a:p>
            <a:pPr marL="473075" indent="-473075"/>
            <a:r>
              <a:rPr lang="en-AU" dirty="0"/>
              <a:t>HITH (and RACE)</a:t>
            </a:r>
            <a:endParaRPr lang="en-US" dirty="0"/>
          </a:p>
          <a:p>
            <a:pPr marL="1031240" lvl="1" indent="-396240"/>
            <a:r>
              <a:rPr lang="en-AU" dirty="0"/>
              <a:t>HITH intake Ph: 4320 3482</a:t>
            </a:r>
          </a:p>
          <a:p>
            <a:pPr marL="1031240" lvl="1" indent="-396240"/>
            <a:r>
              <a:rPr lang="en-AU" dirty="0"/>
              <a:t>Senior Medical Officer Ph: 0474 190 352 or via switch</a:t>
            </a:r>
          </a:p>
          <a:p>
            <a:pPr marL="1031240" lvl="1" indent="-396240"/>
            <a:r>
              <a:rPr lang="en-AU" dirty="0"/>
              <a:t>Email a referral: </a:t>
            </a:r>
          </a:p>
          <a:p>
            <a:pPr marL="1031240" lvl="1" indent="-396240"/>
            <a:r>
              <a:rPr lang="en-AU" dirty="0">
                <a:hlinkClick r:id="rId2"/>
              </a:rPr>
              <a:t>CCLHD-HITH-intake@health.nsw.gov.au</a:t>
            </a:r>
            <a:endParaRPr lang="en-AU" dirty="0"/>
          </a:p>
          <a:p>
            <a:pPr marL="473075" indent="-473075"/>
            <a:r>
              <a:rPr lang="en-AU" dirty="0" err="1"/>
              <a:t>VCaT</a:t>
            </a:r>
            <a:endParaRPr lang="en-AU" dirty="0"/>
          </a:p>
          <a:p>
            <a:pPr marL="1031240" lvl="1" indent="-396240"/>
            <a:r>
              <a:rPr lang="en-AU" dirty="0" err="1"/>
              <a:t>VCaT</a:t>
            </a:r>
            <a:r>
              <a:rPr lang="en-AU" dirty="0"/>
              <a:t> intake Ph: 4320 2460</a:t>
            </a:r>
          </a:p>
          <a:p>
            <a:pPr marL="1031240" lvl="1" indent="-396240"/>
            <a:r>
              <a:rPr lang="en-AU" dirty="0"/>
              <a:t>Email a referral:</a:t>
            </a:r>
          </a:p>
          <a:p>
            <a:pPr marL="1031240" lvl="1" indent="-396240"/>
            <a:r>
              <a:rPr lang="en-AU" dirty="0">
                <a:hlinkClick r:id="rId3"/>
              </a:rPr>
              <a:t>CCLHD-CCH-Home@health.nsw.gov.au</a:t>
            </a:r>
          </a:p>
          <a:p>
            <a:pPr marL="473075" indent="-473075"/>
            <a:r>
              <a:rPr lang="en-AU" sz="4400" dirty="0" err="1">
                <a:latin typeface="Arial"/>
                <a:cs typeface="Arial"/>
              </a:rPr>
              <a:t>HealthPathways</a:t>
            </a:r>
            <a:endParaRPr lang="en-AU" sz="4400" dirty="0">
              <a:latin typeface="Arial"/>
              <a:cs typeface="Arial"/>
            </a:endParaRPr>
          </a:p>
          <a:p>
            <a:pPr marL="1030773" lvl="1" indent="-473075"/>
            <a:r>
              <a:rPr lang="en-AU" sz="1756" dirty="0">
                <a:latin typeface="Arial"/>
                <a:cs typeface="Arial"/>
              </a:rPr>
              <a:t>Username: </a:t>
            </a:r>
            <a:r>
              <a:rPr lang="en-AU" sz="1756" dirty="0" err="1">
                <a:latin typeface="Arial"/>
                <a:cs typeface="Arial"/>
              </a:rPr>
              <a:t>centralcoast</a:t>
            </a:r>
            <a:endParaRPr lang="en-AU" sz="1756" dirty="0">
              <a:latin typeface="Arial"/>
              <a:cs typeface="Arial"/>
            </a:endParaRPr>
          </a:p>
          <a:p>
            <a:pPr marL="1030773" lvl="1" indent="-473075"/>
            <a:r>
              <a:rPr lang="en-AU" sz="1756" dirty="0">
                <a:latin typeface="Arial"/>
                <a:cs typeface="Arial"/>
              </a:rPr>
              <a:t>Password: 1connect</a:t>
            </a:r>
            <a:endParaRPr lang="en-AU" sz="1756" dirty="0"/>
          </a:p>
        </p:txBody>
      </p:sp>
      <p:pic>
        <p:nvPicPr>
          <p:cNvPr id="5" name="Picture 4" descr="A purple circle with white letters&#10;&#10;Description automatically generated">
            <a:extLst>
              <a:ext uri="{FF2B5EF4-FFF2-40B4-BE49-F238E27FC236}">
                <a16:creationId xmlns:a16="http://schemas.microsoft.com/office/drawing/2014/main" id="{DB73A64B-46AF-A90E-DCCF-BDABEA314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959" y="573113"/>
            <a:ext cx="3023889" cy="3023889"/>
          </a:xfrm>
          <a:prstGeom prst="rect">
            <a:avLst/>
          </a:prstGeom>
        </p:spPr>
      </p:pic>
      <p:pic>
        <p:nvPicPr>
          <p:cNvPr id="7" name="Picture 6" descr="A logo for a health care clinic&#10;&#10;Description automatically generated">
            <a:extLst>
              <a:ext uri="{FF2B5EF4-FFF2-40B4-BE49-F238E27FC236}">
                <a16:creationId xmlns:a16="http://schemas.microsoft.com/office/drawing/2014/main" id="{2D95FD83-B920-7445-17B1-2C46970E8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810" y="3244442"/>
            <a:ext cx="3771900" cy="2314575"/>
          </a:xfrm>
          <a:prstGeom prst="rect">
            <a:avLst/>
          </a:prstGeom>
        </p:spPr>
      </p:pic>
    </p:spTree>
    <p:extLst>
      <p:ext uri="{BB962C8B-B14F-4D97-AF65-F5344CB8AC3E}">
        <p14:creationId xmlns:p14="http://schemas.microsoft.com/office/powerpoint/2010/main" val="285821107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0F77-E8A6-D23B-0360-005C56EA1BC7}"/>
              </a:ext>
            </a:extLst>
          </p:cNvPr>
          <p:cNvSpPr>
            <a:spLocks noGrp="1"/>
          </p:cNvSpPr>
          <p:nvPr>
            <p:ph type="title"/>
          </p:nvPr>
        </p:nvSpPr>
        <p:spPr/>
        <p:txBody>
          <a:bodyPr/>
          <a:lstStyle/>
          <a:p>
            <a:r>
              <a:rPr lang="en-US" sz="6100" dirty="0">
                <a:latin typeface="Arial"/>
                <a:cs typeface="Arial"/>
              </a:rPr>
              <a:t>Long Jetty Urgent Care Clinic</a:t>
            </a:r>
            <a:endParaRPr lang="en-US" dirty="0"/>
          </a:p>
        </p:txBody>
      </p:sp>
      <p:sp>
        <p:nvSpPr>
          <p:cNvPr id="3" name="Content Placeholder 2">
            <a:extLst>
              <a:ext uri="{FF2B5EF4-FFF2-40B4-BE49-F238E27FC236}">
                <a16:creationId xmlns:a16="http://schemas.microsoft.com/office/drawing/2014/main" id="{08E65045-5A39-2185-CA72-B6A3334770BC}"/>
              </a:ext>
            </a:extLst>
          </p:cNvPr>
          <p:cNvSpPr>
            <a:spLocks noGrp="1"/>
          </p:cNvSpPr>
          <p:nvPr>
            <p:ph idx="1"/>
          </p:nvPr>
        </p:nvSpPr>
        <p:spPr>
          <a:xfrm>
            <a:off x="608089" y="1599417"/>
            <a:ext cx="11337834" cy="4983053"/>
          </a:xfrm>
        </p:spPr>
        <p:txBody>
          <a:bodyPr/>
          <a:lstStyle/>
          <a:p>
            <a:pPr marL="473075" indent="-473075"/>
            <a:r>
              <a:rPr lang="en-US" sz="2400" dirty="0">
                <a:latin typeface="Arial"/>
                <a:cs typeface="Arial"/>
              </a:rPr>
              <a:t>NSW Health funded, non-Medicare</a:t>
            </a:r>
          </a:p>
          <a:p>
            <a:pPr marL="473075" indent="-473075"/>
            <a:r>
              <a:rPr lang="en-US" sz="2400" dirty="0">
                <a:latin typeface="Arial"/>
                <a:cs typeface="Arial"/>
              </a:rPr>
              <a:t>An extension of ED for triage category 4/5</a:t>
            </a:r>
          </a:p>
          <a:p>
            <a:pPr marL="473075" indent="-473075"/>
            <a:r>
              <a:rPr lang="en-US" sz="2400" dirty="0">
                <a:latin typeface="Arial"/>
                <a:cs typeface="Arial"/>
              </a:rPr>
              <a:t>GP-led</a:t>
            </a:r>
          </a:p>
          <a:p>
            <a:pPr marL="473075" indent="-473075"/>
            <a:r>
              <a:rPr lang="en-US" sz="2400" dirty="0">
                <a:latin typeface="Arial"/>
                <a:cs typeface="Arial"/>
              </a:rPr>
              <a:t>At least 25% musculoskeletal</a:t>
            </a:r>
          </a:p>
          <a:p>
            <a:pPr marL="473075" indent="-473075"/>
            <a:r>
              <a:rPr lang="en-US" sz="2400" dirty="0">
                <a:latin typeface="Arial"/>
                <a:cs typeface="Arial"/>
              </a:rPr>
              <a:t>Projected opening Jan 2023, limited opening prior</a:t>
            </a:r>
          </a:p>
          <a:p>
            <a:pPr marL="1030773" lvl="1" indent="-473075"/>
            <a:r>
              <a:rPr lang="en-US" sz="2000" dirty="0">
                <a:latin typeface="Arial"/>
                <a:cs typeface="Arial"/>
              </a:rPr>
              <a:t>CCLHD UCC Steering Committee and Project Officer guiding implementation; PHN rep</a:t>
            </a:r>
            <a:endParaRPr lang="en-US" sz="2000" dirty="0"/>
          </a:p>
          <a:p>
            <a:pPr marL="473075" indent="-473075"/>
            <a:r>
              <a:rPr lang="en-US" sz="2400" dirty="0">
                <a:latin typeface="Arial"/>
                <a:cs typeface="Arial"/>
              </a:rPr>
              <a:t>Triage and appts </a:t>
            </a:r>
            <a:r>
              <a:rPr lang="en-US" sz="2400" b="1" dirty="0">
                <a:latin typeface="Arial"/>
                <a:cs typeface="Arial"/>
              </a:rPr>
              <a:t>booked by </a:t>
            </a:r>
            <a:r>
              <a:rPr lang="en-US" sz="2400" b="1" dirty="0" err="1">
                <a:latin typeface="Arial"/>
                <a:cs typeface="Arial"/>
              </a:rPr>
              <a:t>HealthDirect</a:t>
            </a:r>
            <a:r>
              <a:rPr lang="en-US" sz="2400" dirty="0">
                <a:latin typeface="Arial"/>
                <a:cs typeface="Arial"/>
              </a:rPr>
              <a:t>, no walk-ins</a:t>
            </a:r>
          </a:p>
          <a:p>
            <a:pPr marL="473075" indent="-473075"/>
            <a:r>
              <a:rPr lang="en-US" sz="2400" dirty="0">
                <a:latin typeface="Arial"/>
                <a:cs typeface="Arial"/>
              </a:rPr>
              <a:t>Possible alternative referral pathways via GP, ED, NSW Ambulance</a:t>
            </a:r>
          </a:p>
          <a:p>
            <a:pPr marL="473075" indent="-473075"/>
            <a:r>
              <a:rPr lang="en-US" sz="2400" dirty="0">
                <a:latin typeface="Arial"/>
                <a:cs typeface="Arial"/>
              </a:rPr>
              <a:t>Collaborative model, direct access into CCLHD services</a:t>
            </a:r>
          </a:p>
          <a:p>
            <a:pPr marL="1031240" lvl="1" indent="-396240"/>
            <a:r>
              <a:rPr lang="en-US" sz="2000" dirty="0">
                <a:latin typeface="Arial"/>
                <a:cs typeface="Arial"/>
              </a:rPr>
              <a:t>ED, fracture clinic, specialist wound CNCs, radiology/pathology, HITH, outpatient clinics</a:t>
            </a:r>
          </a:p>
          <a:p>
            <a:pPr marL="1031240" lvl="1" indent="-396240"/>
            <a:r>
              <a:rPr lang="en-US" sz="2000" dirty="0">
                <a:latin typeface="Arial"/>
                <a:cs typeface="Arial"/>
              </a:rPr>
              <a:t>Communication back to usual GP with summary of care</a:t>
            </a:r>
          </a:p>
          <a:p>
            <a:pPr marL="473075" indent="-473075"/>
            <a:endParaRPr lang="en-US" sz="2400" dirty="0">
              <a:latin typeface="Arial"/>
              <a:cs typeface="Arial"/>
            </a:endParaRPr>
          </a:p>
        </p:txBody>
      </p:sp>
    </p:spTree>
    <p:extLst>
      <p:ext uri="{BB962C8B-B14F-4D97-AF65-F5344CB8AC3E}">
        <p14:creationId xmlns:p14="http://schemas.microsoft.com/office/powerpoint/2010/main" val="219807023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D341-595E-4265-505C-3D4767C90C66}"/>
              </a:ext>
            </a:extLst>
          </p:cNvPr>
          <p:cNvSpPr>
            <a:spLocks noGrp="1"/>
          </p:cNvSpPr>
          <p:nvPr>
            <p:ph type="title"/>
          </p:nvPr>
        </p:nvSpPr>
        <p:spPr/>
        <p:txBody>
          <a:bodyPr/>
          <a:lstStyle/>
          <a:p>
            <a:r>
              <a:rPr lang="en-US" sz="6100" dirty="0">
                <a:latin typeface="Arial"/>
                <a:cs typeface="Arial"/>
              </a:rPr>
              <a:t>ATS triage category 4</a:t>
            </a:r>
            <a:endParaRPr lang="en-US" dirty="0"/>
          </a:p>
        </p:txBody>
      </p:sp>
      <p:sp>
        <p:nvSpPr>
          <p:cNvPr id="3" name="Content Placeholder 2">
            <a:extLst>
              <a:ext uri="{FF2B5EF4-FFF2-40B4-BE49-F238E27FC236}">
                <a16:creationId xmlns:a16="http://schemas.microsoft.com/office/drawing/2014/main" id="{53467E40-66F1-8F0A-5394-07AD41EF914F}"/>
              </a:ext>
            </a:extLst>
          </p:cNvPr>
          <p:cNvSpPr>
            <a:spLocks noGrp="1"/>
          </p:cNvSpPr>
          <p:nvPr>
            <p:ph idx="1"/>
          </p:nvPr>
        </p:nvSpPr>
        <p:spPr/>
        <p:txBody>
          <a:bodyPr/>
          <a:lstStyle/>
          <a:p>
            <a:pPr marL="473075" indent="-473075"/>
            <a:r>
              <a:rPr lang="en-US" sz="2000" dirty="0">
                <a:latin typeface="Arial"/>
                <a:cs typeface="Arial"/>
              </a:rPr>
              <a:t>Category 4 Assessment and treatment start within 60 mins </a:t>
            </a:r>
            <a:endParaRPr lang="en-US" sz="2000"/>
          </a:p>
          <a:p>
            <a:pPr marL="1031240" lvl="1" indent="-396240"/>
            <a:r>
              <a:rPr lang="en-US" sz="2000" b="1" dirty="0">
                <a:latin typeface="Arial"/>
                <a:cs typeface="Arial"/>
              </a:rPr>
              <a:t>Potentially serious </a:t>
            </a:r>
            <a:r>
              <a:rPr lang="en-US" sz="2000" dirty="0">
                <a:latin typeface="Arial"/>
                <a:cs typeface="Arial"/>
              </a:rPr>
              <a:t>The patient's condition may deteriorate, or adverse outcome may result, if assessment and treatment is not commenced within one hour of arrival in ED. Symptoms moderate or prolonged or </a:t>
            </a:r>
            <a:endParaRPr lang="en-US" sz="2000"/>
          </a:p>
          <a:p>
            <a:pPr marL="1031240" lvl="1" indent="-396240"/>
            <a:r>
              <a:rPr lang="en-US" sz="2000" b="1" dirty="0">
                <a:latin typeface="Arial"/>
                <a:cs typeface="Arial"/>
              </a:rPr>
              <a:t>Situational Urgency</a:t>
            </a:r>
            <a:r>
              <a:rPr lang="en-US" sz="2000" dirty="0">
                <a:latin typeface="Arial"/>
                <a:cs typeface="Arial"/>
              </a:rPr>
              <a:t> There is potential for adverse outcome if time critical treatment is not commenced within hour or </a:t>
            </a:r>
            <a:endParaRPr lang="en-US" sz="2000"/>
          </a:p>
          <a:p>
            <a:pPr marL="1031240" lvl="1" indent="-396240"/>
            <a:r>
              <a:rPr lang="en-US" sz="2000" b="1" dirty="0">
                <a:latin typeface="Arial"/>
                <a:cs typeface="Arial"/>
              </a:rPr>
              <a:t>Significant complexity or Severity Likely</a:t>
            </a:r>
            <a:r>
              <a:rPr lang="en-US" sz="2000" dirty="0">
                <a:latin typeface="Arial"/>
                <a:cs typeface="Arial"/>
              </a:rPr>
              <a:t> to require complex work-up and consultation and/or inpatient management or </a:t>
            </a:r>
            <a:endParaRPr lang="en-US" sz="2000"/>
          </a:p>
          <a:p>
            <a:pPr marL="1031240" lvl="1" indent="-396240"/>
            <a:r>
              <a:rPr lang="en-US" sz="2000" b="1" dirty="0">
                <a:latin typeface="Arial"/>
                <a:cs typeface="Arial"/>
              </a:rPr>
              <a:t>Humane practice</a:t>
            </a:r>
            <a:r>
              <a:rPr lang="en-US" sz="2000" dirty="0">
                <a:latin typeface="Arial"/>
                <a:cs typeface="Arial"/>
              </a:rPr>
              <a:t> mandates the relief of discomfort or distress within one hour </a:t>
            </a:r>
            <a:endParaRPr lang="en-US" sz="2000"/>
          </a:p>
        </p:txBody>
      </p:sp>
      <p:graphicFrame>
        <p:nvGraphicFramePr>
          <p:cNvPr id="7" name="Table 6">
            <a:extLst>
              <a:ext uri="{FF2B5EF4-FFF2-40B4-BE49-F238E27FC236}">
                <a16:creationId xmlns:a16="http://schemas.microsoft.com/office/drawing/2014/main" id="{3E10F97C-8CCC-6FB2-1142-BFECA7ABD5CF}"/>
              </a:ext>
            </a:extLst>
          </p:cNvPr>
          <p:cNvGraphicFramePr>
            <a:graphicFrameLocks noGrp="1"/>
          </p:cNvGraphicFramePr>
          <p:nvPr>
            <p:extLst>
              <p:ext uri="{D42A27DB-BD31-4B8C-83A1-F6EECF244321}">
                <p14:modId xmlns:p14="http://schemas.microsoft.com/office/powerpoint/2010/main" val="1467976188"/>
              </p:ext>
            </p:extLst>
          </p:nvPr>
        </p:nvGraphicFramePr>
        <p:xfrm>
          <a:off x="781538" y="4659923"/>
          <a:ext cx="11040802" cy="2097024"/>
        </p:xfrm>
        <a:graphic>
          <a:graphicData uri="http://schemas.openxmlformats.org/drawingml/2006/table">
            <a:tbl>
              <a:tblPr firstRow="1" bandRow="1">
                <a:tableStyleId>{5C22544A-7EE6-4342-B048-85BDC9FD1C3A}</a:tableStyleId>
              </a:tblPr>
              <a:tblGrid>
                <a:gridCol w="4913922">
                  <a:extLst>
                    <a:ext uri="{9D8B030D-6E8A-4147-A177-3AD203B41FA5}">
                      <a16:colId xmlns:a16="http://schemas.microsoft.com/office/drawing/2014/main" val="645868978"/>
                    </a:ext>
                  </a:extLst>
                </a:gridCol>
                <a:gridCol w="6126880">
                  <a:extLst>
                    <a:ext uri="{9D8B030D-6E8A-4147-A177-3AD203B41FA5}">
                      <a16:colId xmlns:a16="http://schemas.microsoft.com/office/drawing/2014/main" val="1104890593"/>
                    </a:ext>
                  </a:extLst>
                </a:gridCol>
              </a:tblGrid>
              <a:tr h="370840">
                <a:tc>
                  <a:txBody>
                    <a:bodyPr/>
                    <a:lstStyle/>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Mild </a:t>
                      </a:r>
                      <a:r>
                        <a:rPr lang="en-US" sz="1400" b="0" i="0" u="none" strike="noStrike" noProof="0" err="1">
                          <a:solidFill>
                            <a:srgbClr val="0D0D0D"/>
                          </a:solidFill>
                          <a:latin typeface="Arial"/>
                        </a:rPr>
                        <a:t>haemorrhage</a:t>
                      </a:r>
                      <a:r>
                        <a:rPr lang="en-US" sz="1400" b="0" i="0" u="none" strike="noStrike" noProof="0" dirty="0">
                          <a:solidFill>
                            <a:srgbClr val="0D0D0D"/>
                          </a:solidFill>
                          <a:latin typeface="Arial"/>
                        </a:rPr>
                        <a:t> </a:t>
                      </a:r>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Foreign body aspiration, no respiratory distress </a:t>
                      </a:r>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Chest injury without rib pain or respiratory distress </a:t>
                      </a:r>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Difficulty swallowing, no respiratory distress </a:t>
                      </a:r>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Minor head injury, no loss of consciousness </a:t>
                      </a:r>
                    </a:p>
                    <a:p>
                      <a:pPr marL="285750" marR="0" lvl="0" indent="-285750" algn="l">
                        <a:lnSpc>
                          <a:spcPct val="100000"/>
                        </a:lnSpc>
                        <a:spcBef>
                          <a:spcPct val="20000"/>
                        </a:spcBef>
                        <a:spcAft>
                          <a:spcPct val="0"/>
                        </a:spcAft>
                        <a:buFont typeface="Arial"/>
                        <a:buChar char="•"/>
                      </a:pPr>
                      <a:r>
                        <a:rPr lang="en-US" sz="1400" b="0" i="0" u="none" strike="noStrike" noProof="0">
                          <a:solidFill>
                            <a:srgbClr val="0D0D0D"/>
                          </a:solidFill>
                          <a:latin typeface="Arial"/>
                        </a:rPr>
                        <a:t>Moderate pain, some risk features </a:t>
                      </a:r>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Swollen “hot” joint </a:t>
                      </a:r>
                      <a:endParaRPr lang="en-US"/>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Non-specific abdominal pain </a:t>
                      </a:r>
                    </a:p>
                  </a:txBody>
                  <a:tcPr>
                    <a:solidFill>
                      <a:schemeClr val="accent1">
                        <a:lumMod val="40000"/>
                        <a:lumOff val="60000"/>
                      </a:schemeClr>
                    </a:solidFill>
                  </a:tcPr>
                </a:tc>
                <a:tc>
                  <a:txBody>
                    <a:bodyPr/>
                    <a:lstStyle/>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Vomiting or </a:t>
                      </a:r>
                      <a:r>
                        <a:rPr lang="en-US" sz="1400" b="0" i="0" u="none" strike="noStrike" noProof="0" err="1">
                          <a:solidFill>
                            <a:srgbClr val="0D0D0D"/>
                          </a:solidFill>
                          <a:latin typeface="Arial"/>
                        </a:rPr>
                        <a:t>diarrhoea</a:t>
                      </a:r>
                      <a:r>
                        <a:rPr lang="en-US" sz="1400" b="0" i="0" u="none" strike="noStrike" noProof="0" dirty="0">
                          <a:solidFill>
                            <a:srgbClr val="0D0D0D"/>
                          </a:solidFill>
                          <a:latin typeface="Arial"/>
                        </a:rPr>
                        <a:t> without dehydration </a:t>
                      </a:r>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Eye inflammation or foreign body – normal vision </a:t>
                      </a:r>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Minor limb trauma – sprained ankle, possible fracture, uncomplicated laceration requiring investigation or intervention – Normal vital signs, low/moderate pain </a:t>
                      </a:r>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Tight cast, no neurovascular impairment </a:t>
                      </a:r>
                    </a:p>
                    <a:p>
                      <a:pPr marL="285750" marR="0" lvl="0" indent="-285750" algn="l">
                        <a:lnSpc>
                          <a:spcPct val="100000"/>
                        </a:lnSpc>
                        <a:spcBef>
                          <a:spcPct val="20000"/>
                        </a:spcBef>
                        <a:spcAft>
                          <a:spcPct val="0"/>
                        </a:spcAft>
                        <a:buFont typeface="Arial"/>
                        <a:buChar char="•"/>
                      </a:pPr>
                      <a:r>
                        <a:rPr lang="en-US" sz="1400" b="0" i="0" u="none" strike="noStrike" noProof="0" err="1">
                          <a:solidFill>
                            <a:srgbClr val="0D0D0D"/>
                          </a:solidFill>
                          <a:latin typeface="Arial"/>
                        </a:rPr>
                        <a:t>Behavioural</a:t>
                      </a:r>
                      <a:r>
                        <a:rPr lang="en-US" sz="1400" b="0" i="0" u="none" strike="noStrike" noProof="0" dirty="0">
                          <a:solidFill>
                            <a:srgbClr val="0D0D0D"/>
                          </a:solidFill>
                          <a:latin typeface="Arial"/>
                        </a:rPr>
                        <a:t>/Psychiatric: - Semi-urgent mental health problem - Under observation and/or no immediate risk to self or others</a:t>
                      </a:r>
                    </a:p>
                  </a:txBody>
                  <a:tcPr>
                    <a:solidFill>
                      <a:schemeClr val="accent1">
                        <a:lumMod val="40000"/>
                        <a:lumOff val="60000"/>
                      </a:schemeClr>
                    </a:solidFill>
                  </a:tcPr>
                </a:tc>
                <a:extLst>
                  <a:ext uri="{0D108BD9-81ED-4DB2-BD59-A6C34878D82A}">
                    <a16:rowId xmlns:a16="http://schemas.microsoft.com/office/drawing/2014/main" val="2709353507"/>
                  </a:ext>
                </a:extLst>
              </a:tr>
            </a:tbl>
          </a:graphicData>
        </a:graphic>
      </p:graphicFrame>
    </p:spTree>
    <p:extLst>
      <p:ext uri="{BB962C8B-B14F-4D97-AF65-F5344CB8AC3E}">
        <p14:creationId xmlns:p14="http://schemas.microsoft.com/office/powerpoint/2010/main" val="333166440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D341-595E-4265-505C-3D4767C90C66}"/>
              </a:ext>
            </a:extLst>
          </p:cNvPr>
          <p:cNvSpPr>
            <a:spLocks noGrp="1"/>
          </p:cNvSpPr>
          <p:nvPr>
            <p:ph type="title"/>
          </p:nvPr>
        </p:nvSpPr>
        <p:spPr/>
        <p:txBody>
          <a:bodyPr/>
          <a:lstStyle/>
          <a:p>
            <a:r>
              <a:rPr lang="en-US" sz="6100" dirty="0">
                <a:latin typeface="Arial"/>
                <a:cs typeface="Arial"/>
              </a:rPr>
              <a:t>ATS triage category 5</a:t>
            </a:r>
            <a:endParaRPr lang="en-US" dirty="0"/>
          </a:p>
        </p:txBody>
      </p:sp>
      <p:sp>
        <p:nvSpPr>
          <p:cNvPr id="3" name="Content Placeholder 2">
            <a:extLst>
              <a:ext uri="{FF2B5EF4-FFF2-40B4-BE49-F238E27FC236}">
                <a16:creationId xmlns:a16="http://schemas.microsoft.com/office/drawing/2014/main" id="{53467E40-66F1-8F0A-5394-07AD41EF914F}"/>
              </a:ext>
            </a:extLst>
          </p:cNvPr>
          <p:cNvSpPr>
            <a:spLocks noGrp="1"/>
          </p:cNvSpPr>
          <p:nvPr>
            <p:ph idx="1"/>
          </p:nvPr>
        </p:nvSpPr>
        <p:spPr/>
        <p:txBody>
          <a:bodyPr/>
          <a:lstStyle/>
          <a:p>
            <a:pPr marL="473075" indent="-473075"/>
            <a:r>
              <a:rPr lang="en-US" sz="2000" dirty="0">
                <a:latin typeface="Arial"/>
                <a:cs typeface="Arial"/>
              </a:rPr>
              <a:t>Category 5 Assessment and treatment start within 120 minutes </a:t>
            </a:r>
            <a:endParaRPr lang="en-US" sz="2000" dirty="0"/>
          </a:p>
          <a:p>
            <a:pPr marL="1031240" lvl="1" indent="-396240"/>
            <a:r>
              <a:rPr lang="en-US" sz="2000" b="1" dirty="0">
                <a:latin typeface="Arial"/>
                <a:cs typeface="Arial"/>
              </a:rPr>
              <a:t>Less Urgent</a:t>
            </a:r>
            <a:r>
              <a:rPr lang="en-US" sz="2000" dirty="0">
                <a:latin typeface="Arial"/>
                <a:cs typeface="Arial"/>
              </a:rPr>
              <a:t> The patient's condition is chronic or minor enough that symptoms or clinical outcome will not be significantly affected if assessment and treatment are delayed up to two hours from arrival or</a:t>
            </a:r>
            <a:endParaRPr lang="en-US" sz="2000" dirty="0"/>
          </a:p>
          <a:p>
            <a:pPr marL="1031240" lvl="1" indent="-396240"/>
            <a:r>
              <a:rPr lang="en-US" sz="2000" b="1" dirty="0" err="1">
                <a:latin typeface="Arial"/>
                <a:cs typeface="Arial"/>
              </a:rPr>
              <a:t>Clinico</a:t>
            </a:r>
            <a:r>
              <a:rPr lang="en-US" sz="2000" b="1" dirty="0">
                <a:latin typeface="Arial"/>
                <a:cs typeface="Arial"/>
              </a:rPr>
              <a:t>-administrative problems</a:t>
            </a:r>
            <a:r>
              <a:rPr lang="en-US" sz="2000" dirty="0">
                <a:latin typeface="Arial"/>
                <a:cs typeface="Arial"/>
              </a:rPr>
              <a:t> Results review, medical certificates, prescriptions</a:t>
            </a:r>
            <a:endParaRPr lang="en-US" sz="2000" dirty="0"/>
          </a:p>
        </p:txBody>
      </p:sp>
      <p:graphicFrame>
        <p:nvGraphicFramePr>
          <p:cNvPr id="7" name="Table 6">
            <a:extLst>
              <a:ext uri="{FF2B5EF4-FFF2-40B4-BE49-F238E27FC236}">
                <a16:creationId xmlns:a16="http://schemas.microsoft.com/office/drawing/2014/main" id="{3E10F97C-8CCC-6FB2-1142-BFECA7ABD5CF}"/>
              </a:ext>
            </a:extLst>
          </p:cNvPr>
          <p:cNvGraphicFramePr>
            <a:graphicFrameLocks noGrp="1"/>
          </p:cNvGraphicFramePr>
          <p:nvPr>
            <p:extLst>
              <p:ext uri="{D42A27DB-BD31-4B8C-83A1-F6EECF244321}">
                <p14:modId xmlns:p14="http://schemas.microsoft.com/office/powerpoint/2010/main" val="2574350720"/>
              </p:ext>
            </p:extLst>
          </p:nvPr>
        </p:nvGraphicFramePr>
        <p:xfrm>
          <a:off x="604977" y="3944387"/>
          <a:ext cx="11040802" cy="1542288"/>
        </p:xfrm>
        <a:graphic>
          <a:graphicData uri="http://schemas.openxmlformats.org/drawingml/2006/table">
            <a:tbl>
              <a:tblPr firstRow="1" bandRow="1">
                <a:tableStyleId>{5C22544A-7EE6-4342-B048-85BDC9FD1C3A}</a:tableStyleId>
              </a:tblPr>
              <a:tblGrid>
                <a:gridCol w="4913922">
                  <a:extLst>
                    <a:ext uri="{9D8B030D-6E8A-4147-A177-3AD203B41FA5}">
                      <a16:colId xmlns:a16="http://schemas.microsoft.com/office/drawing/2014/main" val="645868978"/>
                    </a:ext>
                  </a:extLst>
                </a:gridCol>
                <a:gridCol w="6126880">
                  <a:extLst>
                    <a:ext uri="{9D8B030D-6E8A-4147-A177-3AD203B41FA5}">
                      <a16:colId xmlns:a16="http://schemas.microsoft.com/office/drawing/2014/main" val="1104890593"/>
                    </a:ext>
                  </a:extLst>
                </a:gridCol>
              </a:tblGrid>
              <a:tr h="370840">
                <a:tc>
                  <a:txBody>
                    <a:bodyPr/>
                    <a:lstStyle/>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Minimal pain with no high risk features </a:t>
                      </a:r>
                      <a:endParaRPr lang="en-US" dirty="0"/>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Low-risk history and now asymptomatic </a:t>
                      </a:r>
                      <a:endParaRPr lang="en-US" dirty="0"/>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Minor symptoms of existing stable illness </a:t>
                      </a:r>
                      <a:endParaRPr lang="en-US" dirty="0"/>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Minor symptoms of low-risk conditions </a:t>
                      </a:r>
                      <a:endParaRPr lang="en-US" dirty="0"/>
                    </a:p>
                    <a:p>
                      <a:pPr marL="285750" marR="0" lvl="0" indent="-285750" algn="l">
                        <a:lnSpc>
                          <a:spcPct val="100000"/>
                        </a:lnSpc>
                        <a:spcBef>
                          <a:spcPct val="20000"/>
                        </a:spcBef>
                        <a:spcAft>
                          <a:spcPct val="0"/>
                        </a:spcAft>
                        <a:buFont typeface="Arial"/>
                        <a:buChar char="•"/>
                      </a:pPr>
                      <a:r>
                        <a:rPr lang="en-US" sz="1400" b="0" i="0" u="none" strike="noStrike" noProof="0" dirty="0">
                          <a:solidFill>
                            <a:srgbClr val="0D0D0D"/>
                          </a:solidFill>
                          <a:latin typeface="Arial"/>
                        </a:rPr>
                        <a:t>Minor wounds - small abrasions, minor lacerations (not requiring sutures) </a:t>
                      </a:r>
                      <a:endParaRPr lang="en-US" dirty="0"/>
                    </a:p>
                  </a:txBody>
                  <a:tcPr>
                    <a:solidFill>
                      <a:schemeClr val="accent1">
                        <a:lumMod val="40000"/>
                        <a:lumOff val="60000"/>
                      </a:schemeClr>
                    </a:solidFill>
                  </a:tcPr>
                </a:tc>
                <a:tc>
                  <a:txBody>
                    <a:bodyPr/>
                    <a:lstStyle/>
                    <a:p>
                      <a:pPr marL="285750" marR="0" lvl="0" indent="-285750" algn="l">
                        <a:lnSpc>
                          <a:spcPct val="100000"/>
                        </a:lnSpc>
                        <a:spcBef>
                          <a:spcPct val="20000"/>
                        </a:spcBef>
                        <a:spcAft>
                          <a:spcPct val="0"/>
                        </a:spcAft>
                        <a:buClr>
                          <a:srgbClr val="FFFFFF"/>
                        </a:buClr>
                        <a:buFont typeface="Arial,Sans-Serif"/>
                        <a:buChar char="•"/>
                      </a:pPr>
                      <a:r>
                        <a:rPr lang="en-US" sz="1400" b="0" i="0" u="none" strike="noStrike" noProof="0" dirty="0">
                          <a:solidFill>
                            <a:srgbClr val="0D0D0D"/>
                          </a:solidFill>
                          <a:latin typeface="Arial"/>
                        </a:rPr>
                        <a:t>Scheduled revisit e.g. wound review, complex dressings</a:t>
                      </a:r>
                      <a:endParaRPr lang="en-US" sz="1400" b="1" i="0" u="none" strike="noStrike" noProof="0" dirty="0">
                        <a:solidFill>
                          <a:srgbClr val="0D0D0D"/>
                        </a:solidFill>
                        <a:latin typeface="Arial"/>
                      </a:endParaRPr>
                    </a:p>
                    <a:p>
                      <a:pPr marL="285750" marR="0" lvl="0" indent="-285750" algn="l">
                        <a:lnSpc>
                          <a:spcPct val="100000"/>
                        </a:lnSpc>
                        <a:spcBef>
                          <a:spcPct val="20000"/>
                        </a:spcBef>
                        <a:spcAft>
                          <a:spcPct val="0"/>
                        </a:spcAft>
                        <a:buFont typeface="Arial"/>
                        <a:buChar char="•"/>
                      </a:pPr>
                      <a:r>
                        <a:rPr lang="en-US" sz="1400" b="0" i="0" u="none" strike="noStrike" noProof="0" dirty="0" err="1">
                          <a:solidFill>
                            <a:srgbClr val="0D0D0D"/>
                          </a:solidFill>
                          <a:latin typeface="Arial"/>
                        </a:rPr>
                        <a:t>Immunisation</a:t>
                      </a:r>
                      <a:r>
                        <a:rPr lang="en-US" sz="1400" b="0" i="0" u="none" strike="noStrike" noProof="0" dirty="0">
                          <a:solidFill>
                            <a:srgbClr val="0D0D0D"/>
                          </a:solidFill>
                          <a:latin typeface="Arial"/>
                        </a:rPr>
                        <a:t> only </a:t>
                      </a:r>
                      <a:endParaRPr lang="en-US" dirty="0"/>
                    </a:p>
                    <a:p>
                      <a:pPr marL="285750" marR="0" lvl="0" indent="-285750" algn="l">
                        <a:lnSpc>
                          <a:spcPct val="100000"/>
                        </a:lnSpc>
                        <a:spcBef>
                          <a:spcPct val="20000"/>
                        </a:spcBef>
                        <a:spcAft>
                          <a:spcPct val="0"/>
                        </a:spcAft>
                        <a:buFont typeface="Arial"/>
                        <a:buChar char="•"/>
                      </a:pPr>
                      <a:r>
                        <a:rPr lang="en-US" sz="1400" b="0" i="0" u="none" strike="noStrike" noProof="0" dirty="0" err="1">
                          <a:solidFill>
                            <a:srgbClr val="0D0D0D"/>
                          </a:solidFill>
                          <a:latin typeface="Arial"/>
                        </a:rPr>
                        <a:t>Behavioural</a:t>
                      </a:r>
                      <a:r>
                        <a:rPr lang="en-US" sz="1400" b="0" i="0" u="none" strike="noStrike" noProof="0" dirty="0">
                          <a:solidFill>
                            <a:srgbClr val="0D0D0D"/>
                          </a:solidFill>
                          <a:latin typeface="Arial"/>
                        </a:rPr>
                        <a:t>/Psychiatric: - Known patient with chronic symptoms - Social crisis, clinically well patient</a:t>
                      </a:r>
                      <a:endParaRPr lang="en-US" dirty="0"/>
                    </a:p>
                  </a:txBody>
                  <a:tcPr>
                    <a:solidFill>
                      <a:schemeClr val="accent1">
                        <a:lumMod val="40000"/>
                        <a:lumOff val="60000"/>
                      </a:schemeClr>
                    </a:solidFill>
                  </a:tcPr>
                </a:tc>
                <a:extLst>
                  <a:ext uri="{0D108BD9-81ED-4DB2-BD59-A6C34878D82A}">
                    <a16:rowId xmlns:a16="http://schemas.microsoft.com/office/drawing/2014/main" val="2709353507"/>
                  </a:ext>
                </a:extLst>
              </a:tr>
            </a:tbl>
          </a:graphicData>
        </a:graphic>
      </p:graphicFrame>
      <p:sp>
        <p:nvSpPr>
          <p:cNvPr id="4" name="TextBox 3">
            <a:extLst>
              <a:ext uri="{FF2B5EF4-FFF2-40B4-BE49-F238E27FC236}">
                <a16:creationId xmlns:a16="http://schemas.microsoft.com/office/drawing/2014/main" id="{1310478F-2E70-6036-E5E0-68A36E49AC68}"/>
              </a:ext>
            </a:extLst>
          </p:cNvPr>
          <p:cNvSpPr txBox="1"/>
          <p:nvPr/>
        </p:nvSpPr>
        <p:spPr>
          <a:xfrm>
            <a:off x="604024" y="6123878"/>
            <a:ext cx="85790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cs typeface="Calibri"/>
              </a:rPr>
              <a:t>GUIDELINES ON THE IMPLEMENTATION OF THE AUSTRALASIAN TRIAGE SCALE IN EMERGENCY DEPARTMENTS, Australasian College of Emergency Medicine, July 2016</a:t>
            </a:r>
            <a:endParaRPr lang="en-US" sz="1400" i="1" dirty="0"/>
          </a:p>
        </p:txBody>
      </p:sp>
    </p:spTree>
    <p:extLst>
      <p:ext uri="{BB962C8B-B14F-4D97-AF65-F5344CB8AC3E}">
        <p14:creationId xmlns:p14="http://schemas.microsoft.com/office/powerpoint/2010/main" val="380594662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5736-8B11-5764-B170-C3DE316ED1C1}"/>
              </a:ext>
            </a:extLst>
          </p:cNvPr>
          <p:cNvSpPr>
            <a:spLocks noGrp="1"/>
          </p:cNvSpPr>
          <p:nvPr>
            <p:ph type="title"/>
          </p:nvPr>
        </p:nvSpPr>
        <p:spPr/>
        <p:txBody>
          <a:bodyPr/>
          <a:lstStyle/>
          <a:p>
            <a:r>
              <a:rPr lang="en-US" sz="6100" dirty="0">
                <a:latin typeface="Arial"/>
                <a:cs typeface="Arial"/>
              </a:rPr>
              <a:t>0800-2000, 7 days a week</a:t>
            </a:r>
            <a:endParaRPr lang="en-US" dirty="0"/>
          </a:p>
        </p:txBody>
      </p:sp>
      <p:pic>
        <p:nvPicPr>
          <p:cNvPr id="4" name="Content Placeholder 3">
            <a:extLst>
              <a:ext uri="{FF2B5EF4-FFF2-40B4-BE49-F238E27FC236}">
                <a16:creationId xmlns:a16="http://schemas.microsoft.com/office/drawing/2014/main" id="{2D2A8374-04C7-FE8C-891C-5C86BE134A7A}"/>
              </a:ext>
            </a:extLst>
          </p:cNvPr>
          <p:cNvPicPr>
            <a:picLocks noGrp="1" noChangeAspect="1"/>
          </p:cNvPicPr>
          <p:nvPr>
            <p:ph idx="1"/>
          </p:nvPr>
        </p:nvPicPr>
        <p:blipFill>
          <a:blip r:embed="rId2"/>
          <a:stretch>
            <a:fillRect/>
          </a:stretch>
        </p:blipFill>
        <p:spPr>
          <a:xfrm>
            <a:off x="1072906" y="1415387"/>
            <a:ext cx="10163419" cy="4307986"/>
          </a:xfrm>
        </p:spPr>
      </p:pic>
    </p:spTree>
    <p:extLst>
      <p:ext uri="{BB962C8B-B14F-4D97-AF65-F5344CB8AC3E}">
        <p14:creationId xmlns:p14="http://schemas.microsoft.com/office/powerpoint/2010/main" val="213615507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0F77-E8A6-D23B-0360-005C56EA1BC7}"/>
              </a:ext>
            </a:extLst>
          </p:cNvPr>
          <p:cNvSpPr>
            <a:spLocks noGrp="1"/>
          </p:cNvSpPr>
          <p:nvPr>
            <p:ph type="title"/>
          </p:nvPr>
        </p:nvSpPr>
        <p:spPr/>
        <p:txBody>
          <a:bodyPr/>
          <a:lstStyle/>
          <a:p>
            <a:r>
              <a:rPr lang="en-US" sz="6100" dirty="0">
                <a:latin typeface="Arial"/>
                <a:cs typeface="Arial"/>
              </a:rPr>
              <a:t>Long Jetty UCC staffing</a:t>
            </a:r>
            <a:endParaRPr lang="en-US" dirty="0"/>
          </a:p>
        </p:txBody>
      </p:sp>
      <p:sp>
        <p:nvSpPr>
          <p:cNvPr id="3" name="Content Placeholder 2">
            <a:extLst>
              <a:ext uri="{FF2B5EF4-FFF2-40B4-BE49-F238E27FC236}">
                <a16:creationId xmlns:a16="http://schemas.microsoft.com/office/drawing/2014/main" id="{08E65045-5A39-2185-CA72-B6A3334770BC}"/>
              </a:ext>
            </a:extLst>
          </p:cNvPr>
          <p:cNvSpPr>
            <a:spLocks noGrp="1"/>
          </p:cNvSpPr>
          <p:nvPr>
            <p:ph idx="1"/>
          </p:nvPr>
        </p:nvSpPr>
        <p:spPr>
          <a:xfrm>
            <a:off x="608089" y="1615872"/>
            <a:ext cx="10975822" cy="4526079"/>
          </a:xfrm>
        </p:spPr>
        <p:txBody>
          <a:bodyPr/>
          <a:lstStyle/>
          <a:p>
            <a:pPr marL="473075" indent="-473075"/>
            <a:r>
              <a:rPr lang="en-US" sz="2000" dirty="0">
                <a:latin typeface="Arial"/>
                <a:cs typeface="Arial"/>
              </a:rPr>
              <a:t>12 hours, 0800-2000, 7 days a week</a:t>
            </a:r>
            <a:endParaRPr lang="en-US" dirty="0"/>
          </a:p>
          <a:p>
            <a:pPr marL="1031240" lvl="1" indent="-396240"/>
            <a:r>
              <a:rPr lang="en-US" dirty="0">
                <a:latin typeface="Arial"/>
                <a:cs typeface="Arial"/>
              </a:rPr>
              <a:t>One GP (multiple shifts)</a:t>
            </a:r>
          </a:p>
          <a:p>
            <a:pPr marL="1031240" lvl="1" indent="-396240"/>
            <a:r>
              <a:rPr lang="en-US" dirty="0">
                <a:latin typeface="Arial"/>
                <a:cs typeface="Arial"/>
              </a:rPr>
              <a:t>One Physio (8 </a:t>
            </a:r>
            <a:r>
              <a:rPr lang="en-US" dirty="0" err="1">
                <a:latin typeface="Arial"/>
                <a:cs typeface="Arial"/>
              </a:rPr>
              <a:t>hrs</a:t>
            </a:r>
            <a:r>
              <a:rPr lang="en-US" dirty="0">
                <a:latin typeface="Arial"/>
                <a:cs typeface="Arial"/>
              </a:rPr>
              <a:t>) </a:t>
            </a:r>
          </a:p>
          <a:p>
            <a:pPr marL="1031240" lvl="1" indent="-396240"/>
            <a:r>
              <a:rPr lang="en-US" dirty="0">
                <a:latin typeface="Arial"/>
                <a:cs typeface="Arial"/>
              </a:rPr>
              <a:t>4 RNs (2 morning and 2 evening shifts)</a:t>
            </a:r>
          </a:p>
          <a:p>
            <a:pPr marL="1585595" lvl="2" indent="-315595"/>
            <a:r>
              <a:rPr lang="en-US" sz="1800" dirty="0">
                <a:latin typeface="Arial"/>
                <a:cs typeface="Arial"/>
              </a:rPr>
              <a:t>One clinical and one care coordinator per shift</a:t>
            </a:r>
          </a:p>
          <a:p>
            <a:pPr marL="1031240" lvl="1" indent="-396240"/>
            <a:r>
              <a:rPr lang="en-US" dirty="0">
                <a:latin typeface="Arial"/>
                <a:cs typeface="Arial"/>
              </a:rPr>
              <a:t>Nurse Unit Manager</a:t>
            </a:r>
          </a:p>
          <a:p>
            <a:pPr marL="1031240" lvl="1" indent="-396240"/>
            <a:r>
              <a:rPr lang="en-US" dirty="0">
                <a:latin typeface="Arial"/>
                <a:cs typeface="Arial"/>
              </a:rPr>
              <a:t>Admin </a:t>
            </a:r>
          </a:p>
          <a:p>
            <a:pPr marL="473075" indent="-473075"/>
            <a:r>
              <a:rPr lang="en-US" sz="2000" dirty="0">
                <a:latin typeface="Arial"/>
                <a:cs typeface="Arial"/>
              </a:rPr>
              <a:t>Medical likely to be blended model</a:t>
            </a:r>
            <a:endParaRPr lang="en-US" sz="2000" dirty="0"/>
          </a:p>
          <a:p>
            <a:pPr marL="1031240" lvl="1" indent="-396240"/>
            <a:r>
              <a:rPr lang="en-US" dirty="0">
                <a:latin typeface="Arial"/>
                <a:cs typeface="Arial"/>
              </a:rPr>
              <a:t>GP VMOs, GP Staff Specialists, ED VMOs, ED Staff Specialists, ED CMOs, ?GP Registrars </a:t>
            </a:r>
            <a:endParaRPr lang="en-US" dirty="0"/>
          </a:p>
          <a:p>
            <a:pPr marL="473075" indent="-473075"/>
            <a:r>
              <a:rPr lang="en-US" sz="2000" dirty="0">
                <a:latin typeface="Arial"/>
                <a:cs typeface="Arial"/>
              </a:rPr>
              <a:t>Possibly mobile X-ray and US with on-site radiographer </a:t>
            </a:r>
          </a:p>
          <a:p>
            <a:pPr marL="473075" indent="-473075"/>
            <a:r>
              <a:rPr lang="en-US" sz="2000" dirty="0">
                <a:latin typeface="Arial"/>
                <a:cs typeface="Arial"/>
              </a:rPr>
              <a:t>Point of care testing and pathology courier to Gosford Lab (Pathology North) </a:t>
            </a:r>
          </a:p>
          <a:p>
            <a:endParaRPr lang="en-AU" sz="2000" i="1" dirty="0">
              <a:latin typeface="Arial"/>
              <a:cs typeface="Arial"/>
            </a:endParaRPr>
          </a:p>
          <a:p>
            <a:r>
              <a:rPr lang="en-AU" sz="2000" b="1" i="1" dirty="0">
                <a:latin typeface="Arial"/>
                <a:cs typeface="Arial"/>
              </a:rPr>
              <a:t>Careful collaboration to ensure LJ UCC supports GP core business</a:t>
            </a:r>
          </a:p>
        </p:txBody>
      </p:sp>
    </p:spTree>
    <p:extLst>
      <p:ext uri="{BB962C8B-B14F-4D97-AF65-F5344CB8AC3E}">
        <p14:creationId xmlns:p14="http://schemas.microsoft.com/office/powerpoint/2010/main" val="89992841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artoon of a person eating soup&#10;&#10;Description automatically generated">
            <a:extLst>
              <a:ext uri="{FF2B5EF4-FFF2-40B4-BE49-F238E27FC236}">
                <a16:creationId xmlns:a16="http://schemas.microsoft.com/office/drawing/2014/main" id="{A1F71842-9A73-8AB9-0B9D-74A0F82D47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44" r="26251" b="9090"/>
          <a:stretch/>
        </p:blipFill>
        <p:spPr>
          <a:xfrm>
            <a:off x="5957745" y="1161288"/>
            <a:ext cx="6088339" cy="4816150"/>
          </a:xfrm>
          <a:prstGeom prst="rect">
            <a:avLst/>
          </a:prstGeom>
        </p:spPr>
      </p:pic>
      <p:sp>
        <p:nvSpPr>
          <p:cNvPr id="35" name="Rectangle 3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4ECD1B-566C-C3DB-B5B1-9DB90E91EBF5}"/>
              </a:ext>
            </a:extLst>
          </p:cNvPr>
          <p:cNvSpPr>
            <a:spLocks noGrp="1"/>
          </p:cNvSpPr>
          <p:nvPr>
            <p:ph type="title"/>
          </p:nvPr>
        </p:nvSpPr>
        <p:spPr>
          <a:xfrm>
            <a:off x="371093" y="1161288"/>
            <a:ext cx="5440735" cy="1124712"/>
          </a:xfrm>
        </p:spPr>
        <p:txBody>
          <a:bodyPr vert="horz" lIns="91440" tIns="45720" rIns="91440" bIns="45720" rtlCol="0" anchor="b">
            <a:normAutofit/>
          </a:bodyPr>
          <a:lstStyle/>
          <a:p>
            <a:r>
              <a:rPr lang="en-US" sz="6000" b="1" dirty="0">
                <a:solidFill>
                  <a:schemeClr val="bg1"/>
                </a:solidFill>
              </a:rPr>
              <a:t>QUESTIONS???</a:t>
            </a:r>
          </a:p>
        </p:txBody>
      </p:sp>
      <p:sp>
        <p:nvSpPr>
          <p:cNvPr id="37" name="Rectangle 3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D94F006-5806-A68B-313C-8E1F032A71F4}"/>
              </a:ext>
            </a:extLst>
          </p:cNvPr>
          <p:cNvSpPr txBox="1"/>
          <p:nvPr/>
        </p:nvSpPr>
        <p:spPr>
          <a:xfrm>
            <a:off x="371093" y="2718054"/>
            <a:ext cx="5270949" cy="3207258"/>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Dr Elly Warren </a:t>
            </a:r>
          </a:p>
          <a:p>
            <a:pPr indent="-228600">
              <a:lnSpc>
                <a:spcPct val="90000"/>
              </a:lnSpc>
              <a:spcAft>
                <a:spcPts val="600"/>
              </a:spcAft>
              <a:buFont typeface="Arial" panose="020B0604020202020204" pitchFamily="34" charset="0"/>
              <a:buChar char="•"/>
            </a:pPr>
            <a:r>
              <a:rPr lang="en-US" sz="2400" dirty="0">
                <a:solidFill>
                  <a:schemeClr val="bg1"/>
                </a:solidFill>
              </a:rPr>
              <a:t>Medical co-Director</a:t>
            </a:r>
          </a:p>
          <a:p>
            <a:pPr indent="-228600">
              <a:lnSpc>
                <a:spcPct val="90000"/>
              </a:lnSpc>
              <a:spcAft>
                <a:spcPts val="600"/>
              </a:spcAft>
              <a:buFont typeface="Arial" panose="020B0604020202020204" pitchFamily="34" charset="0"/>
              <a:buChar char="•"/>
            </a:pPr>
            <a:r>
              <a:rPr lang="en-US" sz="2400" dirty="0">
                <a:solidFill>
                  <a:schemeClr val="bg1"/>
                </a:solidFill>
              </a:rPr>
              <a:t>Central Coast </a:t>
            </a:r>
            <a:r>
              <a:rPr lang="en-US" sz="2400" dirty="0" err="1">
                <a:solidFill>
                  <a:schemeClr val="bg1"/>
                </a:solidFill>
              </a:rPr>
              <a:t>Health@Home</a:t>
            </a:r>
            <a:endParaRPr lang="en-US" sz="2400" dirty="0">
              <a:solidFill>
                <a:schemeClr val="bg1"/>
              </a:solidFill>
            </a:endParaRP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hlinkClick r:id="rId3"/>
              </a:rPr>
              <a:t>Eloise.Warren@health.nsw.gov.au</a:t>
            </a:r>
            <a:endParaRPr lang="en-US" sz="2400" dirty="0">
              <a:solidFill>
                <a:schemeClr val="bg1"/>
              </a:solidFill>
            </a:endParaRP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HITH intake Ph: 4320 3482</a:t>
            </a:r>
          </a:p>
        </p:txBody>
      </p:sp>
    </p:spTree>
    <p:extLst>
      <p:ext uri="{BB962C8B-B14F-4D97-AF65-F5344CB8AC3E}">
        <p14:creationId xmlns:p14="http://schemas.microsoft.com/office/powerpoint/2010/main" val="303015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group of people sitting on a beach&#10;&#10;Description automatically generated">
            <a:extLst>
              <a:ext uri="{FF2B5EF4-FFF2-40B4-BE49-F238E27FC236}">
                <a16:creationId xmlns:a16="http://schemas.microsoft.com/office/drawing/2014/main" id="{9E3FD670-E9DE-53C0-7BAD-D170A1964657}"/>
              </a:ext>
            </a:extLst>
          </p:cNvPr>
          <p:cNvPicPr>
            <a:picLocks noChangeAspect="1"/>
          </p:cNvPicPr>
          <p:nvPr/>
        </p:nvPicPr>
        <p:blipFill rotWithShape="1">
          <a:blip r:embed="rId3"/>
          <a:srcRect t="23958" r="-1" b="23961"/>
          <a:stretch/>
        </p:blipFill>
        <p:spPr>
          <a:xfrm>
            <a:off x="334962" y="1628775"/>
            <a:ext cx="11522076" cy="4500563"/>
          </a:xfrm>
          <a:prstGeom prst="rect">
            <a:avLst/>
          </a:prstGeom>
          <a:noFill/>
        </p:spPr>
      </p:pic>
      <p:sp>
        <p:nvSpPr>
          <p:cNvPr id="14" name="Footer Placeholder 4">
            <a:extLst>
              <a:ext uri="{FF2B5EF4-FFF2-40B4-BE49-F238E27FC236}">
                <a16:creationId xmlns:a16="http://schemas.microsoft.com/office/drawing/2014/main" id="{D0B6F617-F8E5-338B-D143-3BF94B901B82}"/>
              </a:ext>
            </a:extLst>
          </p:cNvPr>
          <p:cNvSpPr>
            <a:spLocks noGrp="1"/>
          </p:cNvSpPr>
          <p:nvPr>
            <p:ph type="ftr" sz="quarter" idx="10"/>
          </p:nvPr>
        </p:nvSpPr>
        <p:spPr>
          <a:xfrm>
            <a:off x="334963" y="6343380"/>
            <a:ext cx="6720000" cy="252000"/>
          </a:xfrm>
        </p:spPr>
        <p:txBody>
          <a:bodyPr anchor="t">
            <a:normAutofit/>
          </a:bodyPr>
          <a:lstStyle/>
          <a:p>
            <a:pPr marL="0" marR="0" lvl="0" indent="0" algn="l" defTabSz="609585"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2664"/>
                </a:solidFill>
                <a:effectLst/>
                <a:uLnTx/>
                <a:uFillTx/>
                <a:latin typeface="Arial"/>
                <a:ea typeface="+mn-ea"/>
                <a:cs typeface="+mn-cs"/>
              </a:rPr>
              <a:t>NSW Health</a:t>
            </a:r>
            <a:endParaRPr kumimoji="0" lang="en-AU" sz="1200" b="1" i="0" u="none" strike="noStrike" kern="1200" cap="none" spc="0" normalizeH="0" baseline="0" noProof="0">
              <a:ln>
                <a:noFill/>
              </a:ln>
              <a:solidFill>
                <a:srgbClr val="002664"/>
              </a:solidFill>
              <a:effectLst/>
              <a:uLnTx/>
              <a:uFillTx/>
              <a:latin typeface="Arial"/>
              <a:ea typeface="+mn-ea"/>
              <a:cs typeface="+mn-cs"/>
            </a:endParaRPr>
          </a:p>
        </p:txBody>
      </p:sp>
      <p:sp>
        <p:nvSpPr>
          <p:cNvPr id="2" name="Title 1">
            <a:extLst>
              <a:ext uri="{FF2B5EF4-FFF2-40B4-BE49-F238E27FC236}">
                <a16:creationId xmlns:a16="http://schemas.microsoft.com/office/drawing/2014/main" id="{330B42E6-DDBE-44DA-885E-549F9D073545}"/>
              </a:ext>
            </a:extLst>
          </p:cNvPr>
          <p:cNvSpPr>
            <a:spLocks noGrp="1"/>
          </p:cNvSpPr>
          <p:nvPr>
            <p:ph type="body" sz="quarter" idx="14"/>
          </p:nvPr>
        </p:nvSpPr>
        <p:spPr>
          <a:xfrm>
            <a:off x="334964" y="374374"/>
            <a:ext cx="10547998" cy="1009652"/>
          </a:xfrm>
        </p:spPr>
        <p:txBody>
          <a:bodyPr vert="horz" lIns="0" tIns="0" rIns="0" bIns="0" rtlCol="0">
            <a:normAutofit/>
          </a:bodyPr>
          <a:lstStyle/>
          <a:p>
            <a:r>
              <a:rPr lang="en-US" dirty="0"/>
              <a:t>Acknowledgement of country</a:t>
            </a:r>
            <a:endParaRPr lang="en-AU" dirty="0"/>
          </a:p>
        </p:txBody>
      </p:sp>
    </p:spTree>
    <p:extLst>
      <p:ext uri="{BB962C8B-B14F-4D97-AF65-F5344CB8AC3E}">
        <p14:creationId xmlns:p14="http://schemas.microsoft.com/office/powerpoint/2010/main" val="162981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88A9F-8435-2788-3F88-DB63BBE70FB9}"/>
              </a:ext>
            </a:extLst>
          </p:cNvPr>
          <p:cNvSpPr>
            <a:spLocks noGrp="1"/>
          </p:cNvSpPr>
          <p:nvPr>
            <p:ph type="title"/>
          </p:nvPr>
        </p:nvSpPr>
        <p:spPr>
          <a:xfrm>
            <a:off x="838200" y="365125"/>
            <a:ext cx="5558489" cy="1325563"/>
          </a:xfrm>
        </p:spPr>
        <p:txBody>
          <a:bodyPr>
            <a:normAutofit/>
          </a:bodyPr>
          <a:lstStyle/>
          <a:p>
            <a:r>
              <a:rPr lang="en-AU" dirty="0"/>
              <a:t>Central Coast </a:t>
            </a:r>
            <a:r>
              <a:rPr lang="en-AU" dirty="0" err="1"/>
              <a:t>Health@Home</a:t>
            </a:r>
            <a:r>
              <a:rPr lang="en-AU" dirty="0"/>
              <a:t> Team</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84508DA-2931-09FC-6064-8259EC920189}"/>
              </a:ext>
            </a:extLst>
          </p:cNvPr>
          <p:cNvSpPr>
            <a:spLocks noGrp="1"/>
          </p:cNvSpPr>
          <p:nvPr>
            <p:ph idx="1"/>
          </p:nvPr>
        </p:nvSpPr>
        <p:spPr>
          <a:xfrm>
            <a:off x="754584" y="1851471"/>
            <a:ext cx="6066725" cy="5060123"/>
          </a:xfrm>
        </p:spPr>
        <p:txBody>
          <a:bodyPr vert="horz" lIns="91440" tIns="45720" rIns="91440" bIns="45720" rtlCol="0" anchor="t">
            <a:normAutofit fontScale="85000" lnSpcReduction="20000"/>
          </a:bodyPr>
          <a:lstStyle/>
          <a:p>
            <a:r>
              <a:rPr lang="en-AU" sz="1800" dirty="0">
                <a:latin typeface="+mj-lt"/>
              </a:rPr>
              <a:t>Gosford and Wyong Hospitals</a:t>
            </a:r>
          </a:p>
          <a:p>
            <a:pPr lvl="1"/>
            <a:r>
              <a:rPr lang="en-AU" sz="1600" dirty="0">
                <a:latin typeface="+mj-lt"/>
              </a:rPr>
              <a:t>HITH</a:t>
            </a:r>
          </a:p>
          <a:p>
            <a:pPr lvl="1"/>
            <a:r>
              <a:rPr lang="en-AU" sz="1600" dirty="0">
                <a:latin typeface="+mj-lt"/>
              </a:rPr>
              <a:t>RACE</a:t>
            </a:r>
          </a:p>
          <a:p>
            <a:pPr lvl="1"/>
            <a:r>
              <a:rPr lang="en-AU" sz="1600" dirty="0" err="1">
                <a:latin typeface="+mj-lt"/>
              </a:rPr>
              <a:t>VCaT</a:t>
            </a:r>
            <a:endParaRPr lang="en-AU" sz="1600" dirty="0">
              <a:latin typeface="+mj-lt"/>
            </a:endParaRPr>
          </a:p>
          <a:p>
            <a:pPr lvl="1"/>
            <a:r>
              <a:rPr lang="en-AU" sz="1600" dirty="0">
                <a:latin typeface="+mj-lt"/>
              </a:rPr>
              <a:t>UCC</a:t>
            </a:r>
          </a:p>
          <a:p>
            <a:r>
              <a:rPr lang="en-AU" sz="1800" dirty="0">
                <a:latin typeface="+mj-lt"/>
              </a:rPr>
              <a:t>0800-2030 7 days a week</a:t>
            </a:r>
            <a:endParaRPr lang="en-AU" sz="1800" dirty="0">
              <a:latin typeface="+mj-lt"/>
              <a:cs typeface="Calibri Light"/>
            </a:endParaRPr>
          </a:p>
          <a:p>
            <a:r>
              <a:rPr lang="en-AU" sz="1800" dirty="0">
                <a:latin typeface="+mj-lt"/>
              </a:rPr>
              <a:t>40 HITH beds, 20 RACE, 20 </a:t>
            </a:r>
            <a:r>
              <a:rPr lang="en-AU" sz="1800" dirty="0" err="1">
                <a:latin typeface="+mj-lt"/>
              </a:rPr>
              <a:t>VCaT</a:t>
            </a:r>
            <a:r>
              <a:rPr lang="en-AU" sz="1800" dirty="0">
                <a:latin typeface="+mj-lt"/>
              </a:rPr>
              <a:t>, Long Jetty Urgent Care Clinic</a:t>
            </a:r>
            <a:endParaRPr lang="en-AU" sz="1800" dirty="0">
              <a:latin typeface="+mj-lt"/>
              <a:cs typeface="Calibri Light"/>
            </a:endParaRPr>
          </a:p>
          <a:p>
            <a:r>
              <a:rPr lang="en-AU" sz="1800" dirty="0">
                <a:latin typeface="+mj-lt"/>
              </a:rPr>
              <a:t>Medical Directors (GPs) </a:t>
            </a:r>
          </a:p>
          <a:p>
            <a:r>
              <a:rPr lang="en-AU" sz="1800" dirty="0">
                <a:latin typeface="+mj-lt"/>
              </a:rPr>
              <a:t>HITH Senior Medical Officers (5 GPs, 1 geriatrician) </a:t>
            </a:r>
          </a:p>
          <a:p>
            <a:r>
              <a:rPr lang="en-AU" sz="1800" dirty="0">
                <a:latin typeface="+mj-lt"/>
              </a:rPr>
              <a:t>Extensive nursing team (36FTE)</a:t>
            </a:r>
          </a:p>
          <a:p>
            <a:pPr lvl="1"/>
            <a:r>
              <a:rPr lang="en-AU" sz="1600" dirty="0">
                <a:latin typeface="+mj-lt"/>
              </a:rPr>
              <a:t>Nurse coordinators</a:t>
            </a:r>
          </a:p>
          <a:p>
            <a:pPr lvl="1"/>
            <a:r>
              <a:rPr lang="en-AU" sz="1600" dirty="0">
                <a:latin typeface="+mj-lt"/>
              </a:rPr>
              <a:t>Nurse Educator, Clinical Nurse Consultant</a:t>
            </a:r>
          </a:p>
          <a:p>
            <a:pPr lvl="1"/>
            <a:r>
              <a:rPr lang="en-AU" sz="1600" dirty="0">
                <a:latin typeface="+mj-lt"/>
              </a:rPr>
              <a:t>36 Registered Nurses, Hospital Liaison Officers and Continuing Care Assistants</a:t>
            </a:r>
          </a:p>
          <a:p>
            <a:pPr lvl="1"/>
            <a:r>
              <a:rPr lang="en-AU" sz="1600" dirty="0">
                <a:latin typeface="+mj-lt"/>
              </a:rPr>
              <a:t>Soon to be Nurse </a:t>
            </a:r>
            <a:r>
              <a:rPr lang="en-AU" sz="1600" dirty="0" err="1">
                <a:latin typeface="+mj-lt"/>
              </a:rPr>
              <a:t>Practioner</a:t>
            </a:r>
            <a:endParaRPr lang="en-AU" sz="1600" dirty="0">
              <a:latin typeface="+mj-lt"/>
            </a:endParaRPr>
          </a:p>
          <a:p>
            <a:r>
              <a:rPr lang="en-AU" sz="1800" dirty="0">
                <a:latin typeface="+mj-lt"/>
              </a:rPr>
              <a:t>Pharmacist</a:t>
            </a:r>
          </a:p>
          <a:p>
            <a:r>
              <a:rPr lang="en-AU" sz="1800" dirty="0">
                <a:latin typeface="+mj-lt"/>
              </a:rPr>
              <a:t>Allied Health </a:t>
            </a:r>
          </a:p>
          <a:p>
            <a:pPr lvl="1"/>
            <a:r>
              <a:rPr lang="en-AU" sz="1600" dirty="0">
                <a:latin typeface="+mj-lt"/>
              </a:rPr>
              <a:t>RACE coordinator</a:t>
            </a:r>
          </a:p>
          <a:p>
            <a:pPr lvl="1"/>
            <a:r>
              <a:rPr lang="en-AU" sz="1600" dirty="0">
                <a:latin typeface="+mj-lt"/>
              </a:rPr>
              <a:t>PT/OT/SW</a:t>
            </a:r>
          </a:p>
          <a:p>
            <a:r>
              <a:rPr lang="en-AU" sz="1800" dirty="0">
                <a:latin typeface="+mj-lt"/>
              </a:rPr>
              <a:t>Admin and data team </a:t>
            </a:r>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C49C4C0A-D511-D1C5-8A47-787F4BE3CC19}"/>
              </a:ext>
            </a:extLst>
          </p:cNvPr>
          <p:cNvSpPr>
            <a:spLocks noGrp="1"/>
          </p:cNvSpPr>
          <p:nvPr>
            <p:ph type="sldNum" sz="quarter" idx="11"/>
          </p:nvPr>
        </p:nvSpPr>
        <p:spPr>
          <a:xfrm>
            <a:off x="9780104" y="6356350"/>
            <a:ext cx="1573696" cy="365125"/>
          </a:xfrm>
        </p:spPr>
        <p:txBody>
          <a:bodyPr>
            <a:normAutofit/>
          </a:bodyPr>
          <a:lstStyle/>
          <a:p>
            <a:pPr>
              <a:spcAft>
                <a:spcPts val="600"/>
              </a:spcAft>
            </a:pPr>
            <a:fld id="{294A09A9-5501-47C1-A89A-A340965A2BE2}" type="slidenum">
              <a:rPr lang="en-US" smtClean="0"/>
              <a:pPr>
                <a:spcAft>
                  <a:spcPts val="600"/>
                </a:spcAft>
              </a:pPr>
              <a:t>3</a:t>
            </a:fld>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63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96EF8-580E-B4B5-8CF7-1E615E1840B1}"/>
              </a:ext>
            </a:extLst>
          </p:cNvPr>
          <p:cNvSpPr>
            <a:spLocks noGrp="1"/>
          </p:cNvSpPr>
          <p:nvPr>
            <p:ph type="title"/>
          </p:nvPr>
        </p:nvSpPr>
        <p:spPr>
          <a:xfrm>
            <a:off x="109057" y="496366"/>
            <a:ext cx="3791916" cy="2396359"/>
          </a:xfrm>
        </p:spPr>
        <p:txBody>
          <a:bodyPr anchor="b">
            <a:normAutofit/>
          </a:bodyPr>
          <a:lstStyle/>
          <a:p>
            <a:pPr algn="ctr"/>
            <a:r>
              <a:rPr lang="en-AU" sz="4000" dirty="0">
                <a:solidFill>
                  <a:srgbClr val="FFFFFF"/>
                </a:solidFill>
              </a:rPr>
              <a:t>What is HITH?</a:t>
            </a:r>
            <a:br>
              <a:rPr lang="en-AU" sz="4000" dirty="0">
                <a:solidFill>
                  <a:srgbClr val="FFFFFF"/>
                </a:solidFill>
              </a:rPr>
            </a:br>
            <a:br>
              <a:rPr lang="en-AU" sz="4000" dirty="0">
                <a:solidFill>
                  <a:srgbClr val="FFFFFF"/>
                </a:solidFill>
              </a:rPr>
            </a:br>
            <a:r>
              <a:rPr lang="en-AU" sz="2800" dirty="0">
                <a:solidFill>
                  <a:srgbClr val="FFFFFF"/>
                </a:solidFill>
              </a:rPr>
              <a:t>40 virtual hospital beds</a:t>
            </a:r>
            <a:endParaRPr lang="en-AU" sz="4000" dirty="0">
              <a:solidFill>
                <a:srgbClr val="FFFFFF"/>
              </a:solidFill>
            </a:endParaRPr>
          </a:p>
        </p:txBody>
      </p:sp>
      <p:graphicFrame>
        <p:nvGraphicFramePr>
          <p:cNvPr id="5" name="Content Placeholder 2">
            <a:extLst>
              <a:ext uri="{FF2B5EF4-FFF2-40B4-BE49-F238E27FC236}">
                <a16:creationId xmlns:a16="http://schemas.microsoft.com/office/drawing/2014/main" id="{0ABCFA98-F096-07EA-D4AB-E207B49E3AAC}"/>
              </a:ext>
            </a:extLst>
          </p:cNvPr>
          <p:cNvGraphicFramePr>
            <a:graphicFrameLocks noGrp="1"/>
          </p:cNvGraphicFramePr>
          <p:nvPr>
            <p:ph idx="1"/>
            <p:extLst>
              <p:ext uri="{D42A27DB-BD31-4B8C-83A1-F6EECF244321}">
                <p14:modId xmlns:p14="http://schemas.microsoft.com/office/powerpoint/2010/main" val="3407736622"/>
              </p:ext>
            </p:extLst>
          </p:nvPr>
        </p:nvGraphicFramePr>
        <p:xfrm>
          <a:off x="4905052" y="511388"/>
          <a:ext cx="7057649" cy="5944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nurse giving blood to a person&#10;&#10;Description automatically generated">
            <a:extLst>
              <a:ext uri="{FF2B5EF4-FFF2-40B4-BE49-F238E27FC236}">
                <a16:creationId xmlns:a16="http://schemas.microsoft.com/office/drawing/2014/main" id="{2B2A3B9A-48C6-527F-DFAF-DA5F3FA63B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483803"/>
            <a:ext cx="4037824" cy="2406496"/>
          </a:xfrm>
          <a:prstGeom prst="rect">
            <a:avLst/>
          </a:prstGeom>
        </p:spPr>
      </p:pic>
    </p:spTree>
    <p:extLst>
      <p:ext uri="{BB962C8B-B14F-4D97-AF65-F5344CB8AC3E}">
        <p14:creationId xmlns:p14="http://schemas.microsoft.com/office/powerpoint/2010/main" val="326817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388A9F-8435-2788-3F88-DB63BBE70FB9}"/>
              </a:ext>
            </a:extLst>
          </p:cNvPr>
          <p:cNvSpPr>
            <a:spLocks noGrp="1"/>
          </p:cNvSpPr>
          <p:nvPr>
            <p:ph type="title"/>
          </p:nvPr>
        </p:nvSpPr>
        <p:spPr>
          <a:xfrm>
            <a:off x="838200" y="365125"/>
            <a:ext cx="5558489" cy="1325563"/>
          </a:xfrm>
        </p:spPr>
        <p:txBody>
          <a:bodyPr>
            <a:normAutofit/>
          </a:bodyPr>
          <a:lstStyle/>
          <a:p>
            <a:r>
              <a:rPr lang="en-AU" dirty="0"/>
              <a:t>Common conditions for HITH</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4508DA-2931-09FC-6064-8259EC920189}"/>
              </a:ext>
            </a:extLst>
          </p:cNvPr>
          <p:cNvSpPr>
            <a:spLocks noGrp="1"/>
          </p:cNvSpPr>
          <p:nvPr>
            <p:ph idx="1"/>
          </p:nvPr>
        </p:nvSpPr>
        <p:spPr>
          <a:xfrm>
            <a:off x="838200" y="1825625"/>
            <a:ext cx="6049161" cy="4351338"/>
          </a:xfrm>
        </p:spPr>
        <p:txBody>
          <a:bodyPr vert="horz" lIns="91440" tIns="45720" rIns="91440" bIns="45720" rtlCol="0" anchor="t">
            <a:normAutofit fontScale="85000" lnSpcReduction="10000"/>
          </a:bodyPr>
          <a:lstStyle/>
          <a:p>
            <a:r>
              <a:rPr lang="en-AU" sz="2400" dirty="0">
                <a:latin typeface="+mj-lt"/>
              </a:rPr>
              <a:t>Short term IV antibiotics</a:t>
            </a:r>
          </a:p>
          <a:p>
            <a:pPr lvl="1"/>
            <a:r>
              <a:rPr lang="en-AU" sz="2000" dirty="0">
                <a:latin typeface="+mj-lt"/>
              </a:rPr>
              <a:t>Cellulitis</a:t>
            </a:r>
          </a:p>
          <a:p>
            <a:pPr lvl="1"/>
            <a:r>
              <a:rPr lang="en-AU" sz="2000" dirty="0">
                <a:latin typeface="+mj-lt"/>
              </a:rPr>
              <a:t>UTIs and pyelonephritis</a:t>
            </a:r>
          </a:p>
          <a:p>
            <a:pPr lvl="1"/>
            <a:r>
              <a:rPr lang="en-AU" sz="2000" dirty="0">
                <a:latin typeface="+mj-lt"/>
              </a:rPr>
              <a:t>Pneumonia </a:t>
            </a:r>
          </a:p>
          <a:p>
            <a:r>
              <a:rPr lang="en-AU" sz="2400" dirty="0">
                <a:latin typeface="+mj-lt"/>
              </a:rPr>
              <a:t>Long term IV antibiotics </a:t>
            </a:r>
          </a:p>
          <a:p>
            <a:pPr lvl="1"/>
            <a:r>
              <a:rPr lang="en-AU" sz="2000" dirty="0">
                <a:latin typeface="+mj-lt"/>
              </a:rPr>
              <a:t>Bone and joint infections</a:t>
            </a:r>
          </a:p>
          <a:p>
            <a:pPr lvl="1"/>
            <a:r>
              <a:rPr lang="en-AU" sz="2000" dirty="0">
                <a:latin typeface="+mj-lt"/>
              </a:rPr>
              <a:t>Endocarditis, bacteraemia</a:t>
            </a:r>
            <a:endParaRPr lang="en-AU" sz="2000" dirty="0">
              <a:latin typeface="+mj-lt"/>
              <a:ea typeface="Calibri Light"/>
              <a:cs typeface="Calibri Light"/>
            </a:endParaRPr>
          </a:p>
          <a:p>
            <a:r>
              <a:rPr lang="en-AU" sz="2400" dirty="0">
                <a:latin typeface="+mj-lt"/>
              </a:rPr>
              <a:t>Hyperemesis gravidarum </a:t>
            </a:r>
          </a:p>
          <a:p>
            <a:r>
              <a:rPr lang="en-AU" sz="2400" dirty="0">
                <a:latin typeface="+mj-lt"/>
              </a:rPr>
              <a:t>Diverticulitis</a:t>
            </a:r>
          </a:p>
          <a:p>
            <a:r>
              <a:rPr lang="en-AU" sz="2400" dirty="0">
                <a:latin typeface="+mj-lt"/>
              </a:rPr>
              <a:t>DVT and Clexane bridging / INR monitoring</a:t>
            </a:r>
          </a:p>
          <a:p>
            <a:r>
              <a:rPr lang="en-AU" sz="2400" dirty="0">
                <a:latin typeface="+mj-lt"/>
              </a:rPr>
              <a:t>Surgical drain management: </a:t>
            </a:r>
            <a:r>
              <a:rPr lang="en-AU" sz="2400" dirty="0" err="1">
                <a:latin typeface="+mj-lt"/>
              </a:rPr>
              <a:t>eg</a:t>
            </a:r>
            <a:r>
              <a:rPr lang="en-AU" sz="2400" dirty="0">
                <a:latin typeface="+mj-lt"/>
              </a:rPr>
              <a:t> breast drains</a:t>
            </a:r>
          </a:p>
          <a:p>
            <a:r>
              <a:rPr lang="en-AU" sz="2400" dirty="0">
                <a:latin typeface="+mj-lt"/>
              </a:rPr>
              <a:t>Heart failure</a:t>
            </a:r>
          </a:p>
          <a:p>
            <a:r>
              <a:rPr lang="en-AU" sz="2400" dirty="0">
                <a:latin typeface="+mj-lt"/>
              </a:rPr>
              <a:t>New programs: Day 1 post-op hip and knee surgery</a:t>
            </a:r>
            <a:endParaRPr lang="en-AU" sz="2400" dirty="0">
              <a:latin typeface="+mj-lt"/>
              <a:ea typeface="Calibri Light"/>
              <a:cs typeface="Calibri Light"/>
            </a:endParaRPr>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49C4C0A-D511-D1C5-8A47-787F4BE3CC19}"/>
              </a:ext>
            </a:extLst>
          </p:cNvPr>
          <p:cNvSpPr>
            <a:spLocks noGrp="1"/>
          </p:cNvSpPr>
          <p:nvPr>
            <p:ph type="sldNum" sz="quarter" idx="11"/>
          </p:nvPr>
        </p:nvSpPr>
        <p:spPr>
          <a:xfrm>
            <a:off x="9780104" y="6356350"/>
            <a:ext cx="1573696"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57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49CB78-C577-B09C-8C41-44559B6FCFBB}"/>
              </a:ext>
            </a:extLst>
          </p:cNvPr>
          <p:cNvPicPr>
            <a:picLocks noChangeAspect="1"/>
          </p:cNvPicPr>
          <p:nvPr/>
        </p:nvPicPr>
        <p:blipFill rotWithShape="1">
          <a:blip r:embed="rId2"/>
          <a:srcRect r="3569" b="-1"/>
          <a:stretch/>
        </p:blipFill>
        <p:spPr>
          <a:xfrm>
            <a:off x="3522468" y="10"/>
            <a:ext cx="8669532"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178C95-032E-D7B1-F0CF-973FF0BB6A34}"/>
              </a:ext>
            </a:extLst>
          </p:cNvPr>
          <p:cNvSpPr>
            <a:spLocks noGrp="1"/>
          </p:cNvSpPr>
          <p:nvPr>
            <p:ph type="title"/>
          </p:nvPr>
        </p:nvSpPr>
        <p:spPr>
          <a:xfrm>
            <a:off x="371094" y="1161288"/>
            <a:ext cx="3438144" cy="1124712"/>
          </a:xfrm>
        </p:spPr>
        <p:txBody>
          <a:bodyPr anchor="b">
            <a:normAutofit/>
          </a:bodyPr>
          <a:lstStyle/>
          <a:p>
            <a:r>
              <a:rPr lang="en-AU" sz="7200" dirty="0"/>
              <a:t>RACE</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1A2DED-E0B0-79DE-13BD-FBA5C9A79EFC}"/>
              </a:ext>
            </a:extLst>
          </p:cNvPr>
          <p:cNvSpPr>
            <a:spLocks noGrp="1"/>
          </p:cNvSpPr>
          <p:nvPr>
            <p:ph idx="1"/>
          </p:nvPr>
        </p:nvSpPr>
        <p:spPr>
          <a:xfrm>
            <a:off x="371094" y="2718054"/>
            <a:ext cx="5724906" cy="3749858"/>
          </a:xfrm>
        </p:spPr>
        <p:txBody>
          <a:bodyPr anchor="t">
            <a:normAutofit fontScale="92500" lnSpcReduction="20000"/>
          </a:bodyPr>
          <a:lstStyle/>
          <a:p>
            <a:r>
              <a:rPr lang="en-AU" sz="2000" dirty="0"/>
              <a:t>Rapid access to care and evaluation (RACE) program for &gt;70yo and First Nations &gt;50yo</a:t>
            </a:r>
          </a:p>
          <a:p>
            <a:r>
              <a:rPr lang="en-AU" sz="2000" dirty="0"/>
              <a:t>20 beds (10 admitted, 10 non-admitted)</a:t>
            </a:r>
          </a:p>
          <a:p>
            <a:r>
              <a:rPr lang="en-AU" sz="2000" dirty="0"/>
              <a:t>5-day intensive allied health intervention </a:t>
            </a:r>
          </a:p>
          <a:p>
            <a:pPr lvl="1"/>
            <a:r>
              <a:rPr lang="en-AU" sz="2000" dirty="0"/>
              <a:t>RACE coordinator</a:t>
            </a:r>
          </a:p>
          <a:p>
            <a:pPr lvl="1"/>
            <a:r>
              <a:rPr lang="en-AU" sz="2000" dirty="0"/>
              <a:t>Physio</a:t>
            </a:r>
          </a:p>
          <a:p>
            <a:pPr lvl="1"/>
            <a:r>
              <a:rPr lang="en-AU" sz="2000" dirty="0"/>
              <a:t>OT</a:t>
            </a:r>
          </a:p>
          <a:p>
            <a:pPr lvl="1"/>
            <a:r>
              <a:rPr lang="en-AU" sz="2000" dirty="0"/>
              <a:t>Social worker</a:t>
            </a:r>
          </a:p>
          <a:p>
            <a:r>
              <a:rPr lang="en-AU" sz="2000" dirty="0"/>
              <a:t>Helps maintain independence</a:t>
            </a:r>
          </a:p>
          <a:p>
            <a:pPr lvl="1"/>
            <a:r>
              <a:rPr lang="en-AU" sz="2000" dirty="0"/>
              <a:t>Access to home care packages and support</a:t>
            </a:r>
          </a:p>
          <a:p>
            <a:pPr lvl="1"/>
            <a:r>
              <a:rPr lang="en-AU" sz="2000" dirty="0" err="1"/>
              <a:t>ComPacks</a:t>
            </a:r>
            <a:r>
              <a:rPr lang="en-AU" sz="2000" dirty="0"/>
              <a:t> / TRANSPAC</a:t>
            </a:r>
          </a:p>
          <a:p>
            <a:r>
              <a:rPr lang="en-AU" sz="2000" dirty="0"/>
              <a:t>Patient story</a:t>
            </a:r>
            <a:endParaRPr lang="en-AU" sz="1600" dirty="0"/>
          </a:p>
          <a:p>
            <a:endParaRPr lang="en-AU" sz="1600" dirty="0"/>
          </a:p>
          <a:p>
            <a:pPr marL="0" indent="0">
              <a:buNone/>
            </a:pPr>
            <a:endParaRPr lang="en-AU" sz="1600" dirty="0"/>
          </a:p>
        </p:txBody>
      </p:sp>
    </p:spTree>
    <p:extLst>
      <p:ext uri="{BB962C8B-B14F-4D97-AF65-F5344CB8AC3E}">
        <p14:creationId xmlns:p14="http://schemas.microsoft.com/office/powerpoint/2010/main" val="34061427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p:nvPr>
        </p:nvSpPr>
        <p:spPr>
          <a:xfrm>
            <a:off x="3783434" y="5787564"/>
            <a:ext cx="4345777" cy="640081"/>
          </a:xfrm>
        </p:spPr>
        <p:txBody>
          <a:bodyPr vert="horz" lIns="91440" tIns="45720" rIns="91440" bIns="45720" rtlCol="0" anchor="ctr">
            <a:normAutofit/>
          </a:bodyPr>
          <a:lstStyle/>
          <a:p>
            <a:pPr algn="ctr"/>
            <a:r>
              <a:rPr lang="en-US" sz="3200" dirty="0"/>
              <a:t>Hyperemesis gravidarum</a:t>
            </a:r>
          </a:p>
        </p:txBody>
      </p:sp>
      <p:pic>
        <p:nvPicPr>
          <p:cNvPr id="8" name="Picture 6" descr="A picture containing text, person, indoor, female&#10;&#10;Description automatically generated">
            <a:extLst>
              <a:ext uri="{FF2B5EF4-FFF2-40B4-BE49-F238E27FC236}">
                <a16:creationId xmlns:a16="http://schemas.microsoft.com/office/drawing/2014/main" id="{8582C5D7-862D-DC09-7B42-93F2682AA799}"/>
              </a:ext>
            </a:extLst>
          </p:cNvPr>
          <p:cNvPicPr>
            <a:picLocks noChangeAspect="1"/>
          </p:cNvPicPr>
          <p:nvPr/>
        </p:nvPicPr>
        <p:blipFill rotWithShape="1">
          <a:blip r:embed="rId2"/>
          <a:srcRect r="173" b="2"/>
          <a:stretch/>
        </p:blipFill>
        <p:spPr>
          <a:xfrm>
            <a:off x="640080" y="640080"/>
            <a:ext cx="10911840" cy="4836795"/>
          </a:xfrm>
          <a:prstGeom prst="rect">
            <a:avLst/>
          </a:prstGeom>
          <a:noFill/>
          <a:ln w="19050">
            <a:solidFill>
              <a:schemeClr val="tx1"/>
            </a:solidFill>
            <a:miter lim="800000"/>
          </a:ln>
        </p:spPr>
      </p:pic>
      <p:sp>
        <p:nvSpPr>
          <p:cNvPr id="10" name="Circle: Hollow 9">
            <a:extLst>
              <a:ext uri="{FF2B5EF4-FFF2-40B4-BE49-F238E27FC236}">
                <a16:creationId xmlns:a16="http://schemas.microsoft.com/office/drawing/2014/main" id="{7C6CB5FE-31A8-2618-D6F3-C66D8DA05DB6}"/>
              </a:ext>
            </a:extLst>
          </p:cNvPr>
          <p:cNvSpPr/>
          <p:nvPr/>
        </p:nvSpPr>
        <p:spPr>
          <a:xfrm>
            <a:off x="10688978" y="2748742"/>
            <a:ext cx="984069" cy="418011"/>
          </a:xfrm>
          <a:prstGeom prst="donut">
            <a:avLst>
              <a:gd name="adj" fmla="val 78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TextBox 10">
            <a:extLst>
              <a:ext uri="{FF2B5EF4-FFF2-40B4-BE49-F238E27FC236}">
                <a16:creationId xmlns:a16="http://schemas.microsoft.com/office/drawing/2014/main" id="{D8C62558-C62E-33F5-AB41-12A45C103F74}"/>
              </a:ext>
            </a:extLst>
          </p:cNvPr>
          <p:cNvSpPr txBox="1"/>
          <p:nvPr/>
        </p:nvSpPr>
        <p:spPr>
          <a:xfrm rot="20549064">
            <a:off x="10227271" y="2459854"/>
            <a:ext cx="502061" cy="646331"/>
          </a:xfrm>
          <a:prstGeom prst="rect">
            <a:avLst/>
          </a:prstGeom>
          <a:noFill/>
        </p:spPr>
        <p:txBody>
          <a:bodyPr wrap="square" rtlCol="0">
            <a:spAutoFit/>
          </a:bodyPr>
          <a:lstStyle/>
          <a:p>
            <a:r>
              <a:rPr lang="en-AU" sz="3600" dirty="0">
                <a:solidFill>
                  <a:srgbClr val="FF0000"/>
                </a:solidFill>
                <a:latin typeface="Brush Script MT" panose="03060802040406070304" pitchFamily="66" charset="0"/>
              </a:rPr>
              <a:t>!!</a:t>
            </a:r>
          </a:p>
        </p:txBody>
      </p:sp>
    </p:spTree>
    <p:extLst>
      <p:ext uri="{BB962C8B-B14F-4D97-AF65-F5344CB8AC3E}">
        <p14:creationId xmlns:p14="http://schemas.microsoft.com/office/powerpoint/2010/main" val="3442301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2D5E5-8516-D861-0174-3E79EB8F074B}"/>
              </a:ext>
            </a:extLst>
          </p:cNvPr>
          <p:cNvSpPr>
            <a:spLocks noGrp="1"/>
          </p:cNvSpPr>
          <p:nvPr>
            <p:ph type="title"/>
          </p:nvPr>
        </p:nvSpPr>
        <p:spPr>
          <a:xfrm>
            <a:off x="640080" y="329184"/>
            <a:ext cx="6894576" cy="1783080"/>
          </a:xfrm>
        </p:spPr>
        <p:txBody>
          <a:bodyPr anchor="b">
            <a:normAutofit fontScale="90000"/>
          </a:bodyPr>
          <a:lstStyle/>
          <a:p>
            <a:r>
              <a:rPr lang="en-AU" sz="6600" dirty="0"/>
              <a:t>Virtual Care and Triage team (</a:t>
            </a:r>
            <a:r>
              <a:rPr lang="en-AU" sz="6600" dirty="0" err="1"/>
              <a:t>VCaT</a:t>
            </a:r>
            <a:r>
              <a:rPr lang="en-AU" sz="6600" dirty="0"/>
              <a:t>)</a:t>
            </a:r>
          </a:p>
        </p:txBody>
      </p:sp>
      <p:sp>
        <p:nvSpPr>
          <p:cNvPr id="24"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86D399-E929-DB59-3B61-CB05F4BBE71D}"/>
              </a:ext>
            </a:extLst>
          </p:cNvPr>
          <p:cNvSpPr>
            <a:spLocks noGrp="1"/>
          </p:cNvSpPr>
          <p:nvPr>
            <p:ph idx="1"/>
          </p:nvPr>
        </p:nvSpPr>
        <p:spPr>
          <a:xfrm>
            <a:off x="640079" y="2706624"/>
            <a:ext cx="7329461" cy="3483864"/>
          </a:xfrm>
        </p:spPr>
        <p:txBody>
          <a:bodyPr vert="horz" lIns="91440" tIns="45720" rIns="91440" bIns="45720" rtlCol="0" anchor="t">
            <a:normAutofit fontScale="92500" lnSpcReduction="20000"/>
          </a:bodyPr>
          <a:lstStyle/>
          <a:p>
            <a:r>
              <a:rPr lang="en-AU" sz="2200" dirty="0"/>
              <a:t>An evolution of the COVID Community Support Team (CCST) </a:t>
            </a:r>
          </a:p>
          <a:p>
            <a:r>
              <a:rPr lang="en-AU" sz="2200" dirty="0"/>
              <a:t>Non-admitted model </a:t>
            </a:r>
          </a:p>
          <a:p>
            <a:r>
              <a:rPr lang="en-AU" sz="2200" dirty="0"/>
              <a:t>Highly-skilled nurses providing daily support to avoid ED</a:t>
            </a:r>
            <a:endParaRPr lang="en-AU" sz="1800" dirty="0"/>
          </a:p>
          <a:p>
            <a:r>
              <a:rPr lang="en-AU" sz="2200" dirty="0"/>
              <a:t>Remote patient monitoring (O2 sats, temps, BP/HR/RR)</a:t>
            </a:r>
          </a:p>
          <a:p>
            <a:r>
              <a:rPr lang="en-AU" sz="2200" dirty="0" err="1"/>
              <a:t>MyCareManager</a:t>
            </a:r>
            <a:r>
              <a:rPr lang="en-AU" sz="2200" dirty="0"/>
              <a:t> app daily </a:t>
            </a:r>
          </a:p>
          <a:p>
            <a:r>
              <a:rPr lang="en-AU" sz="2200" dirty="0"/>
              <a:t>RNs perform daily phone calls and escalate to GP </a:t>
            </a:r>
          </a:p>
          <a:p>
            <a:pPr lvl="1"/>
            <a:r>
              <a:rPr lang="en-AU" sz="1800" dirty="0"/>
              <a:t>or HITH SMO if usual GP unavailable</a:t>
            </a:r>
          </a:p>
          <a:p>
            <a:r>
              <a:rPr lang="en-AU" sz="2200" dirty="0"/>
              <a:t>Alternative pathways for referrals from NSW000, GPs, RACFs</a:t>
            </a:r>
          </a:p>
          <a:p>
            <a:r>
              <a:rPr lang="en-AU" sz="2200" dirty="0"/>
              <a:t>Common conditions for </a:t>
            </a:r>
            <a:r>
              <a:rPr lang="en-AU" sz="2200" dirty="0" err="1"/>
              <a:t>VCaT</a:t>
            </a:r>
            <a:endParaRPr lang="en-AU" sz="2200" dirty="0"/>
          </a:p>
          <a:p>
            <a:pPr lvl="1"/>
            <a:r>
              <a:rPr lang="en-AU" sz="1800" dirty="0"/>
              <a:t>Viral illnesses (resp/gastro), resolving infections, exacerbation COPD, heart failure, early discharge from hospital with extra medical oversight</a:t>
            </a:r>
          </a:p>
          <a:p>
            <a:endParaRPr lang="en-AU" sz="2200" dirty="0"/>
          </a:p>
          <a:p>
            <a:endParaRPr lang="en-AU" sz="2200" dirty="0"/>
          </a:p>
        </p:txBody>
      </p:sp>
      <p:pic>
        <p:nvPicPr>
          <p:cNvPr id="10" name="Picture 9">
            <a:extLst>
              <a:ext uri="{FF2B5EF4-FFF2-40B4-BE49-F238E27FC236}">
                <a16:creationId xmlns:a16="http://schemas.microsoft.com/office/drawing/2014/main" id="{536A16F2-3D6C-C24B-0393-7CF9DA8AEEA2}"/>
              </a:ext>
            </a:extLst>
          </p:cNvPr>
          <p:cNvPicPr>
            <a:picLocks noChangeAspect="1"/>
          </p:cNvPicPr>
          <p:nvPr/>
        </p:nvPicPr>
        <p:blipFill rotWithShape="1">
          <a:blip r:embed="rId2"/>
          <a:srcRect r="184"/>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8" name="Picture 7">
            <a:extLst>
              <a:ext uri="{FF2B5EF4-FFF2-40B4-BE49-F238E27FC236}">
                <a16:creationId xmlns:a16="http://schemas.microsoft.com/office/drawing/2014/main" id="{E8FA6A33-A9CD-60B3-6BA9-D12C0FCEE328}"/>
              </a:ext>
            </a:extLst>
          </p:cNvPr>
          <p:cNvPicPr>
            <a:picLocks noChangeAspect="1"/>
          </p:cNvPicPr>
          <p:nvPr/>
        </p:nvPicPr>
        <p:blipFill rotWithShape="1">
          <a:blip r:embed="rId3"/>
          <a:srcRect l="1941" r="5425" b="-2"/>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242120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50EA-71E0-91CC-C603-753D8FB9E4DD}"/>
              </a:ext>
            </a:extLst>
          </p:cNvPr>
          <p:cNvSpPr>
            <a:spLocks noGrp="1"/>
          </p:cNvSpPr>
          <p:nvPr>
            <p:ph type="title"/>
          </p:nvPr>
        </p:nvSpPr>
        <p:spPr>
          <a:xfrm>
            <a:off x="381000" y="381000"/>
            <a:ext cx="11430000" cy="1325563"/>
          </a:xfrm>
        </p:spPr>
        <p:txBody>
          <a:bodyPr anchor="ctr">
            <a:normAutofit/>
          </a:bodyPr>
          <a:lstStyle/>
          <a:p>
            <a:r>
              <a:rPr lang="en-AU" dirty="0"/>
              <a:t>Why use us?</a:t>
            </a:r>
          </a:p>
        </p:txBody>
      </p:sp>
      <p:pic>
        <p:nvPicPr>
          <p:cNvPr id="8" name="Picture 7" descr="An old person petting a black dog&#10;&#10;Description automatically generated">
            <a:extLst>
              <a:ext uri="{FF2B5EF4-FFF2-40B4-BE49-F238E27FC236}">
                <a16:creationId xmlns:a16="http://schemas.microsoft.com/office/drawing/2014/main" id="{AF2F091F-BFA9-1CD6-A606-692120302AF9}"/>
              </a:ext>
            </a:extLst>
          </p:cNvPr>
          <p:cNvPicPr>
            <a:picLocks noChangeAspect="1"/>
          </p:cNvPicPr>
          <p:nvPr/>
        </p:nvPicPr>
        <p:blipFill rotWithShape="1">
          <a:blip r:embed="rId2">
            <a:extLst>
              <a:ext uri="{28A0092B-C50C-407E-A947-70E740481C1C}">
                <a14:useLocalDpi xmlns:a14="http://schemas.microsoft.com/office/drawing/2010/main" val="0"/>
              </a:ext>
            </a:extLst>
          </a:blip>
          <a:srcRect l="5979" r="17361" b="2"/>
          <a:stretch/>
        </p:blipFill>
        <p:spPr>
          <a:xfrm>
            <a:off x="838200" y="2628461"/>
            <a:ext cx="5181600" cy="3548501"/>
          </a:xfrm>
          <a:prstGeom prst="rect">
            <a:avLst/>
          </a:prstGeom>
          <a:noFill/>
        </p:spPr>
      </p:pic>
      <p:sp>
        <p:nvSpPr>
          <p:cNvPr id="5" name="Content Placeholder 4">
            <a:extLst>
              <a:ext uri="{FF2B5EF4-FFF2-40B4-BE49-F238E27FC236}">
                <a16:creationId xmlns:a16="http://schemas.microsoft.com/office/drawing/2014/main" id="{B356B53B-BB96-4A0E-9709-B0FE148FA19D}"/>
              </a:ext>
            </a:extLst>
          </p:cNvPr>
          <p:cNvSpPr>
            <a:spLocks noGrp="1"/>
          </p:cNvSpPr>
          <p:nvPr>
            <p:ph sz="half" idx="2"/>
          </p:nvPr>
        </p:nvSpPr>
        <p:spPr>
          <a:xfrm>
            <a:off x="6629400" y="2630454"/>
            <a:ext cx="5181600" cy="3548501"/>
          </a:xfrm>
        </p:spPr>
        <p:txBody>
          <a:bodyPr vert="horz" lIns="91440" tIns="45720" rIns="91440" bIns="45720" rtlCol="0">
            <a:normAutofit/>
          </a:bodyPr>
          <a:lstStyle/>
          <a:p>
            <a:r>
              <a:rPr lang="en-AU" sz="2200" dirty="0"/>
              <a:t>Prevent hospital admissions </a:t>
            </a:r>
          </a:p>
          <a:p>
            <a:r>
              <a:rPr lang="en-AU" sz="2200" dirty="0"/>
              <a:t>Prevent ED presentations </a:t>
            </a:r>
          </a:p>
          <a:p>
            <a:r>
              <a:rPr lang="en-AU" sz="2200" dirty="0"/>
              <a:t>Better outcomes for patients</a:t>
            </a:r>
          </a:p>
          <a:p>
            <a:r>
              <a:rPr lang="en-AU" sz="2200" dirty="0"/>
              <a:t>Reduced hospital acquired complications </a:t>
            </a:r>
          </a:p>
          <a:p>
            <a:r>
              <a:rPr lang="en-AU" sz="2200" dirty="0"/>
              <a:t>High patient satisfaction</a:t>
            </a:r>
          </a:p>
          <a:p>
            <a:r>
              <a:rPr lang="en-AU" sz="2200" dirty="0"/>
              <a:t>Social engagement, work and appts</a:t>
            </a:r>
          </a:p>
          <a:p>
            <a:r>
              <a:rPr lang="en-AU" sz="2200" dirty="0"/>
              <a:t>Home food, bed, family </a:t>
            </a:r>
          </a:p>
          <a:p>
            <a:r>
              <a:rPr lang="en-AU" sz="2200" dirty="0"/>
              <a:t>Pets!</a:t>
            </a:r>
          </a:p>
        </p:txBody>
      </p:sp>
      <p:sp>
        <p:nvSpPr>
          <p:cNvPr id="3" name="Footer Placeholder 2">
            <a:extLst>
              <a:ext uri="{FF2B5EF4-FFF2-40B4-BE49-F238E27FC236}">
                <a16:creationId xmlns:a16="http://schemas.microsoft.com/office/drawing/2014/main" id="{511D8E46-87CB-B2E0-46F5-DFE1E209634A}"/>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dirty="0"/>
              <a:t>The HITH X factor!</a:t>
            </a:r>
            <a:endParaRPr lang="en-US"/>
          </a:p>
        </p:txBody>
      </p:sp>
      <p:sp>
        <p:nvSpPr>
          <p:cNvPr id="4" name="Slide Number Placeholder 3">
            <a:extLst>
              <a:ext uri="{FF2B5EF4-FFF2-40B4-BE49-F238E27FC236}">
                <a16:creationId xmlns:a16="http://schemas.microsoft.com/office/drawing/2014/main" id="{C45E6855-6CA3-FE3C-3AA3-657E8AF4DBC2}"/>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9</a:t>
            </a:fld>
            <a:endParaRPr lang="en-US"/>
          </a:p>
        </p:txBody>
      </p:sp>
    </p:spTree>
    <p:extLst>
      <p:ext uri="{BB962C8B-B14F-4D97-AF65-F5344CB8AC3E}">
        <p14:creationId xmlns:p14="http://schemas.microsoft.com/office/powerpoint/2010/main" val="2311817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5.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Health">
      <a:majorFont>
        <a:latin typeface="Arial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cb38cf-83ee-4021-986a-91676412a9e3">
      <Terms xmlns="http://schemas.microsoft.com/office/infopath/2007/PartnerControls"/>
    </lcf76f155ced4ddcb4097134ff3c332f>
    <TaxCatchAll xmlns="11627f60-91cb-47c6-bf39-d28b6e0e7344" xsi:nil="true"/>
    <PHN_x0020_Location xmlns="8121c63c-c079-4dde-9368-6615550d9e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BB9F886F335E439F70D05737DEB866" ma:contentTypeVersion="18" ma:contentTypeDescription="Create a new document." ma:contentTypeScope="" ma:versionID="8f4f3426a2b009aae9762bcdf72e691e">
  <xsd:schema xmlns:xsd="http://www.w3.org/2001/XMLSchema" xmlns:xs="http://www.w3.org/2001/XMLSchema" xmlns:p="http://schemas.microsoft.com/office/2006/metadata/properties" xmlns:ns2="8121c63c-c079-4dde-9368-6615550d9e69" xmlns:ns3="7acb38cf-83ee-4021-986a-91676412a9e3" xmlns:ns4="11627f60-91cb-47c6-bf39-d28b6e0e7344" targetNamespace="http://schemas.microsoft.com/office/2006/metadata/properties" ma:root="true" ma:fieldsID="d337b7b24fa03abadd597f6911c83139" ns2:_="" ns3:_="" ns4:_="">
    <xsd:import namespace="8121c63c-c079-4dde-9368-6615550d9e69"/>
    <xsd:import namespace="7acb38cf-83ee-4021-986a-91676412a9e3"/>
    <xsd:import namespace="11627f60-91cb-47c6-bf39-d28b6e0e7344"/>
    <xsd:element name="properties">
      <xsd:complexType>
        <xsd:sequence>
          <xsd:element name="documentManagement">
            <xsd:complexType>
              <xsd:all>
                <xsd:element ref="ns2:PHN_x0020_Location"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1c63c-c079-4dde-9368-6615550d9e69" elementFormDefault="qualified">
    <xsd:import namespace="http://schemas.microsoft.com/office/2006/documentManagement/types"/>
    <xsd:import namespace="http://schemas.microsoft.com/office/infopath/2007/PartnerControls"/>
    <xsd:element name="PHN_x0020_Location" ma:index="8" nillable="true" ma:displayName="PHN Location" ma:format="Dropdown" ma:internalName="PHN_x0020_Location">
      <xsd:simpleType>
        <xsd:restriction base="dms:Choice">
          <xsd:enumeration value="Central Coast"/>
          <xsd:enumeration value="Hunter"/>
          <xsd:enumeration value="New England"/>
          <xsd:enumeration value="All"/>
        </xsd:restriction>
      </xsd:simpleType>
    </xsd:element>
  </xsd:schema>
  <xsd:schema xmlns:xsd="http://www.w3.org/2001/XMLSchema" xmlns:xs="http://www.w3.org/2001/XMLSchema" xmlns:dms="http://schemas.microsoft.com/office/2006/documentManagement/types" xmlns:pc="http://schemas.microsoft.com/office/infopath/2007/PartnerControls" targetNamespace="7acb38cf-83ee-4021-986a-91676412a9e3"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fed01f9-cc88-473d-afbc-199b91779a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27f60-91cb-47c6-bf39-d28b6e0e734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cc48c8d-65f2-4412-b5c4-7ff0aadc6a66}" ma:internalName="TaxCatchAll" ma:showField="CatchAllData" ma:web="11627f60-91cb-47c6-bf39-d28b6e0e73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C1832-7248-4331-A50C-0441BE71FE6F}">
  <ds:schemaRefs>
    <ds:schemaRef ds:uri="http://purl.org/dc/elements/1.1/"/>
    <ds:schemaRef ds:uri="http://schemas.microsoft.com/office/2006/metadata/properties"/>
    <ds:schemaRef ds:uri="8121c63c-c079-4dde-9368-6615550d9e69"/>
    <ds:schemaRef ds:uri="http://purl.org/dc/terms/"/>
    <ds:schemaRef ds:uri="http://schemas.microsoft.com/office/infopath/2007/PartnerControls"/>
    <ds:schemaRef ds:uri="7acb38cf-83ee-4021-986a-91676412a9e3"/>
    <ds:schemaRef ds:uri="http://schemas.microsoft.com/office/2006/documentManagement/types"/>
    <ds:schemaRef ds:uri="http://schemas.openxmlformats.org/package/2006/metadata/core-properties"/>
    <ds:schemaRef ds:uri="11627f60-91cb-47c6-bf39-d28b6e0e7344"/>
    <ds:schemaRef ds:uri="http://www.w3.org/XML/1998/namespace"/>
    <ds:schemaRef ds:uri="http://purl.org/dc/dcmitype/"/>
  </ds:schemaRefs>
</ds:datastoreItem>
</file>

<file path=customXml/itemProps2.xml><?xml version="1.0" encoding="utf-8"?>
<ds:datastoreItem xmlns:ds="http://schemas.openxmlformats.org/officeDocument/2006/customXml" ds:itemID="{0A2FB4F9-C81E-4CE7-A6E8-86296DEB9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1c63c-c079-4dde-9368-6615550d9e69"/>
    <ds:schemaRef ds:uri="7acb38cf-83ee-4021-986a-91676412a9e3"/>
    <ds:schemaRef ds:uri="11627f60-91cb-47c6-bf39-d28b6e0e73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F92AAE-1044-42D2-96E8-FD70FA7D02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167</TotalTime>
  <Words>1222</Words>
  <Application>Microsoft Office PowerPoint</Application>
  <PresentationFormat>Widescreen</PresentationFormat>
  <Paragraphs>174</Paragraphs>
  <Slides>16</Slides>
  <Notes>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16</vt:i4>
      </vt:variant>
    </vt:vector>
  </HeadingPairs>
  <TitlesOfParts>
    <vt:vector size="35" baseType="lpstr">
      <vt:lpstr>Arial</vt:lpstr>
      <vt:lpstr>Arial Bold</vt:lpstr>
      <vt:lpstr>Arial,Sans-Serif</vt:lpstr>
      <vt:lpstr>Baskerville</vt:lpstr>
      <vt:lpstr>Baskerville Old Face</vt:lpstr>
      <vt:lpstr>Bembo</vt:lpstr>
      <vt:lpstr>Brush Script MT</vt:lpstr>
      <vt:lpstr>Calibri</vt:lpstr>
      <vt:lpstr>Calibri Light</vt:lpstr>
      <vt:lpstr>Gill Sans Light</vt:lpstr>
      <vt:lpstr>Gill Sans Nova</vt:lpstr>
      <vt:lpstr>Gill Sans Nova Light</vt:lpstr>
      <vt:lpstr>Public Sans SemiBold</vt:lpstr>
      <vt:lpstr>Times New Roman</vt:lpstr>
      <vt:lpstr>office theme</vt:lpstr>
      <vt:lpstr>Office Theme</vt:lpstr>
      <vt:lpstr>2_Office Theme</vt:lpstr>
      <vt:lpstr>1_Office Theme</vt:lpstr>
      <vt:lpstr>NSWG Corporate</vt:lpstr>
      <vt:lpstr>Welcome to  Central Coast Health@Home</vt:lpstr>
      <vt:lpstr>PowerPoint Presentation</vt:lpstr>
      <vt:lpstr>Central Coast Health@Home Team</vt:lpstr>
      <vt:lpstr>What is HITH?  40 virtual hospital beds</vt:lpstr>
      <vt:lpstr>Common conditions for HITH</vt:lpstr>
      <vt:lpstr>RACE</vt:lpstr>
      <vt:lpstr>Hyperemesis gravidarum</vt:lpstr>
      <vt:lpstr>Virtual Care and Triage team (VCaT)</vt:lpstr>
      <vt:lpstr>Why use us?</vt:lpstr>
      <vt:lpstr>HOW TO REFER</vt:lpstr>
      <vt:lpstr>Long Jetty Urgent Care Clinic</vt:lpstr>
      <vt:lpstr>ATS triage category 4</vt:lpstr>
      <vt:lpstr>ATS triage category 5</vt:lpstr>
      <vt:lpstr>0800-2000, 7 days a week</vt:lpstr>
      <vt:lpstr>Long Jetty UCC staffing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Eloise Warren (Central Coast LHD)</dc:creator>
  <cp:lastModifiedBy>Michael Pope</cp:lastModifiedBy>
  <cp:revision>349</cp:revision>
  <dcterms:created xsi:type="dcterms:W3CDTF">2023-08-22T09:31:03Z</dcterms:created>
  <dcterms:modified xsi:type="dcterms:W3CDTF">2023-10-23T05:43:55Z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0x010100360074BF86562242B8135F09315FAABE</vt:lpwstr>
  </property>
</Properties>
</file>