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56" r:id="rId5"/>
    <p:sldId id="278" r:id="rId6"/>
    <p:sldId id="281" r:id="rId7"/>
    <p:sldId id="266" r:id="rId8"/>
    <p:sldId id="263" r:id="rId9"/>
    <p:sldId id="269" r:id="rId10"/>
    <p:sldId id="283" r:id="rId11"/>
    <p:sldId id="284" r:id="rId12"/>
    <p:sldId id="271" r:id="rId13"/>
    <p:sldId id="285" r:id="rId14"/>
    <p:sldId id="264" r:id="rId15"/>
    <p:sldId id="272" r:id="rId16"/>
    <p:sldId id="275" r:id="rId17"/>
    <p:sldId id="276" r:id="rId18"/>
    <p:sldId id="273" r:id="rId19"/>
    <p:sldId id="279" r:id="rId20"/>
    <p:sldId id="274" r:id="rId21"/>
    <p:sldId id="261" r:id="rId22"/>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A4DBE8"/>
    <a:srgbClr val="51B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34" autoAdjust="0"/>
    <p:restoredTop sz="94660"/>
  </p:normalViewPr>
  <p:slideViewPr>
    <p:cSldViewPr snapToGrid="0">
      <p:cViewPr varScale="1">
        <p:scale>
          <a:sx n="56" d="100"/>
          <a:sy n="56" d="100"/>
        </p:scale>
        <p:origin x="450" y="96"/>
      </p:cViewPr>
      <p:guideLst/>
    </p:cSldViewPr>
  </p:slid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88AA2F-70D8-4FF3-90C2-5C32D9D8B0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701A315B-8AFB-444F-B67F-8D265CA52B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C1D905-8EE4-4216-8D70-E005579BFBDB}" type="datetimeFigureOut">
              <a:rPr lang="en-AU" smtClean="0"/>
              <a:t>4/09/2023</a:t>
            </a:fld>
            <a:endParaRPr lang="en-AU"/>
          </a:p>
        </p:txBody>
      </p:sp>
      <p:sp>
        <p:nvSpPr>
          <p:cNvPr id="4" name="Footer Placeholder 3">
            <a:extLst>
              <a:ext uri="{FF2B5EF4-FFF2-40B4-BE49-F238E27FC236}">
                <a16:creationId xmlns:a16="http://schemas.microsoft.com/office/drawing/2014/main" id="{BCF4244D-3BA9-4397-A112-C432F030C8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75CAAB69-78AE-4B43-9D36-09D0015A05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B3362-810D-4AC9-9F5F-50EF85C76EB2}" type="slidenum">
              <a:rPr lang="en-AU" smtClean="0"/>
              <a:t>‹#›</a:t>
            </a:fld>
            <a:endParaRPr lang="en-AU"/>
          </a:p>
        </p:txBody>
      </p:sp>
    </p:spTree>
    <p:extLst>
      <p:ext uri="{BB962C8B-B14F-4D97-AF65-F5344CB8AC3E}">
        <p14:creationId xmlns:p14="http://schemas.microsoft.com/office/powerpoint/2010/main" val="1747326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4010D-D2EE-42C6-B35D-0A54C22E9BEA}" type="datetimeFigureOut">
              <a:rPr lang="en-AU" smtClean="0"/>
              <a:t>29/08/2023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B6C43-EB0F-4D40-8B75-CB318E672FBE}" type="slidenum">
              <a:rPr lang="en-AU" smtClean="0"/>
              <a:t>‹#›</a:t>
            </a:fld>
            <a:endParaRPr lang="en-AU"/>
          </a:p>
        </p:txBody>
      </p:sp>
    </p:spTree>
    <p:extLst>
      <p:ext uri="{BB962C8B-B14F-4D97-AF65-F5344CB8AC3E}">
        <p14:creationId xmlns:p14="http://schemas.microsoft.com/office/powerpoint/2010/main" val="2553291273"/>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853589-26CB-4CB9-9548-DCB6E6236083}"/>
              </a:ext>
            </a:extLst>
          </p:cNvPr>
          <p:cNvSpPr/>
          <p:nvPr userDrawn="1"/>
        </p:nvSpPr>
        <p:spPr>
          <a:xfrm>
            <a:off x="0" y="0"/>
            <a:ext cx="2438400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CD53D2F7-6965-4FF4-A131-A6C28DF14B7A}"/>
              </a:ext>
            </a:extLst>
          </p:cNvPr>
          <p:cNvSpPr/>
          <p:nvPr userDrawn="1"/>
        </p:nvSpPr>
        <p:spPr>
          <a:xfrm>
            <a:off x="0" y="12801599"/>
            <a:ext cx="4953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Picture Placeholder 20">
            <a:extLst>
              <a:ext uri="{FF2B5EF4-FFF2-40B4-BE49-F238E27FC236}">
                <a16:creationId xmlns:a16="http://schemas.microsoft.com/office/drawing/2014/main" id="{E9670259-4695-428B-A004-7FC80D7094B9}"/>
              </a:ext>
            </a:extLst>
          </p:cNvPr>
          <p:cNvSpPr>
            <a:spLocks noGrp="1" noChangeAspect="1"/>
          </p:cNvSpPr>
          <p:nvPr>
            <p:ph type="pic" sz="quarter" idx="14" hasCustomPrompt="1"/>
          </p:nvPr>
        </p:nvSpPr>
        <p:spPr>
          <a:xfrm>
            <a:off x="12192000" y="0"/>
            <a:ext cx="12192000" cy="13715999"/>
          </a:xfrm>
          <a:prstGeom prst="rect">
            <a:avLst/>
          </a:prstGeom>
          <a:solidFill>
            <a:schemeClr val="bg1">
              <a:lumMod val="75000"/>
            </a:schemeClr>
          </a:solidFill>
        </p:spPr>
        <p:txBody>
          <a:bodyPr wrap="square" lIns="612000" tIns="360000" rIns="576000" bIns="360000" anchor="ctr" anchorCtr="0">
            <a:noAutofit/>
          </a:bodyPr>
          <a:lstStyle>
            <a:lvl1pPr algn="l">
              <a:defRPr sz="28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endParaRPr lang="en-AU" dirty="0"/>
          </a:p>
        </p:txBody>
      </p:sp>
      <p:pic>
        <p:nvPicPr>
          <p:cNvPr id="2" name="Graphic 1">
            <a:extLst>
              <a:ext uri="{FF2B5EF4-FFF2-40B4-BE49-F238E27FC236}">
                <a16:creationId xmlns:a16="http://schemas.microsoft.com/office/drawing/2014/main" id="{021B9F2F-26B0-4A24-A667-3891557C17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00" y="0"/>
            <a:ext cx="3582000" cy="3582000"/>
          </a:xfrm>
          <a:prstGeom prst="rect">
            <a:avLst/>
          </a:prstGeom>
        </p:spPr>
      </p:pic>
      <p:sp>
        <p:nvSpPr>
          <p:cNvPr id="12" name="TextBox 11">
            <a:extLst>
              <a:ext uri="{FF2B5EF4-FFF2-40B4-BE49-F238E27FC236}">
                <a16:creationId xmlns:a16="http://schemas.microsoft.com/office/drawing/2014/main" id="{95D3E7EB-F30F-47FB-9522-E6CE6DD80069}"/>
              </a:ext>
            </a:extLst>
          </p:cNvPr>
          <p:cNvSpPr txBox="1"/>
          <p:nvPr userDrawn="1"/>
        </p:nvSpPr>
        <p:spPr>
          <a:xfrm>
            <a:off x="0" y="13074905"/>
            <a:ext cx="4953600" cy="369332"/>
          </a:xfrm>
          <a:prstGeom prst="rect">
            <a:avLst/>
          </a:prstGeom>
          <a:noFill/>
        </p:spPr>
        <p:txBody>
          <a:bodyPr wrap="square" rIns="36000" rtlCol="0" anchor="ctr" anchorCtr="0">
            <a:spAutoFit/>
          </a:bodyPr>
          <a:lstStyle/>
          <a:p>
            <a:pPr algn="ctr"/>
            <a:r>
              <a:rPr lang="en-AU" sz="1800" b="1" cap="all" spc="360" baseline="0" dirty="0">
                <a:solidFill>
                  <a:schemeClr val="accent1"/>
                </a:solidFill>
              </a:rPr>
              <a:t>hneccphn.com.au</a:t>
            </a: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15201" y="5323269"/>
            <a:ext cx="9900000" cy="3888000"/>
          </a:xfrm>
          <a:blipFill>
            <a:blip r:embed="rId4"/>
            <a:stretch>
              <a:fillRect/>
            </a:stretch>
          </a:blipFill>
        </p:spPr>
        <p:txBody>
          <a:bodyPr lIns="540000" anchor="ctr" anchorCtr="0"/>
          <a:lstStyle>
            <a:lvl1pPr marL="0" indent="0" algn="l">
              <a:lnSpc>
                <a:spcPct val="95000"/>
              </a:lnSpc>
              <a:spcAft>
                <a:spcPts val="800"/>
              </a:spcAft>
              <a:buNone/>
              <a:defRPr sz="8000" b="0" spc="80" baseline="0">
                <a:solidFill>
                  <a:schemeClr val="bg1"/>
                </a:solidFill>
                <a:latin typeface="Georgia" panose="02040502050405020303" pitchFamily="18" charset="0"/>
              </a:defRPr>
            </a:lvl1pPr>
            <a:lvl2pPr marL="0" indent="0" algn="l">
              <a:spcAft>
                <a:spcPts val="1900"/>
              </a:spcAft>
              <a:buNone/>
              <a:defRPr sz="2800" b="1" cap="all" spc="580" baseline="0">
                <a:solidFill>
                  <a:schemeClr val="accent2"/>
                </a:solidFill>
              </a:defRPr>
            </a:lvl2pPr>
            <a:lvl3pPr marL="0" indent="0" algn="l">
              <a:lnSpc>
                <a:spcPct val="115000"/>
              </a:lnSpc>
              <a:spcAft>
                <a:spcPts val="200"/>
              </a:spcAft>
              <a:buNone/>
              <a:defRPr sz="2600" b="0">
                <a:solidFill>
                  <a:schemeClr val="bg1"/>
                </a:solidFill>
              </a:defRPr>
            </a:lvl3pPr>
            <a:lvl4pPr marL="0" indent="0" algn="l">
              <a:lnSpc>
                <a:spcPct val="108000"/>
              </a:lnSpc>
              <a:spcBef>
                <a:spcPts val="2400"/>
              </a:spcBef>
              <a:spcAft>
                <a:spcPts val="0"/>
              </a:spcAft>
              <a:buNone/>
              <a:defRPr sz="1100" b="0" cap="all" spc="110" baseline="0">
                <a:solidFill>
                  <a:schemeClr val="bg1"/>
                </a:solidFill>
              </a:defRPr>
            </a:lvl4pPr>
            <a:lvl5pPr marL="0" indent="0" algn="l">
              <a:lnSpc>
                <a:spcPct val="108000"/>
              </a:lnSpc>
              <a:spcAft>
                <a:spcPts val="0"/>
              </a:spcAft>
              <a:buNone/>
              <a:defRPr sz="1100" b="0" cap="all" spc="110" baseline="0">
                <a:solidFill>
                  <a:schemeClr val="bg1"/>
                </a:solidFill>
              </a:defRPr>
            </a:lvl5pPr>
            <a:lvl6pPr marL="0" indent="0" algn="l">
              <a:lnSpc>
                <a:spcPct val="108000"/>
              </a:lnSpc>
              <a:spcAft>
                <a:spcPts val="0"/>
              </a:spcAft>
              <a:buNone/>
              <a:defRPr sz="1100" b="0" cap="all" spc="110" baseline="0">
                <a:solidFill>
                  <a:schemeClr val="bg1"/>
                </a:solidFill>
              </a:defRPr>
            </a:lvl6pPr>
            <a:lvl7pPr marL="0" indent="0" algn="l">
              <a:lnSpc>
                <a:spcPct val="108000"/>
              </a:lnSpc>
              <a:spcAft>
                <a:spcPts val="0"/>
              </a:spcAft>
              <a:buNone/>
              <a:defRPr sz="1100" b="0" cap="all" spc="110" baseline="0">
                <a:solidFill>
                  <a:schemeClr val="bg1"/>
                </a:solidFill>
              </a:defRPr>
            </a:lvl7pPr>
            <a:lvl8pPr marL="0" indent="0" algn="l">
              <a:lnSpc>
                <a:spcPct val="108000"/>
              </a:lnSpc>
              <a:buNone/>
              <a:defRPr sz="1100" b="0" cap="all" spc="110" baseline="0">
                <a:solidFill>
                  <a:schemeClr val="bg1"/>
                </a:solidFill>
              </a:defRPr>
            </a:lvl8pPr>
            <a:lvl9pPr marL="0" indent="0" algn="l">
              <a:lnSpc>
                <a:spcPct val="108000"/>
              </a:lnSpc>
              <a:spcAft>
                <a:spcPts val="0"/>
              </a:spcAft>
              <a:buNone/>
              <a:defRPr sz="1100" b="0" cap="all" spc="110" baseline="0">
                <a:solidFill>
                  <a:schemeClr val="bg1"/>
                </a:solidFill>
              </a:defRPr>
            </a:lvl9pPr>
          </a:lstStyle>
          <a:p>
            <a:pPr lvl="0"/>
            <a:r>
              <a:rPr lang="en-US" dirty="0"/>
              <a:t>Presentation Title</a:t>
            </a:r>
          </a:p>
          <a:p>
            <a:pPr lvl="1"/>
            <a:r>
              <a:rPr lang="en-US" dirty="0"/>
              <a:t>Level 2</a:t>
            </a:r>
          </a:p>
          <a:p>
            <a:pPr lvl="2"/>
            <a:r>
              <a:rPr lang="en-US" dirty="0"/>
              <a:t>Level 3</a:t>
            </a:r>
          </a:p>
          <a:p>
            <a:pPr lvl="3"/>
            <a:r>
              <a:rPr lang="en-US" dirty="0"/>
              <a:t>Level 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pic>
        <p:nvPicPr>
          <p:cNvPr id="5" name="Graphic 4">
            <a:extLst>
              <a:ext uri="{FF2B5EF4-FFF2-40B4-BE49-F238E27FC236}">
                <a16:creationId xmlns:a16="http://schemas.microsoft.com/office/drawing/2014/main" id="{A1CC8EA4-78B8-4C81-8145-B6DD978A37D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59944" y="12987772"/>
            <a:ext cx="6317705" cy="458343"/>
          </a:xfrm>
          <a:prstGeom prst="rect">
            <a:avLst/>
          </a:prstGeom>
        </p:spPr>
      </p:pic>
    </p:spTree>
    <p:extLst>
      <p:ext uri="{BB962C8B-B14F-4D97-AF65-F5344CB8AC3E}">
        <p14:creationId xmlns:p14="http://schemas.microsoft.com/office/powerpoint/2010/main" val="242943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1E8DA1B-BB9F-47BC-856C-97787394FE77}"/>
              </a:ext>
            </a:extLst>
          </p:cNvPr>
          <p:cNvSpPr/>
          <p:nvPr userDrawn="1"/>
        </p:nvSpPr>
        <p:spPr>
          <a:xfrm>
            <a:off x="0" y="0"/>
            <a:ext cx="24384000"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Picture Placeholder 20">
            <a:extLst>
              <a:ext uri="{FF2B5EF4-FFF2-40B4-BE49-F238E27FC236}">
                <a16:creationId xmlns:a16="http://schemas.microsoft.com/office/drawing/2014/main" id="{A5451E8C-4598-4E40-B968-31800F8ED2FE}"/>
              </a:ext>
            </a:extLst>
          </p:cNvPr>
          <p:cNvSpPr>
            <a:spLocks noGrp="1" noChangeAspect="1"/>
          </p:cNvSpPr>
          <p:nvPr>
            <p:ph type="pic" sz="quarter" idx="14" hasCustomPrompt="1"/>
          </p:nvPr>
        </p:nvSpPr>
        <p:spPr>
          <a:xfrm>
            <a:off x="12192001" y="0"/>
            <a:ext cx="12191998" cy="13716000"/>
          </a:xfrm>
          <a:prstGeom prst="rect">
            <a:avLst/>
          </a:prstGeom>
          <a:solidFill>
            <a:schemeClr val="bg1">
              <a:lumMod val="75000"/>
            </a:schemeClr>
          </a:solidFill>
        </p:spPr>
        <p:txBody>
          <a:bodyPr wrap="square" lIns="612000" tIns="360000" rIns="576000" bIns="360000" anchor="ctr" anchorCtr="0">
            <a:noAutofit/>
          </a:bodyPr>
          <a:lstStyle>
            <a:lvl1pPr algn="l">
              <a:defRPr sz="28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914399" y="1992674"/>
            <a:ext cx="10707328" cy="7147474"/>
          </a:xfrm>
        </p:spPr>
        <p:txBody>
          <a:bodyPr/>
          <a:lstStyle>
            <a:lvl1pPr marL="576000" indent="-576000" algn="l">
              <a:lnSpc>
                <a:spcPct val="120000"/>
              </a:lnSpc>
              <a:spcAft>
                <a:spcPts val="2800"/>
              </a:spcAft>
              <a:buFont typeface="+mj-lt"/>
              <a:buAutoNum type="arabicPeriod"/>
              <a:defRPr sz="3200">
                <a:solidFill>
                  <a:schemeClr val="accent1"/>
                </a:solidFill>
              </a:defRPr>
            </a:lvl1pPr>
            <a:lvl2pPr marL="576000" indent="-576000" algn="l">
              <a:lnSpc>
                <a:spcPct val="120000"/>
              </a:lnSpc>
              <a:spcAft>
                <a:spcPts val="2800"/>
              </a:spcAft>
              <a:buFont typeface="+mj-lt"/>
              <a:buAutoNum type="arabicPeriod"/>
              <a:defRPr sz="3200" b="0">
                <a:solidFill>
                  <a:schemeClr val="accent1"/>
                </a:solidFill>
              </a:defRPr>
            </a:lvl2pPr>
            <a:lvl3pPr marL="576000" indent="-576000" algn="l">
              <a:lnSpc>
                <a:spcPct val="120000"/>
              </a:lnSpc>
              <a:spcAft>
                <a:spcPts val="2800"/>
              </a:spcAft>
              <a:buFont typeface="+mj-lt"/>
              <a:buAutoNum type="arabicPeriod"/>
              <a:defRPr sz="3200" b="0">
                <a:solidFill>
                  <a:schemeClr val="accent1"/>
                </a:solidFill>
              </a:defRPr>
            </a:lvl3pPr>
            <a:lvl4pPr marL="576000" indent="-576000" algn="l">
              <a:lnSpc>
                <a:spcPct val="120000"/>
              </a:lnSpc>
              <a:spcAft>
                <a:spcPts val="2800"/>
              </a:spcAft>
              <a:buFont typeface="+mj-lt"/>
              <a:buAutoNum type="arabicPeriod"/>
              <a:defRPr sz="3200" b="0">
                <a:solidFill>
                  <a:schemeClr val="accent1"/>
                </a:solidFill>
              </a:defRPr>
            </a:lvl4pPr>
            <a:lvl5pPr marL="576000" indent="-576000" algn="l">
              <a:lnSpc>
                <a:spcPct val="120000"/>
              </a:lnSpc>
              <a:spcAft>
                <a:spcPts val="2800"/>
              </a:spcAft>
              <a:buFont typeface="+mj-lt"/>
              <a:buAutoNum type="arabicPeriod"/>
              <a:defRPr sz="3200" b="0">
                <a:solidFill>
                  <a:schemeClr val="accent1"/>
                </a:solidFill>
              </a:defRPr>
            </a:lvl5pPr>
            <a:lvl6pPr marL="576000" indent="-576000" algn="l">
              <a:lnSpc>
                <a:spcPct val="120000"/>
              </a:lnSpc>
              <a:spcAft>
                <a:spcPts val="2800"/>
              </a:spcAft>
              <a:buFont typeface="+mj-lt"/>
              <a:buAutoNum type="arabicPeriod"/>
              <a:defRPr sz="3200" b="0">
                <a:solidFill>
                  <a:schemeClr val="accent1"/>
                </a:solidFill>
              </a:defRPr>
            </a:lvl6pPr>
            <a:lvl7pPr marL="576000" indent="-576000" algn="l">
              <a:lnSpc>
                <a:spcPct val="120000"/>
              </a:lnSpc>
              <a:spcAft>
                <a:spcPts val="2800"/>
              </a:spcAft>
              <a:buFont typeface="+mj-lt"/>
              <a:buAutoNum type="arabicPeriod"/>
              <a:defRPr sz="3200" b="0">
                <a:solidFill>
                  <a:schemeClr val="accent1"/>
                </a:solidFill>
              </a:defRPr>
            </a:lvl7pPr>
            <a:lvl8pPr marL="576000" indent="-576000" algn="l">
              <a:lnSpc>
                <a:spcPct val="120000"/>
              </a:lnSpc>
              <a:spcAft>
                <a:spcPts val="2800"/>
              </a:spcAft>
              <a:buFont typeface="+mj-lt"/>
              <a:buAutoNum type="arabicPeriod"/>
              <a:defRPr sz="3200" b="0">
                <a:solidFill>
                  <a:schemeClr val="accent1"/>
                </a:solidFill>
              </a:defRPr>
            </a:lvl8pPr>
            <a:lvl9pPr marL="576000" indent="-576000" algn="l">
              <a:lnSpc>
                <a:spcPct val="120000"/>
              </a:lnSpc>
              <a:spcAft>
                <a:spcPts val="2800"/>
              </a:spcAft>
              <a:buFont typeface="+mj-lt"/>
              <a:buAutoNum type="arabicPeriod"/>
              <a:defRPr sz="3200" b="0">
                <a:solidFill>
                  <a:schemeClr val="accent1"/>
                </a:solidFill>
              </a:defRPr>
            </a:lvl9pPr>
          </a:lstStyle>
          <a:p>
            <a:r>
              <a:rPr lang="en-US" dirty="0"/>
              <a:t>Click to add Item</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r>
              <a:rPr lang="en-GB"/>
              <a:t>PHN © 2020 Editable Document Title</a:t>
            </a:r>
            <a:endParaRPr lang="en-GB" dirty="0"/>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dirty="0"/>
          </a:p>
        </p:txBody>
      </p:sp>
      <p:sp>
        <p:nvSpPr>
          <p:cNvPr id="2" name="Title 1">
            <a:extLst>
              <a:ext uri="{FF2B5EF4-FFF2-40B4-BE49-F238E27FC236}">
                <a16:creationId xmlns:a16="http://schemas.microsoft.com/office/drawing/2014/main" id="{C3BE73E6-FDCE-4551-9914-A8AE71A4ACB4}"/>
              </a:ext>
            </a:extLst>
          </p:cNvPr>
          <p:cNvSpPr>
            <a:spLocks noGrp="1"/>
          </p:cNvSpPr>
          <p:nvPr>
            <p:ph type="title"/>
          </p:nvPr>
        </p:nvSpPr>
        <p:spPr>
          <a:xfrm>
            <a:off x="914400" y="1146876"/>
            <a:ext cx="10707329" cy="947396"/>
          </a:xfrm>
        </p:spPr>
        <p:txBody>
          <a:bodyPr/>
          <a:lstStyle/>
          <a:p>
            <a:r>
              <a:rPr lang="en-US"/>
              <a:t>Click to edit Master title style</a:t>
            </a:r>
            <a:endParaRPr lang="en-AU" dirty="0"/>
          </a:p>
        </p:txBody>
      </p:sp>
    </p:spTree>
    <p:extLst>
      <p:ext uri="{BB962C8B-B14F-4D97-AF65-F5344CB8AC3E}">
        <p14:creationId xmlns:p14="http://schemas.microsoft.com/office/powerpoint/2010/main" val="204869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6875"/>
            <a:ext cx="7560000" cy="1142301"/>
          </a:xfrm>
        </p:spPr>
        <p:txBody>
          <a:bodyPr/>
          <a:lstStyle>
            <a:lvl1pPr>
              <a:defRPr/>
            </a:lvl1p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n-GB"/>
              <a:t>PHN © 2020 Editable Document Title</a:t>
            </a:r>
          </a:p>
        </p:txBody>
      </p:sp>
      <p:sp>
        <p:nvSpPr>
          <p:cNvPr id="6" name="Slide Number Placeholder 5"/>
          <p:cNvSpPr>
            <a:spLocks noGrp="1"/>
          </p:cNvSpPr>
          <p:nvPr>
            <p:ph type="sldNum" sz="quarter" idx="12"/>
          </p:nvPr>
        </p:nvSpPr>
        <p:spPr>
          <a:solidFill>
            <a:schemeClr val="accent1"/>
          </a:solidFill>
        </p:spPr>
        <p:txBody>
          <a:bodyPr/>
          <a:lstStyle>
            <a:lvl1pPr>
              <a:defRPr>
                <a:solidFill>
                  <a:schemeClr val="bg1"/>
                </a:solidFill>
              </a:defRPr>
            </a:lvl1pPr>
          </a:lstStyle>
          <a:p>
            <a:fld id="{F5AEA0E0-5CC6-4BD0-905C-A0021E419432}" type="slidenum">
              <a:rPr lang="en-GB" smtClean="0"/>
              <a:pPr/>
              <a:t>‹#›</a:t>
            </a:fld>
            <a:endParaRPr lang="en-GB"/>
          </a:p>
        </p:txBody>
      </p:sp>
      <p:sp>
        <p:nvSpPr>
          <p:cNvPr id="4" name="Content Placeholder 3">
            <a:extLst>
              <a:ext uri="{FF2B5EF4-FFF2-40B4-BE49-F238E27FC236}">
                <a16:creationId xmlns:a16="http://schemas.microsoft.com/office/drawing/2014/main" id="{885AB282-F46C-4825-ADA3-8950FFE4ED10}"/>
              </a:ext>
            </a:extLst>
          </p:cNvPr>
          <p:cNvSpPr>
            <a:spLocks noGrp="1"/>
          </p:cNvSpPr>
          <p:nvPr>
            <p:ph sz="quarter" idx="19"/>
          </p:nvPr>
        </p:nvSpPr>
        <p:spPr>
          <a:xfrm>
            <a:off x="10412413" y="1146176"/>
            <a:ext cx="13046028" cy="7604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7">
            <a:extLst>
              <a:ext uri="{FF2B5EF4-FFF2-40B4-BE49-F238E27FC236}">
                <a16:creationId xmlns:a16="http://schemas.microsoft.com/office/drawing/2014/main" id="{5C6AADC0-DCAD-4AE2-AC55-41F07A057F48}"/>
              </a:ext>
            </a:extLst>
          </p:cNvPr>
          <p:cNvSpPr>
            <a:spLocks noGrp="1" noChangeAspect="1"/>
          </p:cNvSpPr>
          <p:nvPr>
            <p:ph type="body" sz="quarter" idx="20" hasCustomPrompt="1"/>
          </p:nvPr>
        </p:nvSpPr>
        <p:spPr>
          <a:xfrm>
            <a:off x="10429874" y="8921439"/>
            <a:ext cx="13039725" cy="339103"/>
          </a:xfrm>
          <a:noFill/>
        </p:spPr>
        <p:txBody>
          <a:bodyPr lIns="0" tIns="0" rIns="0" bIns="0"/>
          <a:lstStyle>
            <a:lvl1pPr marL="0">
              <a:lnSpc>
                <a:spcPct val="100000"/>
              </a:lnSpc>
              <a:spcAft>
                <a:spcPts val="0"/>
              </a:spcAft>
              <a:defRPr sz="1600">
                <a:solidFill>
                  <a:schemeClr val="accent6"/>
                </a:solidFill>
                <a:latin typeface="+mn-lt"/>
              </a:defRPr>
            </a:lvl1pPr>
            <a:lvl2pPr marL="0">
              <a:lnSpc>
                <a:spcPct val="100000"/>
              </a:lnSpc>
              <a:spcAft>
                <a:spcPts val="0"/>
              </a:spcAft>
              <a:defRPr sz="1600">
                <a:solidFill>
                  <a:schemeClr val="accent6"/>
                </a:solidFill>
                <a:latin typeface="+mn-lt"/>
              </a:defRPr>
            </a:lvl2pPr>
            <a:lvl3pPr marL="0">
              <a:lnSpc>
                <a:spcPct val="100000"/>
              </a:lnSpc>
              <a:spcAft>
                <a:spcPts val="0"/>
              </a:spcAft>
              <a:defRPr sz="1600">
                <a:solidFill>
                  <a:schemeClr val="accent6"/>
                </a:solidFill>
                <a:latin typeface="+mn-lt"/>
              </a:defRPr>
            </a:lvl3pPr>
            <a:lvl4pPr marL="0" indent="0">
              <a:lnSpc>
                <a:spcPct val="100000"/>
              </a:lnSpc>
              <a:spcAft>
                <a:spcPts val="0"/>
              </a:spcAft>
              <a:buNone/>
              <a:defRPr sz="1600">
                <a:solidFill>
                  <a:schemeClr val="accent6"/>
                </a:solidFill>
                <a:latin typeface="+mn-lt"/>
              </a:defRPr>
            </a:lvl4pPr>
            <a:lvl5pPr marL="0" indent="0">
              <a:lnSpc>
                <a:spcPct val="100000"/>
              </a:lnSpc>
              <a:spcAft>
                <a:spcPts val="0"/>
              </a:spcAft>
              <a:buNone/>
              <a:defRPr sz="1600">
                <a:solidFill>
                  <a:schemeClr val="accent6"/>
                </a:solidFill>
                <a:latin typeface="+mn-lt"/>
              </a:defRPr>
            </a:lvl5pPr>
            <a:lvl6pPr marL="0" indent="0">
              <a:lnSpc>
                <a:spcPct val="100000"/>
              </a:lnSpc>
              <a:spcAft>
                <a:spcPts val="0"/>
              </a:spcAft>
              <a:buNone/>
              <a:defRPr sz="1600">
                <a:solidFill>
                  <a:schemeClr val="accent6"/>
                </a:solidFill>
                <a:latin typeface="+mn-lt"/>
              </a:defRPr>
            </a:lvl6pPr>
            <a:lvl7pPr marL="0" indent="0" algn="l">
              <a:lnSpc>
                <a:spcPct val="100000"/>
              </a:lnSpc>
              <a:spcAft>
                <a:spcPts val="0"/>
              </a:spcAft>
              <a:buNone/>
              <a:defRPr sz="1600">
                <a:solidFill>
                  <a:schemeClr val="accent6"/>
                </a:solidFill>
                <a:latin typeface="+mn-lt"/>
              </a:defRPr>
            </a:lvl7pPr>
            <a:lvl8pPr marL="0">
              <a:lnSpc>
                <a:spcPct val="100000"/>
              </a:lnSpc>
              <a:spcBef>
                <a:spcPts val="0"/>
              </a:spcBef>
              <a:spcAft>
                <a:spcPts val="0"/>
              </a:spcAft>
              <a:defRPr sz="1600">
                <a:solidFill>
                  <a:schemeClr val="accent6"/>
                </a:solidFill>
                <a:latin typeface="+mn-lt"/>
              </a:defRPr>
            </a:lvl8pPr>
            <a:lvl9pPr marL="0">
              <a:lnSpc>
                <a:spcPct val="100000"/>
              </a:lnSpc>
              <a:spcAft>
                <a:spcPts val="0"/>
              </a:spcAft>
              <a:defRPr sz="1600">
                <a:solidFill>
                  <a:schemeClr val="accent6"/>
                </a:solidFill>
                <a:latin typeface="+mn-lt"/>
              </a:defRPr>
            </a:lvl9pPr>
          </a:lstStyle>
          <a:p>
            <a:pPr lvl="0"/>
            <a:r>
              <a:rPr lang="en-US" dirty="0"/>
              <a:t>Click to add Footnote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7" name="Text Placeholder 6">
            <a:extLst>
              <a:ext uri="{FF2B5EF4-FFF2-40B4-BE49-F238E27FC236}">
                <a16:creationId xmlns:a16="http://schemas.microsoft.com/office/drawing/2014/main" id="{4D1865A5-169A-4813-B84C-57A44BA31DFE}"/>
              </a:ext>
            </a:extLst>
          </p:cNvPr>
          <p:cNvSpPr>
            <a:spLocks noGrp="1"/>
          </p:cNvSpPr>
          <p:nvPr>
            <p:ph type="body" sz="quarter" idx="21" hasCustomPrompt="1"/>
          </p:nvPr>
        </p:nvSpPr>
        <p:spPr>
          <a:xfrm>
            <a:off x="914400" y="2331087"/>
            <a:ext cx="7560000" cy="7560000"/>
          </a:xfrm>
        </p:spPr>
        <p:txBody>
          <a:bodyPr/>
          <a:lstStyle>
            <a:lvl1pPr>
              <a:defRPr lang="en-GB" smtClean="0"/>
            </a:lvl1pPr>
            <a:lvl2pPr>
              <a:defRPr sz="2200">
                <a:solidFill>
                  <a:schemeClr val="tx1"/>
                </a:solidFill>
              </a:defRPr>
            </a:lvl2pPr>
            <a:lvl3pPr marL="522000" indent="-522000">
              <a:buFont typeface="Arial" panose="020B0604020202020204" pitchFamily="34" charset="0"/>
              <a:buChar char="—"/>
              <a:defRPr/>
            </a:lvl3pPr>
          </a:lstStyle>
          <a:p>
            <a:pPr lvl="0"/>
            <a:r>
              <a:rPr lang="en-GB" dirty="0"/>
              <a:t>Click to add text, press the ‘Increase/Decrease’ button under the Home tab to move though the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600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s and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509874-E217-4B58-94FC-DEBE22E2F321}"/>
              </a:ext>
            </a:extLst>
          </p:cNvPr>
          <p:cNvSpPr/>
          <p:nvPr userDrawn="1"/>
        </p:nvSpPr>
        <p:spPr>
          <a:xfrm>
            <a:off x="0" y="0"/>
            <a:ext cx="24384000"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914400" y="1146875"/>
            <a:ext cx="12713110" cy="1142301"/>
          </a:xfrm>
        </p:spPr>
        <p:txBody>
          <a:bodyPr/>
          <a:lstStyle>
            <a:lvl1pPr>
              <a:defRPr/>
            </a:lvl1p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n-GB"/>
              <a:t>PHN © 2020 Editable Document Title</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1" name="Picture Placeholder 7">
            <a:extLst>
              <a:ext uri="{FF2B5EF4-FFF2-40B4-BE49-F238E27FC236}">
                <a16:creationId xmlns:a16="http://schemas.microsoft.com/office/drawing/2014/main" id="{2241D3C3-F4AE-4E6B-8C5A-96DE510FF4B8}"/>
              </a:ext>
            </a:extLst>
          </p:cNvPr>
          <p:cNvSpPr>
            <a:spLocks noGrp="1" noChangeAspect="1"/>
          </p:cNvSpPr>
          <p:nvPr>
            <p:ph type="pic" sz="quarter" idx="15"/>
          </p:nvPr>
        </p:nvSpPr>
        <p:spPr>
          <a:xfrm>
            <a:off x="15746400" y="1270800"/>
            <a:ext cx="7621200" cy="4989600"/>
          </a:xfrm>
          <a:solidFill>
            <a:schemeClr val="bg1">
              <a:lumMod val="75000"/>
            </a:schemeClr>
          </a:solidFill>
        </p:spPr>
        <p:txBody>
          <a:bodyPr lIns="216000" tIns="216000" rIns="216000" bIns="216000"/>
          <a:lstStyle>
            <a:lvl1pPr>
              <a:defRPr sz="2800">
                <a:solidFill>
                  <a:schemeClr val="bg1"/>
                </a:solidFill>
              </a:defRPr>
            </a:lvl1pPr>
          </a:lstStyle>
          <a:p>
            <a:r>
              <a:rPr lang="en-US"/>
              <a:t>Click icon to add picture</a:t>
            </a:r>
            <a:endParaRPr lang="en-AU" dirty="0"/>
          </a:p>
        </p:txBody>
      </p:sp>
      <p:sp>
        <p:nvSpPr>
          <p:cNvPr id="12" name="Picture Placeholder 7">
            <a:extLst>
              <a:ext uri="{FF2B5EF4-FFF2-40B4-BE49-F238E27FC236}">
                <a16:creationId xmlns:a16="http://schemas.microsoft.com/office/drawing/2014/main" id="{EFB4A0A9-6F7E-467A-93C3-2AFE423C39DC}"/>
              </a:ext>
            </a:extLst>
          </p:cNvPr>
          <p:cNvSpPr>
            <a:spLocks noGrp="1" noChangeAspect="1"/>
          </p:cNvSpPr>
          <p:nvPr>
            <p:ph type="pic" sz="quarter" idx="16"/>
          </p:nvPr>
        </p:nvSpPr>
        <p:spPr>
          <a:xfrm>
            <a:off x="15746400" y="7143443"/>
            <a:ext cx="7621200" cy="4989600"/>
          </a:xfrm>
          <a:solidFill>
            <a:schemeClr val="bg1">
              <a:lumMod val="75000"/>
            </a:schemeClr>
          </a:solidFill>
        </p:spPr>
        <p:txBody>
          <a:bodyPr lIns="216000" tIns="216000" rIns="216000" bIns="216000"/>
          <a:lstStyle>
            <a:lvl1pPr>
              <a:defRPr sz="2800">
                <a:solidFill>
                  <a:schemeClr val="bg1"/>
                </a:solidFill>
              </a:defRPr>
            </a:lvl1pPr>
          </a:lstStyle>
          <a:p>
            <a:r>
              <a:rPr lang="en-US"/>
              <a:t>Click icon to add picture</a:t>
            </a:r>
            <a:endParaRPr lang="en-AU" dirty="0"/>
          </a:p>
        </p:txBody>
      </p:sp>
      <p:sp>
        <p:nvSpPr>
          <p:cNvPr id="14" name="Text Placeholder 7">
            <a:extLst>
              <a:ext uri="{FF2B5EF4-FFF2-40B4-BE49-F238E27FC236}">
                <a16:creationId xmlns:a16="http://schemas.microsoft.com/office/drawing/2014/main" id="{CCE58EA3-BAD2-46D1-A9E6-3BEB5D2AD54F}"/>
              </a:ext>
            </a:extLst>
          </p:cNvPr>
          <p:cNvSpPr>
            <a:spLocks noGrp="1" noChangeAspect="1"/>
          </p:cNvSpPr>
          <p:nvPr>
            <p:ph type="body" sz="quarter" idx="18" hasCustomPrompt="1"/>
          </p:nvPr>
        </p:nvSpPr>
        <p:spPr>
          <a:xfrm>
            <a:off x="914400" y="9260543"/>
            <a:ext cx="10750835" cy="2098282"/>
          </a:xfrm>
          <a:blipFill>
            <a:blip r:embed="rId2"/>
            <a:srcRect/>
            <a:stretch>
              <a:fillRect l="-70" t="5449" r="98426" b="-69639"/>
            </a:stretch>
          </a:blipFill>
        </p:spPr>
        <p:txBody>
          <a:bodyPr lIns="0" tIns="0" rIns="0" bIns="0" anchor="ctr" anchorCtr="0"/>
          <a:lstStyle>
            <a:lvl1pPr marL="558000">
              <a:lnSpc>
                <a:spcPct val="113000"/>
              </a:lnSpc>
              <a:spcAft>
                <a:spcPts val="0"/>
              </a:spcAft>
              <a:defRPr sz="3200">
                <a:solidFill>
                  <a:schemeClr val="accent1"/>
                </a:solidFill>
                <a:latin typeface="Georgia" panose="02040502050405020303" pitchFamily="18" charset="0"/>
              </a:defRPr>
            </a:lvl1pPr>
            <a:lvl2pPr marL="558000">
              <a:lnSpc>
                <a:spcPct val="113000"/>
              </a:lnSpc>
              <a:spcAft>
                <a:spcPts val="0"/>
              </a:spcAft>
              <a:defRPr sz="3200">
                <a:solidFill>
                  <a:schemeClr val="accent1"/>
                </a:solidFill>
                <a:latin typeface="Georgia" panose="02040502050405020303" pitchFamily="18" charset="0"/>
              </a:defRPr>
            </a:lvl2pPr>
            <a:lvl3pPr marL="558000">
              <a:lnSpc>
                <a:spcPct val="113000"/>
              </a:lnSpc>
              <a:spcAft>
                <a:spcPts val="0"/>
              </a:spcAft>
              <a:defRPr sz="3200">
                <a:solidFill>
                  <a:schemeClr val="accent1"/>
                </a:solidFill>
                <a:latin typeface="Georgia" panose="02040502050405020303" pitchFamily="18" charset="0"/>
              </a:defRPr>
            </a:lvl3pPr>
            <a:lvl4pPr marL="558000" indent="0">
              <a:lnSpc>
                <a:spcPct val="113000"/>
              </a:lnSpc>
              <a:spcAft>
                <a:spcPts val="0"/>
              </a:spcAft>
              <a:buNone/>
              <a:defRPr sz="3200">
                <a:solidFill>
                  <a:schemeClr val="accent1"/>
                </a:solidFill>
                <a:latin typeface="Georgia" panose="02040502050405020303" pitchFamily="18" charset="0"/>
              </a:defRPr>
            </a:lvl4pPr>
            <a:lvl5pPr marL="558000" indent="0">
              <a:lnSpc>
                <a:spcPct val="113000"/>
              </a:lnSpc>
              <a:spcAft>
                <a:spcPts val="0"/>
              </a:spcAft>
              <a:buNone/>
              <a:defRPr sz="3200">
                <a:solidFill>
                  <a:schemeClr val="accent1"/>
                </a:solidFill>
                <a:latin typeface="Georgia" panose="02040502050405020303" pitchFamily="18" charset="0"/>
              </a:defRPr>
            </a:lvl5pPr>
            <a:lvl6pPr marL="558000" indent="0">
              <a:lnSpc>
                <a:spcPct val="113000"/>
              </a:lnSpc>
              <a:spcAft>
                <a:spcPts val="0"/>
              </a:spcAft>
              <a:buNone/>
              <a:defRPr sz="3200">
                <a:solidFill>
                  <a:schemeClr val="accent1"/>
                </a:solidFill>
                <a:latin typeface="Georgia" panose="02040502050405020303" pitchFamily="18" charset="0"/>
              </a:defRPr>
            </a:lvl6pPr>
            <a:lvl7pPr marL="558000" indent="0" algn="l">
              <a:lnSpc>
                <a:spcPct val="113000"/>
              </a:lnSpc>
              <a:spcAft>
                <a:spcPts val="0"/>
              </a:spcAft>
              <a:buNone/>
              <a:defRPr sz="3200">
                <a:solidFill>
                  <a:schemeClr val="accent1"/>
                </a:solidFill>
                <a:latin typeface="Georgia" panose="02040502050405020303" pitchFamily="18" charset="0"/>
              </a:defRPr>
            </a:lvl7pPr>
            <a:lvl8pPr marL="558000">
              <a:lnSpc>
                <a:spcPct val="113000"/>
              </a:lnSpc>
              <a:spcBef>
                <a:spcPts val="0"/>
              </a:spcBef>
              <a:spcAft>
                <a:spcPts val="0"/>
              </a:spcAft>
              <a:defRPr sz="3200">
                <a:solidFill>
                  <a:schemeClr val="accent1"/>
                </a:solidFill>
                <a:latin typeface="Georgia" panose="02040502050405020303" pitchFamily="18" charset="0"/>
              </a:defRPr>
            </a:lvl8pPr>
            <a:lvl9pPr marL="558000">
              <a:lnSpc>
                <a:spcPct val="113000"/>
              </a:lnSpc>
              <a:spcAft>
                <a:spcPts val="0"/>
              </a:spcAft>
              <a:defRPr sz="3200">
                <a:solidFill>
                  <a:schemeClr val="accent1"/>
                </a:solidFill>
                <a:latin typeface="Georgia" panose="02040502050405020303" pitchFamily="18" charset="0"/>
              </a:defRPr>
            </a:lvl9pPr>
          </a:lstStyle>
          <a:p>
            <a:pPr lvl="0"/>
            <a:r>
              <a:rPr lang="en-US" dirty="0"/>
              <a:t>Click to add Pullout Quote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15" name="Text Placeholder 7">
            <a:extLst>
              <a:ext uri="{FF2B5EF4-FFF2-40B4-BE49-F238E27FC236}">
                <a16:creationId xmlns:a16="http://schemas.microsoft.com/office/drawing/2014/main" id="{361A0B4D-D5AB-4569-B1A6-7A7BA254F17C}"/>
              </a:ext>
            </a:extLst>
          </p:cNvPr>
          <p:cNvSpPr>
            <a:spLocks noGrp="1" noChangeAspect="1"/>
          </p:cNvSpPr>
          <p:nvPr>
            <p:ph type="body" sz="quarter" idx="19" hasCustomPrompt="1"/>
          </p:nvPr>
        </p:nvSpPr>
        <p:spPr>
          <a:xfrm>
            <a:off x="15746400" y="6397257"/>
            <a:ext cx="7621200" cy="339103"/>
          </a:xfrm>
          <a:noFill/>
        </p:spPr>
        <p:txBody>
          <a:bodyPr lIns="0" tIns="0" rIns="0" bIns="0"/>
          <a:lstStyle>
            <a:lvl1pPr marL="0">
              <a:lnSpc>
                <a:spcPct val="100000"/>
              </a:lnSpc>
              <a:spcAft>
                <a:spcPts val="0"/>
              </a:spcAft>
              <a:defRPr sz="1600">
                <a:solidFill>
                  <a:schemeClr val="accent6"/>
                </a:solidFill>
                <a:latin typeface="+mn-lt"/>
              </a:defRPr>
            </a:lvl1pPr>
            <a:lvl2pPr marL="0">
              <a:lnSpc>
                <a:spcPct val="100000"/>
              </a:lnSpc>
              <a:spcAft>
                <a:spcPts val="0"/>
              </a:spcAft>
              <a:defRPr sz="1600">
                <a:solidFill>
                  <a:schemeClr val="accent6"/>
                </a:solidFill>
                <a:latin typeface="+mn-lt"/>
              </a:defRPr>
            </a:lvl2pPr>
            <a:lvl3pPr marL="0">
              <a:lnSpc>
                <a:spcPct val="100000"/>
              </a:lnSpc>
              <a:spcAft>
                <a:spcPts val="0"/>
              </a:spcAft>
              <a:defRPr sz="1600">
                <a:solidFill>
                  <a:schemeClr val="accent6"/>
                </a:solidFill>
                <a:latin typeface="+mn-lt"/>
              </a:defRPr>
            </a:lvl3pPr>
            <a:lvl4pPr marL="0" indent="0">
              <a:lnSpc>
                <a:spcPct val="100000"/>
              </a:lnSpc>
              <a:spcAft>
                <a:spcPts val="0"/>
              </a:spcAft>
              <a:buNone/>
              <a:defRPr sz="1600">
                <a:solidFill>
                  <a:schemeClr val="accent6"/>
                </a:solidFill>
                <a:latin typeface="+mn-lt"/>
              </a:defRPr>
            </a:lvl4pPr>
            <a:lvl5pPr marL="0" indent="0">
              <a:lnSpc>
                <a:spcPct val="100000"/>
              </a:lnSpc>
              <a:spcAft>
                <a:spcPts val="0"/>
              </a:spcAft>
              <a:buNone/>
              <a:defRPr sz="1600">
                <a:solidFill>
                  <a:schemeClr val="accent6"/>
                </a:solidFill>
                <a:latin typeface="+mn-lt"/>
              </a:defRPr>
            </a:lvl5pPr>
            <a:lvl6pPr marL="0" indent="0">
              <a:lnSpc>
                <a:spcPct val="100000"/>
              </a:lnSpc>
              <a:spcAft>
                <a:spcPts val="0"/>
              </a:spcAft>
              <a:buNone/>
              <a:defRPr sz="1600">
                <a:solidFill>
                  <a:schemeClr val="accent6"/>
                </a:solidFill>
                <a:latin typeface="+mn-lt"/>
              </a:defRPr>
            </a:lvl6pPr>
            <a:lvl7pPr marL="0" indent="0" algn="l">
              <a:lnSpc>
                <a:spcPct val="100000"/>
              </a:lnSpc>
              <a:spcAft>
                <a:spcPts val="0"/>
              </a:spcAft>
              <a:buNone/>
              <a:defRPr sz="1600">
                <a:solidFill>
                  <a:schemeClr val="accent6"/>
                </a:solidFill>
                <a:latin typeface="+mn-lt"/>
              </a:defRPr>
            </a:lvl7pPr>
            <a:lvl8pPr marL="0">
              <a:lnSpc>
                <a:spcPct val="100000"/>
              </a:lnSpc>
              <a:spcBef>
                <a:spcPts val="0"/>
              </a:spcBef>
              <a:spcAft>
                <a:spcPts val="0"/>
              </a:spcAft>
              <a:defRPr sz="1600">
                <a:solidFill>
                  <a:schemeClr val="accent6"/>
                </a:solidFill>
                <a:latin typeface="+mn-lt"/>
              </a:defRPr>
            </a:lvl8pPr>
            <a:lvl9pPr marL="0">
              <a:lnSpc>
                <a:spcPct val="100000"/>
              </a:lnSpc>
              <a:spcAft>
                <a:spcPts val="0"/>
              </a:spcAft>
              <a:defRPr sz="1600">
                <a:solidFill>
                  <a:schemeClr val="accent6"/>
                </a:solidFill>
                <a:latin typeface="+mn-lt"/>
              </a:defRPr>
            </a:lvl9pPr>
          </a:lstStyle>
          <a:p>
            <a:pPr lvl="0"/>
            <a:r>
              <a:rPr lang="en-US" dirty="0"/>
              <a:t>Click to add Footnote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16" name="Text Placeholder 7">
            <a:extLst>
              <a:ext uri="{FF2B5EF4-FFF2-40B4-BE49-F238E27FC236}">
                <a16:creationId xmlns:a16="http://schemas.microsoft.com/office/drawing/2014/main" id="{E14FD5BE-F9BC-4118-BAAD-9242AD8BCB38}"/>
              </a:ext>
            </a:extLst>
          </p:cNvPr>
          <p:cNvSpPr>
            <a:spLocks noGrp="1" noChangeAspect="1"/>
          </p:cNvSpPr>
          <p:nvPr>
            <p:ph type="body" sz="quarter" idx="20" hasCustomPrompt="1"/>
          </p:nvPr>
        </p:nvSpPr>
        <p:spPr>
          <a:xfrm>
            <a:off x="15746400" y="12275648"/>
            <a:ext cx="7621200" cy="339103"/>
          </a:xfrm>
          <a:noFill/>
        </p:spPr>
        <p:txBody>
          <a:bodyPr lIns="0" tIns="0" rIns="0" bIns="0"/>
          <a:lstStyle>
            <a:lvl1pPr marL="0">
              <a:lnSpc>
                <a:spcPct val="100000"/>
              </a:lnSpc>
              <a:spcAft>
                <a:spcPts val="0"/>
              </a:spcAft>
              <a:defRPr sz="1600">
                <a:solidFill>
                  <a:schemeClr val="accent6"/>
                </a:solidFill>
                <a:latin typeface="+mn-lt"/>
              </a:defRPr>
            </a:lvl1pPr>
            <a:lvl2pPr marL="0">
              <a:lnSpc>
                <a:spcPct val="100000"/>
              </a:lnSpc>
              <a:spcAft>
                <a:spcPts val="0"/>
              </a:spcAft>
              <a:defRPr sz="1600">
                <a:solidFill>
                  <a:schemeClr val="accent6"/>
                </a:solidFill>
                <a:latin typeface="+mn-lt"/>
              </a:defRPr>
            </a:lvl2pPr>
            <a:lvl3pPr marL="0">
              <a:lnSpc>
                <a:spcPct val="100000"/>
              </a:lnSpc>
              <a:spcAft>
                <a:spcPts val="0"/>
              </a:spcAft>
              <a:defRPr sz="1600">
                <a:solidFill>
                  <a:schemeClr val="accent6"/>
                </a:solidFill>
                <a:latin typeface="+mn-lt"/>
              </a:defRPr>
            </a:lvl3pPr>
            <a:lvl4pPr marL="0" indent="0">
              <a:lnSpc>
                <a:spcPct val="100000"/>
              </a:lnSpc>
              <a:spcAft>
                <a:spcPts val="0"/>
              </a:spcAft>
              <a:buNone/>
              <a:defRPr sz="1600">
                <a:solidFill>
                  <a:schemeClr val="accent6"/>
                </a:solidFill>
                <a:latin typeface="+mn-lt"/>
              </a:defRPr>
            </a:lvl4pPr>
            <a:lvl5pPr marL="0" indent="0">
              <a:lnSpc>
                <a:spcPct val="100000"/>
              </a:lnSpc>
              <a:spcAft>
                <a:spcPts val="0"/>
              </a:spcAft>
              <a:buNone/>
              <a:defRPr sz="1600">
                <a:solidFill>
                  <a:schemeClr val="accent6"/>
                </a:solidFill>
                <a:latin typeface="+mn-lt"/>
              </a:defRPr>
            </a:lvl5pPr>
            <a:lvl6pPr marL="0" indent="0">
              <a:lnSpc>
                <a:spcPct val="100000"/>
              </a:lnSpc>
              <a:spcAft>
                <a:spcPts val="0"/>
              </a:spcAft>
              <a:buNone/>
              <a:defRPr sz="1600">
                <a:solidFill>
                  <a:schemeClr val="accent6"/>
                </a:solidFill>
                <a:latin typeface="+mn-lt"/>
              </a:defRPr>
            </a:lvl6pPr>
            <a:lvl7pPr marL="0" indent="0" algn="l">
              <a:lnSpc>
                <a:spcPct val="100000"/>
              </a:lnSpc>
              <a:spcAft>
                <a:spcPts val="0"/>
              </a:spcAft>
              <a:buNone/>
              <a:defRPr sz="1600">
                <a:solidFill>
                  <a:schemeClr val="accent6"/>
                </a:solidFill>
                <a:latin typeface="+mn-lt"/>
              </a:defRPr>
            </a:lvl7pPr>
            <a:lvl8pPr marL="0">
              <a:lnSpc>
                <a:spcPct val="100000"/>
              </a:lnSpc>
              <a:spcBef>
                <a:spcPts val="0"/>
              </a:spcBef>
              <a:spcAft>
                <a:spcPts val="0"/>
              </a:spcAft>
              <a:defRPr sz="1600">
                <a:solidFill>
                  <a:schemeClr val="accent6"/>
                </a:solidFill>
                <a:latin typeface="+mn-lt"/>
              </a:defRPr>
            </a:lvl8pPr>
            <a:lvl9pPr marL="0">
              <a:lnSpc>
                <a:spcPct val="100000"/>
              </a:lnSpc>
              <a:spcAft>
                <a:spcPts val="0"/>
              </a:spcAft>
              <a:defRPr sz="1600">
                <a:solidFill>
                  <a:schemeClr val="accent6"/>
                </a:solidFill>
                <a:latin typeface="+mn-lt"/>
              </a:defRPr>
            </a:lvl9pPr>
          </a:lstStyle>
          <a:p>
            <a:pPr lvl="0"/>
            <a:r>
              <a:rPr lang="en-US" dirty="0"/>
              <a:t>Click to add Footnote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4" name="Text Placeholder 3">
            <a:extLst>
              <a:ext uri="{FF2B5EF4-FFF2-40B4-BE49-F238E27FC236}">
                <a16:creationId xmlns:a16="http://schemas.microsoft.com/office/drawing/2014/main" id="{796EE1D3-DF9F-459D-825E-85F2DAE7ED6F}"/>
              </a:ext>
            </a:extLst>
          </p:cNvPr>
          <p:cNvSpPr>
            <a:spLocks noGrp="1"/>
          </p:cNvSpPr>
          <p:nvPr>
            <p:ph type="body" sz="quarter" idx="21" hasCustomPrompt="1"/>
          </p:nvPr>
        </p:nvSpPr>
        <p:spPr>
          <a:xfrm>
            <a:off x="913990" y="2331086"/>
            <a:ext cx="12713110" cy="6449377"/>
          </a:xfrm>
        </p:spPr>
        <p:txBody>
          <a:bodyPr/>
          <a:lstStyle/>
          <a:p>
            <a:pPr lvl="0"/>
            <a:r>
              <a:rPr lang="en-GB" dirty="0"/>
              <a:t>Click to add text, press the ‘Increase/Decrease’ button under the Home tab to move though the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9085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PHN © 2020 Editable Document Title</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853589-26CB-4CB9-9548-DCB6E6236083}"/>
              </a:ext>
            </a:extLst>
          </p:cNvPr>
          <p:cNvSpPr/>
          <p:nvPr userDrawn="1"/>
        </p:nvSpPr>
        <p:spPr>
          <a:xfrm>
            <a:off x="0" y="0"/>
            <a:ext cx="2438400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CD53D2F7-6965-4FF4-A131-A6C28DF14B7A}"/>
              </a:ext>
            </a:extLst>
          </p:cNvPr>
          <p:cNvSpPr/>
          <p:nvPr userDrawn="1"/>
        </p:nvSpPr>
        <p:spPr>
          <a:xfrm>
            <a:off x="0" y="12801599"/>
            <a:ext cx="4953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95D3E7EB-F30F-47FB-9522-E6CE6DD80069}"/>
              </a:ext>
            </a:extLst>
          </p:cNvPr>
          <p:cNvSpPr txBox="1"/>
          <p:nvPr userDrawn="1"/>
        </p:nvSpPr>
        <p:spPr>
          <a:xfrm>
            <a:off x="0" y="13074905"/>
            <a:ext cx="4953600" cy="369332"/>
          </a:xfrm>
          <a:prstGeom prst="rect">
            <a:avLst/>
          </a:prstGeom>
          <a:noFill/>
        </p:spPr>
        <p:txBody>
          <a:bodyPr wrap="square" rIns="36000" rtlCol="0" anchor="ctr" anchorCtr="0">
            <a:spAutoFit/>
          </a:bodyPr>
          <a:lstStyle/>
          <a:p>
            <a:pPr algn="ctr"/>
            <a:r>
              <a:rPr lang="en-AU" sz="1800" b="1" cap="all" spc="360" baseline="0" dirty="0">
                <a:solidFill>
                  <a:schemeClr val="accent1"/>
                </a:solidFill>
              </a:rPr>
              <a:t>hneccphn.com.au</a:t>
            </a:r>
          </a:p>
        </p:txBody>
      </p:sp>
      <p:pic>
        <p:nvPicPr>
          <p:cNvPr id="3" name="Graphic 2">
            <a:extLst>
              <a:ext uri="{FF2B5EF4-FFF2-40B4-BE49-F238E27FC236}">
                <a16:creationId xmlns:a16="http://schemas.microsoft.com/office/drawing/2014/main" id="{47F9B653-D83F-44FC-BC70-2CB08DC192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408800" y="11703600"/>
            <a:ext cx="6958800" cy="1376773"/>
          </a:xfrm>
          <a:prstGeom prst="rect">
            <a:avLst/>
          </a:prstGeom>
        </p:spPr>
      </p:pic>
      <p:sp>
        <p:nvSpPr>
          <p:cNvPr id="15" name="Subtitle 2">
            <a:extLst>
              <a:ext uri="{FF2B5EF4-FFF2-40B4-BE49-F238E27FC236}">
                <a16:creationId xmlns:a16="http://schemas.microsoft.com/office/drawing/2014/main" id="{C1811652-AB9C-4F5F-9836-49A90DFEE4FA}"/>
              </a:ext>
            </a:extLst>
          </p:cNvPr>
          <p:cNvSpPr>
            <a:spLocks noGrp="1"/>
          </p:cNvSpPr>
          <p:nvPr>
            <p:ph type="subTitle" idx="1" hasCustomPrompt="1"/>
          </p:nvPr>
        </p:nvSpPr>
        <p:spPr>
          <a:xfrm>
            <a:off x="1015201" y="4248002"/>
            <a:ext cx="10080000" cy="3888000"/>
          </a:xfrm>
          <a:blipFill>
            <a:blip r:embed="rId4"/>
            <a:stretch>
              <a:fillRect/>
            </a:stretch>
          </a:blipFill>
        </p:spPr>
        <p:txBody>
          <a:bodyPr lIns="540000" anchor="ctr" anchorCtr="0"/>
          <a:lstStyle>
            <a:lvl1pPr marL="0" indent="0" algn="l">
              <a:lnSpc>
                <a:spcPct val="95000"/>
              </a:lnSpc>
              <a:spcAft>
                <a:spcPts val="800"/>
              </a:spcAft>
              <a:buNone/>
              <a:defRPr sz="8000" b="0" spc="80" baseline="0">
                <a:solidFill>
                  <a:schemeClr val="bg1"/>
                </a:solidFill>
                <a:latin typeface="Georgia" panose="02040502050405020303" pitchFamily="18" charset="0"/>
              </a:defRPr>
            </a:lvl1pPr>
            <a:lvl2pPr marL="0" indent="0" algn="l">
              <a:spcAft>
                <a:spcPts val="1900"/>
              </a:spcAft>
              <a:buNone/>
              <a:defRPr sz="2800" b="1" cap="all" spc="580" baseline="0">
                <a:solidFill>
                  <a:schemeClr val="accent2"/>
                </a:solidFill>
              </a:defRPr>
            </a:lvl2pPr>
            <a:lvl3pPr marL="0" indent="0" algn="l">
              <a:lnSpc>
                <a:spcPct val="115000"/>
              </a:lnSpc>
              <a:spcAft>
                <a:spcPts val="200"/>
              </a:spcAft>
              <a:buNone/>
              <a:defRPr sz="2600" b="0">
                <a:solidFill>
                  <a:schemeClr val="bg1"/>
                </a:solidFill>
              </a:defRPr>
            </a:lvl3pPr>
            <a:lvl4pPr marL="0" indent="0" algn="l">
              <a:lnSpc>
                <a:spcPct val="108000"/>
              </a:lnSpc>
              <a:spcBef>
                <a:spcPts val="2400"/>
              </a:spcBef>
              <a:spcAft>
                <a:spcPts val="0"/>
              </a:spcAft>
              <a:buNone/>
              <a:defRPr sz="1100" b="0" cap="all" spc="110" baseline="0">
                <a:solidFill>
                  <a:schemeClr val="bg1"/>
                </a:solidFill>
              </a:defRPr>
            </a:lvl4pPr>
            <a:lvl5pPr marL="0" indent="0" algn="l">
              <a:lnSpc>
                <a:spcPct val="108000"/>
              </a:lnSpc>
              <a:spcAft>
                <a:spcPts val="0"/>
              </a:spcAft>
              <a:buNone/>
              <a:defRPr sz="1100" b="0" cap="all" spc="110" baseline="0">
                <a:solidFill>
                  <a:schemeClr val="bg1"/>
                </a:solidFill>
              </a:defRPr>
            </a:lvl5pPr>
            <a:lvl6pPr marL="0" indent="0" algn="l">
              <a:lnSpc>
                <a:spcPct val="108000"/>
              </a:lnSpc>
              <a:spcAft>
                <a:spcPts val="0"/>
              </a:spcAft>
              <a:buNone/>
              <a:defRPr sz="1100" b="0" cap="all" spc="110" baseline="0">
                <a:solidFill>
                  <a:schemeClr val="bg1"/>
                </a:solidFill>
              </a:defRPr>
            </a:lvl6pPr>
            <a:lvl7pPr marL="0" indent="0" algn="l">
              <a:lnSpc>
                <a:spcPct val="108000"/>
              </a:lnSpc>
              <a:spcAft>
                <a:spcPts val="0"/>
              </a:spcAft>
              <a:buNone/>
              <a:defRPr sz="1100" b="0" cap="all" spc="110" baseline="0">
                <a:solidFill>
                  <a:schemeClr val="bg1"/>
                </a:solidFill>
              </a:defRPr>
            </a:lvl7pPr>
            <a:lvl8pPr marL="0" indent="0" algn="l">
              <a:lnSpc>
                <a:spcPct val="108000"/>
              </a:lnSpc>
              <a:buNone/>
              <a:defRPr sz="1100" b="0" cap="all" spc="110" baseline="0">
                <a:solidFill>
                  <a:schemeClr val="bg1"/>
                </a:solidFill>
              </a:defRPr>
            </a:lvl8pPr>
            <a:lvl9pPr marL="0" indent="0" algn="l">
              <a:lnSpc>
                <a:spcPct val="108000"/>
              </a:lnSpc>
              <a:spcAft>
                <a:spcPts val="0"/>
              </a:spcAft>
              <a:buNone/>
              <a:defRPr sz="1100" b="0" cap="all" spc="110" baseline="0">
                <a:solidFill>
                  <a:schemeClr val="bg1"/>
                </a:solidFill>
              </a:defRPr>
            </a:lvl9pPr>
          </a:lstStyle>
          <a:p>
            <a:pPr lvl="0"/>
            <a:r>
              <a:rPr lang="en-US" dirty="0"/>
              <a:t>Back page title over two lines</a:t>
            </a:r>
          </a:p>
          <a:p>
            <a:pPr lvl="1"/>
            <a:r>
              <a:rPr lang="en-US" dirty="0"/>
              <a:t>Level 2</a:t>
            </a:r>
          </a:p>
          <a:p>
            <a:pPr lvl="2"/>
            <a:r>
              <a:rPr lang="en-US" dirty="0"/>
              <a:t>Level 3</a:t>
            </a:r>
          </a:p>
          <a:p>
            <a:pPr lvl="3"/>
            <a:r>
              <a:rPr lang="en-US" dirty="0"/>
              <a:t>Level 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230907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146875"/>
            <a:ext cx="22472542" cy="1142301"/>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914400" y="2340245"/>
            <a:ext cx="22472542" cy="1022887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Numbered List Level 1 Fourth level</a:t>
            </a:r>
          </a:p>
          <a:p>
            <a:pPr lvl="4"/>
            <a:r>
              <a:rPr lang="en-US" dirty="0"/>
              <a:t>Numbered List Level 2 Fifth level</a:t>
            </a:r>
          </a:p>
          <a:p>
            <a:pPr lvl="5"/>
            <a:r>
              <a:rPr lang="en-US" dirty="0"/>
              <a:t>Bullet List Level 1 Sixth level</a:t>
            </a:r>
          </a:p>
          <a:p>
            <a:pPr lvl="6"/>
            <a:r>
              <a:rPr lang="en-US" dirty="0"/>
              <a:t>Bullet List Level 2 Seventh level</a:t>
            </a:r>
          </a:p>
          <a:p>
            <a:pPr lvl="7"/>
            <a:r>
              <a:rPr lang="en-US" dirty="0"/>
              <a:t>Eighth Level</a:t>
            </a:r>
          </a:p>
          <a:p>
            <a:pPr lvl="8"/>
            <a:r>
              <a:rPr lang="en-US" dirty="0"/>
              <a:t>Ninth level</a:t>
            </a:r>
            <a:endParaRPr lang="en-GB" dirty="0"/>
          </a:p>
        </p:txBody>
      </p:sp>
      <p:sp>
        <p:nvSpPr>
          <p:cNvPr id="4" name="Date Placeholder 3"/>
          <p:cNvSpPr>
            <a:spLocks noGrp="1"/>
          </p:cNvSpPr>
          <p:nvPr>
            <p:ph type="dt" sz="half" idx="2"/>
          </p:nvPr>
        </p:nvSpPr>
        <p:spPr>
          <a:xfrm>
            <a:off x="20097750" y="12682888"/>
            <a:ext cx="1733550" cy="730250"/>
          </a:xfrm>
          <a:prstGeom prst="rect">
            <a:avLst/>
          </a:prstGeom>
        </p:spPr>
        <p:txBody>
          <a:bodyPr vert="horz" lIns="91440" tIns="45720" rIns="91440" bIns="45720" rtlCol="0" anchor="b"/>
          <a:lstStyle>
            <a:lvl1pPr algn="l">
              <a:defRPr sz="1600" spc="20" baseline="0">
                <a:solidFill>
                  <a:schemeClr val="accent1"/>
                </a:solidFill>
              </a:defRPr>
            </a:lvl1pPr>
          </a:lstStyle>
          <a:p>
            <a:endParaRPr lang="en-GB" dirty="0"/>
          </a:p>
        </p:txBody>
      </p:sp>
      <p:sp>
        <p:nvSpPr>
          <p:cNvPr id="5" name="Footer Placeholder 4"/>
          <p:cNvSpPr>
            <a:spLocks noGrp="1"/>
          </p:cNvSpPr>
          <p:nvPr>
            <p:ph type="ftr" sz="quarter" idx="3"/>
          </p:nvPr>
        </p:nvSpPr>
        <p:spPr>
          <a:xfrm>
            <a:off x="914400" y="12682888"/>
            <a:ext cx="19030950" cy="730250"/>
          </a:xfrm>
          <a:prstGeom prst="rect">
            <a:avLst/>
          </a:prstGeom>
        </p:spPr>
        <p:txBody>
          <a:bodyPr vert="horz" lIns="91440" tIns="45720" rIns="91440" bIns="45720" rtlCol="0" anchor="b"/>
          <a:lstStyle>
            <a:lvl1pPr algn="l">
              <a:defRPr sz="1600" spc="20" baseline="0">
                <a:solidFill>
                  <a:schemeClr val="accent1"/>
                </a:solidFill>
              </a:defRPr>
            </a:lvl1pPr>
          </a:lstStyle>
          <a:p>
            <a:r>
              <a:rPr lang="en-GB"/>
              <a:t>PHN © 2020 Editable Document Title</a:t>
            </a:r>
            <a:endParaRPr lang="en-GB" dirty="0"/>
          </a:p>
        </p:txBody>
      </p:sp>
      <p:sp>
        <p:nvSpPr>
          <p:cNvPr id="6" name="Slide Number Placeholder 5"/>
          <p:cNvSpPr>
            <a:spLocks noGrp="1"/>
          </p:cNvSpPr>
          <p:nvPr>
            <p:ph type="sldNum" sz="quarter" idx="4"/>
          </p:nvPr>
        </p:nvSpPr>
        <p:spPr>
          <a:xfrm>
            <a:off x="21972000" y="12801600"/>
            <a:ext cx="2412000" cy="914400"/>
          </a:xfrm>
          <a:prstGeom prst="rect">
            <a:avLst/>
          </a:prstGeom>
          <a:solidFill>
            <a:schemeClr val="bg1"/>
          </a:solidFill>
        </p:spPr>
        <p:txBody>
          <a:bodyPr vert="horz" lIns="91440" tIns="45720" rIns="91440" bIns="45720" rtlCol="0" anchor="ctr"/>
          <a:lstStyle>
            <a:lvl1pPr algn="ctr">
              <a:defRPr sz="1800" b="1">
                <a:solidFill>
                  <a:schemeClr val="accent1"/>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75" r:id="rId3"/>
    <p:sldLayoutId id="2147483650" r:id="rId4"/>
    <p:sldLayoutId id="2147483655" r:id="rId5"/>
    <p:sldLayoutId id="2147483676" r:id="rId6"/>
  </p:sldLayoutIdLst>
  <p:hf hdr="0" dt="0"/>
  <p:txStyles>
    <p:title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p:titleStyle>
    <p:bodyStyle>
      <a:lvl1pPr marL="0" indent="0" algn="l" defTabSz="1828800" rtl="0" eaLnBrk="1" latinLnBrk="0" hangingPunct="1">
        <a:lnSpc>
          <a:spcPct val="100000"/>
        </a:lnSpc>
        <a:spcBef>
          <a:spcPts val="0"/>
        </a:spcBef>
        <a:spcAft>
          <a:spcPts val="2500"/>
        </a:spcAft>
        <a:buFont typeface="Arial" panose="020B0604020202020204" pitchFamily="34" charset="0"/>
        <a:buNone/>
        <a:defRPr sz="3200" kern="1200">
          <a:solidFill>
            <a:schemeClr val="accent1"/>
          </a:solidFill>
          <a:latin typeface="+mn-lt"/>
          <a:ea typeface="+mn-ea"/>
          <a:cs typeface="+mn-cs"/>
        </a:defRPr>
      </a:lvl1pPr>
      <a:lvl2pPr marL="0" indent="0" algn="l" defTabSz="1828800" rtl="0" eaLnBrk="1" latinLnBrk="0" hangingPunct="1">
        <a:lnSpc>
          <a:spcPct val="120000"/>
        </a:lnSpc>
        <a:spcBef>
          <a:spcPts val="0"/>
        </a:spcBef>
        <a:spcAft>
          <a:spcPts val="1200"/>
        </a:spcAft>
        <a:buFont typeface="Arial" panose="020B0604020202020204" pitchFamily="34" charset="0"/>
        <a:buNone/>
        <a:defRPr sz="2600" kern="1200" spc="20" baseline="0">
          <a:solidFill>
            <a:schemeClr val="accent1"/>
          </a:solidFill>
          <a:latin typeface="+mn-lt"/>
          <a:ea typeface="+mn-ea"/>
          <a:cs typeface="+mn-cs"/>
        </a:defRPr>
      </a:lvl2pPr>
      <a:lvl3pPr marL="0" indent="0" algn="l" defTabSz="1828800" rtl="0" eaLnBrk="1" latinLnBrk="0" hangingPunct="1">
        <a:lnSpc>
          <a:spcPct val="120000"/>
        </a:lnSpc>
        <a:spcBef>
          <a:spcPts val="0"/>
        </a:spcBef>
        <a:spcAft>
          <a:spcPts val="1800"/>
        </a:spcAft>
        <a:buFont typeface="Arial" panose="020B0604020202020204" pitchFamily="34" charset="0"/>
        <a:buNone/>
        <a:defRPr lang="en-US" sz="2200" kern="1200" spc="20" baseline="0" dirty="0">
          <a:solidFill>
            <a:schemeClr val="tx2"/>
          </a:solidFill>
          <a:latin typeface="+mn-lt"/>
          <a:ea typeface="+mn-ea"/>
          <a:cs typeface="+mn-cs"/>
        </a:defRPr>
      </a:lvl3pPr>
      <a:lvl4pPr marL="522000" indent="-522000" algn="l" defTabSz="1828800" rtl="0" eaLnBrk="1" latinLnBrk="0" hangingPunct="1">
        <a:lnSpc>
          <a:spcPct val="120000"/>
        </a:lnSpc>
        <a:spcBef>
          <a:spcPts val="0"/>
        </a:spcBef>
        <a:spcAft>
          <a:spcPts val="1800"/>
        </a:spcAft>
        <a:buFont typeface="+mj-lt"/>
        <a:buAutoNum type="arabicPeriod"/>
        <a:defRPr lang="en-US" sz="2200" b="0" kern="1200" spc="0" baseline="0" dirty="0">
          <a:solidFill>
            <a:schemeClr val="tx2"/>
          </a:solidFill>
          <a:latin typeface="+mn-lt"/>
          <a:ea typeface="+mn-ea"/>
          <a:cs typeface="+mn-cs"/>
        </a:defRPr>
      </a:lvl4pPr>
      <a:lvl5pPr marL="1026000" indent="-522000" algn="l" defTabSz="1828800" rtl="0" eaLnBrk="1" latinLnBrk="0" hangingPunct="1">
        <a:lnSpc>
          <a:spcPct val="120000"/>
        </a:lnSpc>
        <a:spcBef>
          <a:spcPts val="0"/>
        </a:spcBef>
        <a:spcAft>
          <a:spcPts val="1800"/>
        </a:spcAft>
        <a:buFont typeface="+mj-lt"/>
        <a:buAutoNum type="alphaLcPeriod"/>
        <a:defRPr lang="en-US" sz="2200" kern="1200" spc="0" baseline="0" dirty="0">
          <a:solidFill>
            <a:schemeClr val="tx2"/>
          </a:solidFill>
          <a:latin typeface="+mn-lt"/>
          <a:ea typeface="+mn-ea"/>
          <a:cs typeface="+mn-cs"/>
        </a:defRPr>
      </a:lvl5pPr>
      <a:lvl6pPr marL="522000" indent="-522000" algn="l" defTabSz="1828800" rtl="0" eaLnBrk="1" latinLnBrk="0" hangingPunct="1">
        <a:lnSpc>
          <a:spcPct val="120000"/>
        </a:lnSpc>
        <a:spcBef>
          <a:spcPts val="0"/>
        </a:spcBef>
        <a:spcAft>
          <a:spcPts val="2000"/>
        </a:spcAft>
        <a:buFont typeface="Arial" panose="020B0604020202020204" pitchFamily="34" charset="0"/>
        <a:buChar char="–"/>
        <a:defRPr lang="en-US" sz="2200" kern="1200" spc="20" baseline="0" dirty="0">
          <a:solidFill>
            <a:schemeClr val="tx2"/>
          </a:solidFill>
          <a:latin typeface="+mn-lt"/>
          <a:ea typeface="+mn-ea"/>
          <a:cs typeface="+mn-cs"/>
        </a:defRPr>
      </a:lvl6pPr>
      <a:lvl7pPr marL="1026000" indent="-522000" algn="l" defTabSz="1828800" rtl="0" eaLnBrk="1" latinLnBrk="0" hangingPunct="1">
        <a:lnSpc>
          <a:spcPct val="120000"/>
        </a:lnSpc>
        <a:spcBef>
          <a:spcPts val="0"/>
        </a:spcBef>
        <a:spcAft>
          <a:spcPts val="1800"/>
        </a:spcAft>
        <a:buFont typeface="Arial" panose="020B0604020202020204" pitchFamily="34" charset="0"/>
        <a:buChar char="&gt;"/>
        <a:defRPr lang="en-US" sz="2200" kern="1200" spc="20" baseline="0" dirty="0">
          <a:solidFill>
            <a:schemeClr val="tx2"/>
          </a:solidFill>
          <a:latin typeface="+mn-lt"/>
          <a:ea typeface="+mn-ea"/>
          <a:cs typeface="+mn-cs"/>
        </a:defRPr>
      </a:lvl7pPr>
      <a:lvl8pPr marL="0" indent="0" algn="l" defTabSz="1828800" rtl="0" eaLnBrk="1" latinLnBrk="0" hangingPunct="1">
        <a:lnSpc>
          <a:spcPct val="120000"/>
        </a:lnSpc>
        <a:spcBef>
          <a:spcPts val="0"/>
        </a:spcBef>
        <a:spcAft>
          <a:spcPts val="0"/>
        </a:spcAft>
        <a:buFont typeface="Arial" panose="020B0604020202020204" pitchFamily="34" charset="0"/>
        <a:buNone/>
        <a:defRPr lang="en-US" sz="1600" kern="1200" spc="0" baseline="0" dirty="0">
          <a:solidFill>
            <a:schemeClr val="accent6"/>
          </a:solidFill>
          <a:latin typeface="+mn-lt"/>
          <a:ea typeface="+mn-ea"/>
          <a:cs typeface="+mn-cs"/>
        </a:defRPr>
      </a:lvl8pPr>
      <a:lvl9pPr marL="0" indent="0" algn="l" defTabSz="1828800" rtl="0" eaLnBrk="1" latinLnBrk="0" hangingPunct="1">
        <a:lnSpc>
          <a:spcPct val="120000"/>
        </a:lnSpc>
        <a:spcBef>
          <a:spcPts val="0"/>
        </a:spcBef>
        <a:spcAft>
          <a:spcPts val="1800"/>
        </a:spcAft>
        <a:buFont typeface="Arial" panose="020B0604020202020204" pitchFamily="34" charset="0"/>
        <a:buNone/>
        <a:defRPr lang="en-GB" sz="1600" kern="1200" spc="20" baseline="0" dirty="0">
          <a:solidFill>
            <a:schemeClr val="accent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6.png"/><Relationship Id="rId7" Type="http://schemas.openxmlformats.org/officeDocument/2006/relationships/image" Target="../media/image32.png"/><Relationship Id="rId2" Type="http://schemas.openxmlformats.org/officeDocument/2006/relationships/hyperlink" Target="https://www.health.gov.au/our-work/alternative-access-to-bowel-screening-kits-guide" TargetMode="Externa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abr.gov.au/" TargetMode="Externa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63.png"/><Relationship Id="rId12" Type="http://schemas.openxmlformats.org/officeDocument/2006/relationships/hyperlink" Target="https://www.medicaldirector.com/help/index.htm#t=shared-content%2Fstart.htm" TargetMode="External"/><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24.svg"/><Relationship Id="rId11" Type="http://schemas.openxmlformats.org/officeDocument/2006/relationships/hyperlink" Target="https://kb.bpsoftware.net/bppremier/saffron/KB_Home.htm" TargetMode="External"/><Relationship Id="rId5" Type="http://schemas.openxmlformats.org/officeDocument/2006/relationships/image" Target="../media/image23.png"/><Relationship Id="rId10" Type="http://schemas.openxmlformats.org/officeDocument/2006/relationships/hyperlink" Target="https://communicare-portal.telstrahealth.com/knowledge/V21.3/topics/ncsr_enable.html" TargetMode="External"/><Relationship Id="rId4" Type="http://schemas.openxmlformats.org/officeDocument/2006/relationships/image" Target="../media/image62.png"/><Relationship Id="rId9"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7.jpeg"/><Relationship Id="rId3" Type="http://schemas.openxmlformats.org/officeDocument/2006/relationships/image" Target="../media/image69.svg"/><Relationship Id="rId7" Type="http://schemas.openxmlformats.org/officeDocument/2006/relationships/image" Target="../media/image73.svg"/><Relationship Id="rId12" Type="http://schemas.openxmlformats.org/officeDocument/2006/relationships/image" Target="../media/image76.jpeg"/><Relationship Id="rId2"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hyperlink" Target="https://www.ncsr.gov.au/" TargetMode="External"/><Relationship Id="rId5" Type="http://schemas.openxmlformats.org/officeDocument/2006/relationships/image" Target="../media/image71.svg"/><Relationship Id="rId10" Type="http://schemas.openxmlformats.org/officeDocument/2006/relationships/hyperlink" Target="https://outlook.office365.com/owa/calendar/TelstraHealthNCSR@health.telstra.com/bookings/" TargetMode="External"/><Relationship Id="rId4" Type="http://schemas.openxmlformats.org/officeDocument/2006/relationships/image" Target="../media/image70.png"/><Relationship Id="rId9" Type="http://schemas.openxmlformats.org/officeDocument/2006/relationships/image" Target="../media/image75.svg"/><Relationship Id="rId14" Type="http://schemas.openxmlformats.org/officeDocument/2006/relationships/image" Target="../media/image7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svg"/><Relationship Id="rId1" Type="http://schemas.openxmlformats.org/officeDocument/2006/relationships/slideLayout" Target="../slideLayouts/slideLayout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racgp.org.au/advocacy/position-statements/view-all-position-statements/clinical-and-practice-management/non-gp-initiated-testing" TargetMode="Externa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1B727AF-57BC-4555-AD38-1384D5D7FCED}"/>
              </a:ext>
            </a:extLst>
          </p:cNvPr>
          <p:cNvSpPr>
            <a:spLocks noGrp="1"/>
          </p:cNvSpPr>
          <p:nvPr>
            <p:ph type="subTitle" idx="1"/>
          </p:nvPr>
        </p:nvSpPr>
        <p:spPr/>
        <p:txBody>
          <a:bodyPr/>
          <a:lstStyle/>
          <a:p>
            <a:r>
              <a:rPr lang="en-AU" dirty="0"/>
              <a:t>The National Cancer Screening Register</a:t>
            </a:r>
          </a:p>
          <a:p>
            <a:pPr lvl="1"/>
            <a:r>
              <a:rPr lang="en-AU" dirty="0"/>
              <a:t>TIPS AND TRICKS TO ACCESSING THE NATIONAL CANCER SCREENING REGISTER</a:t>
            </a:r>
          </a:p>
          <a:p>
            <a:pPr lvl="2"/>
            <a:r>
              <a:rPr lang="en-AU" dirty="0"/>
              <a:t>Amy Callinan</a:t>
            </a:r>
          </a:p>
          <a:p>
            <a:pPr lvl="2"/>
            <a:r>
              <a:rPr lang="en-AU" dirty="0"/>
              <a:t>September, 2023</a:t>
            </a:r>
          </a:p>
          <a:p>
            <a:pPr lvl="3"/>
            <a:r>
              <a:rPr lang="en-AU" dirty="0"/>
              <a:t>WE ACKNOWLEDGE THE TRADITIONAL OWNERS &amp; CUSTODIANS OF THE </a:t>
            </a:r>
            <a:br>
              <a:rPr lang="en-AU" dirty="0"/>
            </a:br>
            <a:r>
              <a:rPr lang="en-AU" dirty="0"/>
              <a:t>LAND THAT WE LIVE &amp; WORK ON AS THE FIRST PEOPLE OF THIS COUNTRY.</a:t>
            </a:r>
          </a:p>
        </p:txBody>
      </p:sp>
      <p:pic>
        <p:nvPicPr>
          <p:cNvPr id="7" name="Picture Placeholder 6" descr="A picture containing person, indoor&#10;&#10;Description automatically generated">
            <a:extLst>
              <a:ext uri="{FF2B5EF4-FFF2-40B4-BE49-F238E27FC236}">
                <a16:creationId xmlns:a16="http://schemas.microsoft.com/office/drawing/2014/main" id="{ABEE05F8-D7ED-4C7B-814B-4BCBCFA3A0B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5556" r="5556"/>
          <a:stretch>
            <a:fillRect/>
          </a:stretch>
        </p:blipFill>
        <p:spPr/>
      </p:pic>
    </p:spTree>
    <p:extLst>
      <p:ext uri="{BB962C8B-B14F-4D97-AF65-F5344CB8AC3E}">
        <p14:creationId xmlns:p14="http://schemas.microsoft.com/office/powerpoint/2010/main" val="74211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CB7D21-BDF4-4336-AC36-1BA24AA12C57}"/>
              </a:ext>
            </a:extLst>
          </p:cNvPr>
          <p:cNvSpPr>
            <a:spLocks noGrp="1"/>
          </p:cNvSpPr>
          <p:nvPr>
            <p:ph type="sldNum" sz="quarter" idx="12"/>
          </p:nvPr>
        </p:nvSpPr>
        <p:spPr/>
        <p:txBody>
          <a:bodyPr/>
          <a:lstStyle/>
          <a:p>
            <a:fld id="{F5AEA0E0-5CC6-4BD0-905C-A0021E419432}" type="slidenum">
              <a:rPr lang="en-GB" smtClean="0"/>
              <a:pPr/>
              <a:t>10</a:t>
            </a:fld>
            <a:endParaRPr lang="en-GB"/>
          </a:p>
        </p:txBody>
      </p:sp>
      <p:sp>
        <p:nvSpPr>
          <p:cNvPr id="14" name="Footer Placeholder 6">
            <a:extLst>
              <a:ext uri="{FF2B5EF4-FFF2-40B4-BE49-F238E27FC236}">
                <a16:creationId xmlns:a16="http://schemas.microsoft.com/office/drawing/2014/main" id="{704F7C7B-724D-485F-9C25-223FB32FDF31}"/>
              </a:ext>
            </a:extLst>
          </p:cNvPr>
          <p:cNvSpPr>
            <a:spLocks noGrp="1"/>
          </p:cNvSpPr>
          <p:nvPr>
            <p:ph type="ftr" sz="quarter" idx="11"/>
          </p:nvPr>
        </p:nvSpPr>
        <p:spPr>
          <a:xfrm>
            <a:off x="914400" y="12682888"/>
            <a:ext cx="19030950" cy="730250"/>
          </a:xfrm>
        </p:spPr>
        <p:txBody>
          <a:bodyPr/>
          <a:lstStyle/>
          <a:p>
            <a:r>
              <a:rPr lang="en-GB" dirty="0"/>
              <a:t>PHN © 2020 Optimising the National Cancer Screening Register in your General Practice</a:t>
            </a:r>
          </a:p>
        </p:txBody>
      </p:sp>
      <p:sp>
        <p:nvSpPr>
          <p:cNvPr id="5" name="Title 2">
            <a:extLst>
              <a:ext uri="{FF2B5EF4-FFF2-40B4-BE49-F238E27FC236}">
                <a16:creationId xmlns:a16="http://schemas.microsoft.com/office/drawing/2014/main" id="{D47ABED3-691D-7237-5F33-12DDF8F1B405}"/>
              </a:ext>
            </a:extLst>
          </p:cNvPr>
          <p:cNvSpPr txBox="1">
            <a:spLocks/>
          </p:cNvSpPr>
          <p:nvPr/>
        </p:nvSpPr>
        <p:spPr>
          <a:xfrm>
            <a:off x="927538" y="789857"/>
            <a:ext cx="23102596" cy="1190211"/>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dirty="0"/>
              <a:t>National Cancer screening register: ALTERNATIVE ACCESS TO kits model</a:t>
            </a:r>
            <a:br>
              <a:rPr lang="en-AU" dirty="0"/>
            </a:br>
            <a:r>
              <a:rPr lang="en-AU" cap="none" dirty="0">
                <a:solidFill>
                  <a:srgbClr val="A4DBE8"/>
                </a:solidFill>
              </a:rPr>
              <a:t>Bulk ordering of iFOBT Kits</a:t>
            </a:r>
          </a:p>
        </p:txBody>
      </p:sp>
      <p:sp>
        <p:nvSpPr>
          <p:cNvPr id="3" name="TextBox 2">
            <a:extLst>
              <a:ext uri="{FF2B5EF4-FFF2-40B4-BE49-F238E27FC236}">
                <a16:creationId xmlns:a16="http://schemas.microsoft.com/office/drawing/2014/main" id="{13BE2382-74C9-DE34-E149-8F22A3D12549}"/>
              </a:ext>
            </a:extLst>
          </p:cNvPr>
          <p:cNvSpPr txBox="1"/>
          <p:nvPr/>
        </p:nvSpPr>
        <p:spPr>
          <a:xfrm>
            <a:off x="927538" y="1755089"/>
            <a:ext cx="22940168" cy="1831976"/>
          </a:xfrm>
          <a:prstGeom prst="rect">
            <a:avLst/>
          </a:prstGeom>
          <a:noFill/>
        </p:spPr>
        <p:txBody>
          <a:bodyPr wrap="square">
            <a:spAutoFit/>
          </a:bodyPr>
          <a:lstStyle/>
          <a:p>
            <a:pPr algn="just">
              <a:lnSpc>
                <a:spcPct val="115000"/>
              </a:lnSpc>
            </a:pPr>
            <a:r>
              <a:rPr lang="en-GB"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The Alternative Access to Kits Model allows health professionals to give bowel screening kits to their patients directly. General Practices can submit a bulk order of bowel screening kits via the Healthcare Provider Portal. </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r>
              <a:rPr lang="en-GB"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 When issuing bowel screening kits, print a copy of the Participant Details Form for the patient to include with their samples in the reply-paid envelope.</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r>
              <a:rPr lang="en-GB"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 Prior to ordering kits for the first time, training must be undertaken to understand the alternative access to kits model and your General Practice role it in. For further information visit:</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000" i="1" u="sng" dirty="0">
                <a:solidFill>
                  <a:srgbClr val="0032A0"/>
                </a:solidFill>
                <a:effectLst/>
                <a:latin typeface="Arial" panose="020B0604020202020204" pitchFamily="34" charset="0"/>
                <a:ea typeface="Times New Roman" panose="02020603050405020304" pitchFamily="18" charset="0"/>
                <a:cs typeface="Arial" panose="020B0604020202020204" pitchFamily="34" charset="0"/>
                <a:hlinkClick r:id="rId2"/>
              </a:rPr>
              <a:t>https://www.health.gov.au/our-work/alternative-access-to-bowel-screening-kits-guide</a:t>
            </a:r>
            <a:r>
              <a:rPr lang="en-GB" sz="2000" i="1" dirty="0">
                <a:solidFill>
                  <a:srgbClr val="0032A0"/>
                </a:solidFill>
                <a:effectLst/>
                <a:latin typeface="Arial" panose="020B0604020202020204" pitchFamily="34" charset="0"/>
                <a:ea typeface="Times New Roman" panose="02020603050405020304" pitchFamily="18" charset="0"/>
                <a:cs typeface="Arial" panose="020B0604020202020204" pitchFamily="34" charset="0"/>
              </a:rPr>
              <a:t> </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Picture 11" descr="Graphical user interface, application&#10;&#10;Description automatically generated">
            <a:extLst>
              <a:ext uri="{FF2B5EF4-FFF2-40B4-BE49-F238E27FC236}">
                <a16:creationId xmlns:a16="http://schemas.microsoft.com/office/drawing/2014/main" id="{F8C35059-C7B5-F152-2157-D9853615B0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14" r="7129"/>
          <a:stretch/>
        </p:blipFill>
        <p:spPr bwMode="auto">
          <a:xfrm>
            <a:off x="16809439" y="4376173"/>
            <a:ext cx="5534699" cy="2761124"/>
          </a:xfrm>
          <a:prstGeom prst="rect">
            <a:avLst/>
          </a:prstGeom>
          <a:ln>
            <a:noFill/>
          </a:ln>
          <a:extLst>
            <a:ext uri="{53640926-AAD7-44D8-BBD7-CCE9431645EC}">
              <a14:shadowObscured xmlns:a14="http://schemas.microsoft.com/office/drawing/2010/main"/>
            </a:ext>
          </a:extLst>
        </p:spPr>
      </p:pic>
      <p:grpSp>
        <p:nvGrpSpPr>
          <p:cNvPr id="15" name="Group 14">
            <a:extLst>
              <a:ext uri="{FF2B5EF4-FFF2-40B4-BE49-F238E27FC236}">
                <a16:creationId xmlns:a16="http://schemas.microsoft.com/office/drawing/2014/main" id="{972F3C15-09D5-19D3-C599-777944CE4220}"/>
              </a:ext>
            </a:extLst>
          </p:cNvPr>
          <p:cNvGrpSpPr/>
          <p:nvPr/>
        </p:nvGrpSpPr>
        <p:grpSpPr>
          <a:xfrm>
            <a:off x="1193432" y="9153586"/>
            <a:ext cx="4825994" cy="2726683"/>
            <a:chOff x="0" y="0"/>
            <a:chExt cx="2610485" cy="1525905"/>
          </a:xfrm>
        </p:grpSpPr>
        <p:pic>
          <p:nvPicPr>
            <p:cNvPr id="16" name="Picture 15">
              <a:extLst>
                <a:ext uri="{FF2B5EF4-FFF2-40B4-BE49-F238E27FC236}">
                  <a16:creationId xmlns:a16="http://schemas.microsoft.com/office/drawing/2014/main" id="{718D4793-6C84-8373-C6D7-406CA3277F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610485" cy="1525905"/>
            </a:xfrm>
            <a:prstGeom prst="rect">
              <a:avLst/>
            </a:prstGeom>
          </p:spPr>
        </p:pic>
        <p:sp>
          <p:nvSpPr>
            <p:cNvPr id="17" name="Rectangle 16">
              <a:extLst>
                <a:ext uri="{FF2B5EF4-FFF2-40B4-BE49-F238E27FC236}">
                  <a16:creationId xmlns:a16="http://schemas.microsoft.com/office/drawing/2014/main" id="{3DE2037B-8BB0-4790-F89C-6CC253045C4D}"/>
                </a:ext>
              </a:extLst>
            </p:cNvPr>
            <p:cNvSpPr/>
            <p:nvPr/>
          </p:nvSpPr>
          <p:spPr>
            <a:xfrm>
              <a:off x="73014" y="1353174"/>
              <a:ext cx="292746" cy="118860"/>
            </a:xfrm>
            <a:prstGeom prst="rect">
              <a:avLst/>
            </a:prstGeom>
            <a:noFill/>
            <a:ln w="28575">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pic>
        <p:nvPicPr>
          <p:cNvPr id="19" name="Picture 18" descr="Graphical user interface, text, application&#10;&#10;Description automatically generated">
            <a:extLst>
              <a:ext uri="{FF2B5EF4-FFF2-40B4-BE49-F238E27FC236}">
                <a16:creationId xmlns:a16="http://schemas.microsoft.com/office/drawing/2014/main" id="{4E14CF42-5C88-F33E-66D4-692ED512E9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7387"/>
          <a:stretch/>
        </p:blipFill>
        <p:spPr bwMode="auto">
          <a:xfrm>
            <a:off x="8797070" y="8239996"/>
            <a:ext cx="7387268" cy="4399804"/>
          </a:xfrm>
          <a:prstGeom prst="rect">
            <a:avLst/>
          </a:prstGeom>
          <a:ln>
            <a:noFill/>
          </a:ln>
          <a:extLst>
            <a:ext uri="{53640926-AAD7-44D8-BBD7-CCE9431645EC}">
              <a14:shadowObscured xmlns:a14="http://schemas.microsoft.com/office/drawing/2010/main"/>
            </a:ext>
          </a:extLst>
        </p:spPr>
      </p:pic>
      <p:grpSp>
        <p:nvGrpSpPr>
          <p:cNvPr id="23" name="Group 22">
            <a:extLst>
              <a:ext uri="{FF2B5EF4-FFF2-40B4-BE49-F238E27FC236}">
                <a16:creationId xmlns:a16="http://schemas.microsoft.com/office/drawing/2014/main" id="{45963596-2D8F-A91C-CCE7-6AC851193FB0}"/>
              </a:ext>
            </a:extLst>
          </p:cNvPr>
          <p:cNvGrpSpPr/>
          <p:nvPr/>
        </p:nvGrpSpPr>
        <p:grpSpPr>
          <a:xfrm>
            <a:off x="17661753" y="8695576"/>
            <a:ext cx="5393834" cy="3724972"/>
            <a:chOff x="0" y="0"/>
            <a:chExt cx="2332990" cy="1741805"/>
          </a:xfrm>
        </p:grpSpPr>
        <p:pic>
          <p:nvPicPr>
            <p:cNvPr id="24" name="Picture 23" descr="Graphical user interface, text, application, email&#10;&#10;Description automatically generated">
              <a:extLst>
                <a:ext uri="{FF2B5EF4-FFF2-40B4-BE49-F238E27FC236}">
                  <a16:creationId xmlns:a16="http://schemas.microsoft.com/office/drawing/2014/main" id="{BC354FC4-179B-E7E0-69CB-D44DBDC44A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0795"/>
            <a:stretch/>
          </p:blipFill>
          <p:spPr bwMode="auto">
            <a:xfrm>
              <a:off x="0" y="0"/>
              <a:ext cx="2332990" cy="1741805"/>
            </a:xfrm>
            <a:prstGeom prst="rect">
              <a:avLst/>
            </a:prstGeom>
            <a:ln>
              <a:noFill/>
            </a:ln>
            <a:extLst>
              <a:ext uri="{53640926-AAD7-44D8-BBD7-CCE9431645EC}">
                <a14:shadowObscured xmlns:a14="http://schemas.microsoft.com/office/drawing/2010/main"/>
              </a:ext>
            </a:extLst>
          </p:spPr>
        </p:pic>
        <p:sp>
          <p:nvSpPr>
            <p:cNvPr id="26" name="Rectangle 25">
              <a:extLst>
                <a:ext uri="{FF2B5EF4-FFF2-40B4-BE49-F238E27FC236}">
                  <a16:creationId xmlns:a16="http://schemas.microsoft.com/office/drawing/2014/main" id="{F7DDDF79-7247-F35E-58CC-9C98167C96A9}"/>
                </a:ext>
              </a:extLst>
            </p:cNvPr>
            <p:cNvSpPr/>
            <p:nvPr/>
          </p:nvSpPr>
          <p:spPr>
            <a:xfrm>
              <a:off x="52709" y="1309308"/>
              <a:ext cx="1974682" cy="174987"/>
            </a:xfrm>
            <a:prstGeom prst="rect">
              <a:avLst/>
            </a:prstGeom>
            <a:noFill/>
            <a:ln w="28575">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7" name="Rectangle 26">
            <a:extLst>
              <a:ext uri="{FF2B5EF4-FFF2-40B4-BE49-F238E27FC236}">
                <a16:creationId xmlns:a16="http://schemas.microsoft.com/office/drawing/2014/main" id="{97F2342C-42C7-B834-5E20-AA66E4EB4A08}"/>
              </a:ext>
            </a:extLst>
          </p:cNvPr>
          <p:cNvSpPr/>
          <p:nvPr/>
        </p:nvSpPr>
        <p:spPr>
          <a:xfrm>
            <a:off x="8945081" y="9838780"/>
            <a:ext cx="5199897" cy="2157028"/>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0" name="Rectangle 29">
            <a:extLst>
              <a:ext uri="{FF2B5EF4-FFF2-40B4-BE49-F238E27FC236}">
                <a16:creationId xmlns:a16="http://schemas.microsoft.com/office/drawing/2014/main" id="{C358FC73-C109-70A8-6E1D-F524971D8904}"/>
              </a:ext>
            </a:extLst>
          </p:cNvPr>
          <p:cNvSpPr/>
          <p:nvPr/>
        </p:nvSpPr>
        <p:spPr>
          <a:xfrm>
            <a:off x="21166667" y="4459306"/>
            <a:ext cx="1023505" cy="444380"/>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1" name="Rectangle 30">
            <a:extLst>
              <a:ext uri="{FF2B5EF4-FFF2-40B4-BE49-F238E27FC236}">
                <a16:creationId xmlns:a16="http://schemas.microsoft.com/office/drawing/2014/main" id="{878E5C4F-783E-F8B3-67B7-C489E539E5D4}"/>
              </a:ext>
            </a:extLst>
          </p:cNvPr>
          <p:cNvSpPr/>
          <p:nvPr/>
        </p:nvSpPr>
        <p:spPr>
          <a:xfrm>
            <a:off x="14404622" y="12058457"/>
            <a:ext cx="652014" cy="351435"/>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cxnSp>
        <p:nvCxnSpPr>
          <p:cNvPr id="33" name="Straight Arrow Connector 32">
            <a:extLst>
              <a:ext uri="{FF2B5EF4-FFF2-40B4-BE49-F238E27FC236}">
                <a16:creationId xmlns:a16="http://schemas.microsoft.com/office/drawing/2014/main" id="{1CBF53A8-78C7-1FBC-4459-9FDBE4950FD6}"/>
              </a:ext>
            </a:extLst>
          </p:cNvPr>
          <p:cNvCxnSpPr>
            <a:cxnSpLocks/>
          </p:cNvCxnSpPr>
          <p:nvPr/>
        </p:nvCxnSpPr>
        <p:spPr>
          <a:xfrm>
            <a:off x="7096598" y="10439898"/>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descr="Graphical user interface, application&#10;&#10;Description automatically generated">
            <a:extLst>
              <a:ext uri="{FF2B5EF4-FFF2-40B4-BE49-F238E27FC236}">
                <a16:creationId xmlns:a16="http://schemas.microsoft.com/office/drawing/2014/main" id="{AFD21109-3CD2-484B-2240-A31E62AA82F5}"/>
              </a:ext>
            </a:extLst>
          </p:cNvPr>
          <p:cNvPicPr>
            <a:picLocks noChangeAspect="1"/>
          </p:cNvPicPr>
          <p:nvPr/>
        </p:nvPicPr>
        <p:blipFill>
          <a:blip r:embed="rId7"/>
          <a:stretch>
            <a:fillRect/>
          </a:stretch>
        </p:blipFill>
        <p:spPr>
          <a:xfrm>
            <a:off x="1620908" y="3999243"/>
            <a:ext cx="3627209" cy="3632869"/>
          </a:xfrm>
          <a:prstGeom prst="rect">
            <a:avLst/>
          </a:prstGeom>
        </p:spPr>
      </p:pic>
      <p:pic>
        <p:nvPicPr>
          <p:cNvPr id="35" name="Picture 34" descr="Graphical user interface, application&#10;&#10;Description automatically generated">
            <a:extLst>
              <a:ext uri="{FF2B5EF4-FFF2-40B4-BE49-F238E27FC236}">
                <a16:creationId xmlns:a16="http://schemas.microsoft.com/office/drawing/2014/main" id="{C4EAEFF8-D8C6-D4DA-B784-AB9FF0BEE8B4}"/>
              </a:ext>
            </a:extLst>
          </p:cNvPr>
          <p:cNvPicPr>
            <a:picLocks noChangeAspect="1"/>
          </p:cNvPicPr>
          <p:nvPr/>
        </p:nvPicPr>
        <p:blipFill rotWithShape="1">
          <a:blip r:embed="rId8"/>
          <a:srcRect l="26097" t="13944" r="28183" b="7666"/>
          <a:stretch/>
        </p:blipFill>
        <p:spPr bwMode="auto">
          <a:xfrm>
            <a:off x="8945081" y="3778398"/>
            <a:ext cx="4167393" cy="4018846"/>
          </a:xfrm>
          <a:prstGeom prst="rect">
            <a:avLst/>
          </a:prstGeom>
          <a:ln>
            <a:noFill/>
          </a:ln>
          <a:extLst>
            <a:ext uri="{53640926-AAD7-44D8-BBD7-CCE9431645EC}">
              <a14:shadowObscured xmlns:a14="http://schemas.microsoft.com/office/drawing/2010/main"/>
            </a:ext>
          </a:extLst>
        </p:spPr>
      </p:pic>
      <p:cxnSp>
        <p:nvCxnSpPr>
          <p:cNvPr id="36" name="Straight Arrow Connector 35">
            <a:extLst>
              <a:ext uri="{FF2B5EF4-FFF2-40B4-BE49-F238E27FC236}">
                <a16:creationId xmlns:a16="http://schemas.microsoft.com/office/drawing/2014/main" id="{AA3C664C-A595-5B95-B7FD-D422AF49F566}"/>
              </a:ext>
            </a:extLst>
          </p:cNvPr>
          <p:cNvCxnSpPr>
            <a:cxnSpLocks/>
          </p:cNvCxnSpPr>
          <p:nvPr/>
        </p:nvCxnSpPr>
        <p:spPr>
          <a:xfrm>
            <a:off x="6497713" y="5743118"/>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E4A004F-0B19-8316-4457-1B36F6292B97}"/>
              </a:ext>
            </a:extLst>
          </p:cNvPr>
          <p:cNvCxnSpPr>
            <a:cxnSpLocks/>
          </p:cNvCxnSpPr>
          <p:nvPr/>
        </p:nvCxnSpPr>
        <p:spPr>
          <a:xfrm>
            <a:off x="14263627" y="5747142"/>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D45DE95-E0CB-ED85-2750-338689EE6DC1}"/>
              </a:ext>
            </a:extLst>
          </p:cNvPr>
          <p:cNvCxnSpPr>
            <a:cxnSpLocks/>
          </p:cNvCxnSpPr>
          <p:nvPr/>
        </p:nvCxnSpPr>
        <p:spPr>
          <a:xfrm>
            <a:off x="16088153" y="10426281"/>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8E314CD-4B29-0106-EBED-5EF40AD05CBE}"/>
              </a:ext>
            </a:extLst>
          </p:cNvPr>
          <p:cNvSpPr/>
          <p:nvPr/>
        </p:nvSpPr>
        <p:spPr>
          <a:xfrm>
            <a:off x="8945081" y="8554353"/>
            <a:ext cx="6111555" cy="1198465"/>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0" name="Rectangle 39">
            <a:extLst>
              <a:ext uri="{FF2B5EF4-FFF2-40B4-BE49-F238E27FC236}">
                <a16:creationId xmlns:a16="http://schemas.microsoft.com/office/drawing/2014/main" id="{5B55F77B-C674-DA72-6F8D-92914EA6C64E}"/>
              </a:ext>
            </a:extLst>
          </p:cNvPr>
          <p:cNvSpPr/>
          <p:nvPr/>
        </p:nvSpPr>
        <p:spPr>
          <a:xfrm>
            <a:off x="21697244" y="11977487"/>
            <a:ext cx="641422" cy="268321"/>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1" name="Rectangle 40">
            <a:extLst>
              <a:ext uri="{FF2B5EF4-FFF2-40B4-BE49-F238E27FC236}">
                <a16:creationId xmlns:a16="http://schemas.microsoft.com/office/drawing/2014/main" id="{177CCD60-89C5-1914-76FD-70167D66F44D}"/>
              </a:ext>
            </a:extLst>
          </p:cNvPr>
          <p:cNvSpPr/>
          <p:nvPr/>
        </p:nvSpPr>
        <p:spPr>
          <a:xfrm>
            <a:off x="17783614" y="11438540"/>
            <a:ext cx="4555051" cy="391300"/>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Tree>
    <p:extLst>
      <p:ext uri="{BB962C8B-B14F-4D97-AF65-F5344CB8AC3E}">
        <p14:creationId xmlns:p14="http://schemas.microsoft.com/office/powerpoint/2010/main" val="2250820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122B5-8EB9-40F0-AED8-A832831DA4E4}"/>
              </a:ext>
            </a:extLst>
          </p:cNvPr>
          <p:cNvSpPr>
            <a:spLocks noGrp="1"/>
          </p:cNvSpPr>
          <p:nvPr>
            <p:ph type="title"/>
          </p:nvPr>
        </p:nvSpPr>
        <p:spPr>
          <a:xfrm>
            <a:off x="914400" y="1146875"/>
            <a:ext cx="16143316" cy="1142301"/>
          </a:xfrm>
        </p:spPr>
        <p:txBody>
          <a:bodyPr/>
          <a:lstStyle/>
          <a:p>
            <a:r>
              <a:rPr lang="en-AU" dirty="0"/>
              <a:t>Software integration</a:t>
            </a:r>
          </a:p>
        </p:txBody>
      </p:sp>
      <p:sp>
        <p:nvSpPr>
          <p:cNvPr id="21" name="Slide Number Placeholder 20">
            <a:extLst>
              <a:ext uri="{FF2B5EF4-FFF2-40B4-BE49-F238E27FC236}">
                <a16:creationId xmlns:a16="http://schemas.microsoft.com/office/drawing/2014/main" id="{6E344CC5-939D-4C04-8008-7B77352B5F0A}"/>
              </a:ext>
            </a:extLst>
          </p:cNvPr>
          <p:cNvSpPr>
            <a:spLocks noGrp="1"/>
          </p:cNvSpPr>
          <p:nvPr>
            <p:ph type="sldNum" sz="quarter" idx="12"/>
          </p:nvPr>
        </p:nvSpPr>
        <p:spPr/>
        <p:txBody>
          <a:bodyPr/>
          <a:lstStyle/>
          <a:p>
            <a:fld id="{F5AEA0E0-5CC6-4BD0-905C-A0021E419432}" type="slidenum">
              <a:rPr lang="en-GB" smtClean="0"/>
              <a:pPr/>
              <a:t>11</a:t>
            </a:fld>
            <a:endParaRPr lang="en-GB"/>
          </a:p>
        </p:txBody>
      </p:sp>
      <p:pic>
        <p:nvPicPr>
          <p:cNvPr id="4" name="Picture 3" descr="Graphical user interface&#10;&#10;Description automatically generated with low confidence">
            <a:extLst>
              <a:ext uri="{FF2B5EF4-FFF2-40B4-BE49-F238E27FC236}">
                <a16:creationId xmlns:a16="http://schemas.microsoft.com/office/drawing/2014/main" id="{129CFECE-C80D-488E-A942-E977916D8966}"/>
              </a:ext>
            </a:extLst>
          </p:cNvPr>
          <p:cNvPicPr>
            <a:picLocks noChangeAspect="1"/>
          </p:cNvPicPr>
          <p:nvPr/>
        </p:nvPicPr>
        <p:blipFill rotWithShape="1">
          <a:blip r:embed="rId2">
            <a:extLst>
              <a:ext uri="{28A0092B-C50C-407E-A947-70E740481C1C}">
                <a14:useLocalDpi xmlns:a14="http://schemas.microsoft.com/office/drawing/2010/main" val="0"/>
              </a:ext>
            </a:extLst>
          </a:blip>
          <a:srcRect l="50883"/>
          <a:stretch/>
        </p:blipFill>
        <p:spPr>
          <a:xfrm>
            <a:off x="12435615" y="0"/>
            <a:ext cx="12004278" cy="13734662"/>
          </a:xfrm>
          <a:prstGeom prst="rect">
            <a:avLst/>
          </a:prstGeom>
        </p:spPr>
      </p:pic>
      <p:pic>
        <p:nvPicPr>
          <p:cNvPr id="12" name="844BAB8A-93E6-42E3-A8EA-A8CD5C006725">
            <a:extLst>
              <a:ext uri="{FF2B5EF4-FFF2-40B4-BE49-F238E27FC236}">
                <a16:creationId xmlns:a16="http://schemas.microsoft.com/office/drawing/2014/main" id="{A8DDB462-D737-4E92-81E4-CB16D856E1CD}"/>
              </a:ext>
            </a:extLst>
          </p:cNvPr>
          <p:cNvPicPr>
            <a:picLocks noChangeAspect="1"/>
          </p:cNvPicPr>
          <p:nvPr/>
        </p:nvPicPr>
        <p:blipFill rotWithShape="1">
          <a:blip r:embed="rId3">
            <a:extLst>
              <a:ext uri="{28A0092B-C50C-407E-A947-70E740481C1C}">
                <a14:useLocalDpi xmlns:a14="http://schemas.microsoft.com/office/drawing/2010/main" val="0"/>
              </a:ext>
            </a:extLst>
          </a:blip>
          <a:srcRect t="28801" r="41751" b="46069"/>
          <a:stretch/>
        </p:blipFill>
        <p:spPr bwMode="auto">
          <a:xfrm>
            <a:off x="12435615" y="0"/>
            <a:ext cx="1197596" cy="11578459"/>
          </a:xfrm>
          <a:prstGeom prst="rect">
            <a:avLst/>
          </a:prstGeom>
          <a:noFill/>
          <a:ln>
            <a:noFill/>
          </a:ln>
        </p:spPr>
      </p:pic>
      <p:sp>
        <p:nvSpPr>
          <p:cNvPr id="15" name="Title 2">
            <a:extLst>
              <a:ext uri="{FF2B5EF4-FFF2-40B4-BE49-F238E27FC236}">
                <a16:creationId xmlns:a16="http://schemas.microsoft.com/office/drawing/2014/main" id="{ED41EADF-D2E0-4F12-B291-58063D151CB6}"/>
              </a:ext>
            </a:extLst>
          </p:cNvPr>
          <p:cNvSpPr txBox="1">
            <a:spLocks/>
          </p:cNvSpPr>
          <p:nvPr/>
        </p:nvSpPr>
        <p:spPr>
          <a:xfrm>
            <a:off x="1108058" y="3363202"/>
            <a:ext cx="13046028" cy="963037"/>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sz="3600" dirty="0">
                <a:solidFill>
                  <a:schemeClr val="bg1"/>
                </a:solidFill>
              </a:rPr>
              <a:t>Software integration </a:t>
            </a:r>
          </a:p>
        </p:txBody>
      </p:sp>
      <p:graphicFrame>
        <p:nvGraphicFramePr>
          <p:cNvPr id="6" name="Table 5">
            <a:extLst>
              <a:ext uri="{FF2B5EF4-FFF2-40B4-BE49-F238E27FC236}">
                <a16:creationId xmlns:a16="http://schemas.microsoft.com/office/drawing/2014/main" id="{8EB22CA3-30BD-4F79-8D06-D05178BA6073}"/>
              </a:ext>
            </a:extLst>
          </p:cNvPr>
          <p:cNvGraphicFramePr>
            <a:graphicFrameLocks noGrp="1"/>
          </p:cNvGraphicFramePr>
          <p:nvPr>
            <p:extLst>
              <p:ext uri="{D42A27DB-BD31-4B8C-83A1-F6EECF244321}">
                <p14:modId xmlns:p14="http://schemas.microsoft.com/office/powerpoint/2010/main" val="645739352"/>
              </p:ext>
            </p:extLst>
          </p:nvPr>
        </p:nvGraphicFramePr>
        <p:xfrm>
          <a:off x="1628933" y="3548427"/>
          <a:ext cx="7495368" cy="2617051"/>
        </p:xfrm>
        <a:graphic>
          <a:graphicData uri="http://schemas.openxmlformats.org/drawingml/2006/table">
            <a:tbl>
              <a:tblPr firstRow="1" firstCol="1" bandRow="1">
                <a:tableStyleId>{5C22544A-7EE6-4342-B048-85BDC9FD1C3A}</a:tableStyleId>
              </a:tblPr>
              <a:tblGrid>
                <a:gridCol w="3966117">
                  <a:extLst>
                    <a:ext uri="{9D8B030D-6E8A-4147-A177-3AD203B41FA5}">
                      <a16:colId xmlns:a16="http://schemas.microsoft.com/office/drawing/2014/main" val="2189668975"/>
                    </a:ext>
                  </a:extLst>
                </a:gridCol>
                <a:gridCol w="3529251">
                  <a:extLst>
                    <a:ext uri="{9D8B030D-6E8A-4147-A177-3AD203B41FA5}">
                      <a16:colId xmlns:a16="http://schemas.microsoft.com/office/drawing/2014/main" val="452587155"/>
                    </a:ext>
                  </a:extLst>
                </a:gridCol>
              </a:tblGrid>
              <a:tr h="406723">
                <a:tc>
                  <a:txBody>
                    <a:bodyPr/>
                    <a:lstStyle/>
                    <a:p>
                      <a:pPr algn="l">
                        <a:lnSpc>
                          <a:spcPct val="115000"/>
                        </a:lnSpc>
                        <a:spcAft>
                          <a:spcPts val="800"/>
                        </a:spcAft>
                      </a:pPr>
                      <a:r>
                        <a:rPr lang="en-US" sz="3000" cap="none" baseline="0" dirty="0">
                          <a:solidFill>
                            <a:srgbClr val="0033A0"/>
                          </a:solidFill>
                          <a:effectLst/>
                        </a:rPr>
                        <a:t>Clinical Software </a:t>
                      </a:r>
                      <a:endParaRPr lang="en-AU" sz="3000" cap="none" baseline="0" dirty="0">
                        <a:solidFill>
                          <a:srgbClr val="0033A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lumMod val="85000"/>
                        </a:schemeClr>
                      </a:solidFill>
                      <a:prstDash val="solid"/>
                      <a:round/>
                      <a:headEnd type="none" w="med" len="med"/>
                      <a:tailEnd type="none" w="med" len="med"/>
                    </a:lnB>
                    <a:noFill/>
                  </a:tcPr>
                </a:tc>
                <a:tc>
                  <a:txBody>
                    <a:bodyPr/>
                    <a:lstStyle/>
                    <a:p>
                      <a:pPr algn="l">
                        <a:lnSpc>
                          <a:spcPct val="115000"/>
                        </a:lnSpc>
                        <a:spcAft>
                          <a:spcPts val="800"/>
                        </a:spcAft>
                      </a:pPr>
                      <a:r>
                        <a:rPr lang="en-US" sz="3000" cap="none" baseline="0" dirty="0">
                          <a:solidFill>
                            <a:srgbClr val="0033A0"/>
                          </a:solidFill>
                          <a:effectLst/>
                        </a:rPr>
                        <a:t>Software Version</a:t>
                      </a:r>
                      <a:endParaRPr lang="en-AU" sz="3000" cap="none" baseline="0" dirty="0">
                        <a:solidFill>
                          <a:srgbClr val="0033A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8687998"/>
                  </a:ext>
                </a:extLst>
              </a:tr>
              <a:tr h="592598">
                <a:tc>
                  <a:txBody>
                    <a:bodyPr/>
                    <a:lstStyle/>
                    <a:p>
                      <a:pPr algn="l">
                        <a:lnSpc>
                          <a:spcPct val="200000"/>
                        </a:lnSpc>
                        <a:spcBef>
                          <a:spcPts val="600"/>
                        </a:spcBef>
                        <a:spcAft>
                          <a:spcPts val="600"/>
                        </a:spcAft>
                      </a:pPr>
                      <a:r>
                        <a:rPr lang="en-US" sz="2400" cap="none" baseline="0" dirty="0">
                          <a:solidFill>
                            <a:srgbClr val="0033A0"/>
                          </a:solidFill>
                          <a:effectLst/>
                        </a:rPr>
                        <a:t>Best Practice Premier</a:t>
                      </a:r>
                      <a:endParaRPr lang="en-AU" sz="2400" cap="none" baseline="0" dirty="0">
                        <a:solidFill>
                          <a:srgbClr val="0033A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lnSpc>
                          <a:spcPct val="200000"/>
                        </a:lnSpc>
                        <a:spcBef>
                          <a:spcPts val="600"/>
                        </a:spcBef>
                        <a:spcAft>
                          <a:spcPts val="600"/>
                        </a:spcAft>
                      </a:pPr>
                      <a:r>
                        <a:rPr lang="en-US" sz="2000" cap="none" baseline="0" dirty="0">
                          <a:solidFill>
                            <a:srgbClr val="0033A0"/>
                          </a:solidFill>
                          <a:effectLst/>
                        </a:rPr>
                        <a:t>Saffron (January 2021)</a:t>
                      </a:r>
                      <a:endParaRPr lang="en-AU" sz="2000" cap="none" baseline="0" dirty="0">
                        <a:solidFill>
                          <a:srgbClr val="0033A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70949851"/>
                  </a:ext>
                </a:extLst>
              </a:tr>
              <a:tr h="592598">
                <a:tc>
                  <a:txBody>
                    <a:bodyPr/>
                    <a:lstStyle/>
                    <a:p>
                      <a:pPr algn="l">
                        <a:lnSpc>
                          <a:spcPct val="200000"/>
                        </a:lnSpc>
                        <a:spcBef>
                          <a:spcPts val="600"/>
                        </a:spcBef>
                        <a:spcAft>
                          <a:spcPts val="600"/>
                        </a:spcAft>
                      </a:pPr>
                      <a:r>
                        <a:rPr lang="en-US" sz="2400" cap="none" baseline="0" dirty="0">
                          <a:solidFill>
                            <a:srgbClr val="0033A0"/>
                          </a:solidFill>
                          <a:effectLst/>
                        </a:rPr>
                        <a:t>Medical Director Clinical</a:t>
                      </a:r>
                      <a:endParaRPr lang="en-AU" sz="2400" cap="none" baseline="0" dirty="0">
                        <a:solidFill>
                          <a:srgbClr val="0033A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lnSpc>
                          <a:spcPct val="200000"/>
                        </a:lnSpc>
                        <a:spcBef>
                          <a:spcPts val="600"/>
                        </a:spcBef>
                        <a:spcAft>
                          <a:spcPts val="600"/>
                        </a:spcAft>
                      </a:pPr>
                      <a:r>
                        <a:rPr lang="en-US" sz="2000" cap="none" baseline="0" dirty="0">
                          <a:solidFill>
                            <a:srgbClr val="0033A0"/>
                          </a:solidFill>
                          <a:effectLst/>
                        </a:rPr>
                        <a:t>V 4.0 (August 2021)</a:t>
                      </a:r>
                      <a:endParaRPr lang="en-AU" sz="2000" cap="none" baseline="0" dirty="0">
                        <a:solidFill>
                          <a:srgbClr val="0033A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30000376"/>
                  </a:ext>
                </a:extLst>
              </a:tr>
              <a:tr h="900074">
                <a:tc>
                  <a:txBody>
                    <a:bodyPr/>
                    <a:lstStyle/>
                    <a:p>
                      <a:pPr algn="l">
                        <a:lnSpc>
                          <a:spcPct val="200000"/>
                        </a:lnSpc>
                        <a:spcBef>
                          <a:spcPts val="0"/>
                        </a:spcBef>
                        <a:spcAft>
                          <a:spcPts val="600"/>
                        </a:spcAft>
                      </a:pPr>
                      <a:r>
                        <a:rPr lang="en-US" sz="2400" cap="none" baseline="0" dirty="0">
                          <a:solidFill>
                            <a:srgbClr val="0033A0"/>
                          </a:solidFill>
                          <a:effectLst/>
                        </a:rPr>
                        <a:t>Communicare</a:t>
                      </a:r>
                      <a:endParaRPr lang="en-AU" sz="2400" cap="none" baseline="0" dirty="0">
                        <a:solidFill>
                          <a:srgbClr val="0033A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85000"/>
                        </a:schemeClr>
                      </a:solidFill>
                      <a:prstDash val="solid"/>
                      <a:round/>
                      <a:headEnd type="none" w="med" len="med"/>
                      <a:tailEnd type="none" w="med" len="med"/>
                    </a:lnT>
                    <a:noFill/>
                  </a:tcPr>
                </a:tc>
                <a:tc>
                  <a:txBody>
                    <a:bodyPr/>
                    <a:lstStyle/>
                    <a:p>
                      <a:pPr algn="l">
                        <a:lnSpc>
                          <a:spcPct val="200000"/>
                        </a:lnSpc>
                        <a:spcBef>
                          <a:spcPts val="600"/>
                        </a:spcBef>
                        <a:spcAft>
                          <a:spcPts val="600"/>
                        </a:spcAft>
                      </a:pPr>
                      <a:r>
                        <a:rPr lang="en-US" sz="2000" cap="none" baseline="0" dirty="0">
                          <a:solidFill>
                            <a:srgbClr val="0033A0"/>
                          </a:solidFill>
                          <a:effectLst/>
                        </a:rPr>
                        <a:t>V 21.3 (December 2021)</a:t>
                      </a:r>
                      <a:endParaRPr lang="en-AU" sz="2000" cap="none" baseline="0" dirty="0">
                        <a:solidFill>
                          <a:srgbClr val="0033A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3776050"/>
                  </a:ext>
                </a:extLst>
              </a:tr>
            </a:tbl>
          </a:graphicData>
        </a:graphic>
      </p:graphicFrame>
      <p:sp>
        <p:nvSpPr>
          <p:cNvPr id="18" name="TextBox 17">
            <a:extLst>
              <a:ext uri="{FF2B5EF4-FFF2-40B4-BE49-F238E27FC236}">
                <a16:creationId xmlns:a16="http://schemas.microsoft.com/office/drawing/2014/main" id="{680C1158-4758-418A-9736-2E8E3B7DBC2F}"/>
              </a:ext>
            </a:extLst>
          </p:cNvPr>
          <p:cNvSpPr txBox="1"/>
          <p:nvPr/>
        </p:nvSpPr>
        <p:spPr>
          <a:xfrm>
            <a:off x="914400" y="1839249"/>
            <a:ext cx="11638589" cy="9354549"/>
          </a:xfrm>
          <a:prstGeom prst="rect">
            <a:avLst/>
          </a:prstGeom>
          <a:noFill/>
        </p:spPr>
        <p:txBody>
          <a:bodyPr wrap="square">
            <a:spAutoFit/>
          </a:bodyPr>
          <a:lstStyle/>
          <a:p>
            <a:pPr marL="742950" lvl="0" indent="-742950">
              <a:lnSpc>
                <a:spcPct val="107000"/>
              </a:lnSpc>
              <a:buFont typeface="+mj-lt"/>
              <a:buAutoNum type="arabicPeriod"/>
            </a:pPr>
            <a:endParaRPr lang="en-US" sz="3000" dirty="0">
              <a:solidFill>
                <a:srgbClr val="0033A0"/>
              </a:solidFill>
              <a:effectLst/>
              <a:latin typeface="Arial" panose="020B0604020202020204" pitchFamily="34" charset="0"/>
              <a:ea typeface="Calibri" panose="020F0502020204030204" pitchFamily="34" charset="0"/>
              <a:cs typeface="Arial" panose="020B0604020202020204" pitchFamily="34" charset="0"/>
            </a:endParaRPr>
          </a:p>
          <a:p>
            <a:pPr marL="742950" lvl="0" indent="-742950">
              <a:lnSpc>
                <a:spcPct val="107000"/>
              </a:lnSpc>
              <a:buFont typeface="+mj-lt"/>
              <a:buAutoNum type="arabicPeriod"/>
            </a:pPr>
            <a:endParaRPr lang="en-US" sz="3000" dirty="0">
              <a:solidFill>
                <a:srgbClr val="0033A0"/>
              </a:solidFill>
              <a:latin typeface="Arial" panose="020B0604020202020204" pitchFamily="34" charset="0"/>
              <a:ea typeface="Calibri" panose="020F0502020204030204" pitchFamily="34" charset="0"/>
              <a:cs typeface="Arial" panose="020B0604020202020204" pitchFamily="34" charset="0"/>
            </a:endParaRPr>
          </a:p>
          <a:p>
            <a:pPr marL="742950" lvl="0" indent="-742950">
              <a:lnSpc>
                <a:spcPct val="107000"/>
              </a:lnSpc>
              <a:buFont typeface="+mj-lt"/>
              <a:buAutoNum type="arabicPeriod"/>
            </a:pPr>
            <a:r>
              <a:rPr lang="en-US" sz="3000" dirty="0">
                <a:solidFill>
                  <a:srgbClr val="0033A0"/>
                </a:solidFill>
                <a:effectLst/>
                <a:latin typeface="Arial" panose="020B0604020202020204" pitchFamily="34" charset="0"/>
                <a:ea typeface="Calibri" panose="020F0502020204030204" pitchFamily="34" charset="0"/>
                <a:cs typeface="Arial" panose="020B0604020202020204" pitchFamily="34" charset="0"/>
              </a:rPr>
              <a:t>Ensure your </a:t>
            </a:r>
            <a:r>
              <a:rPr lang="en-US" sz="3000" dirty="0">
                <a:solidFill>
                  <a:srgbClr val="0033A0"/>
                </a:solidFill>
                <a:latin typeface="Arial" panose="020B0604020202020204" pitchFamily="34" charset="0"/>
                <a:ea typeface="Calibri" panose="020F0502020204030204" pitchFamily="34" charset="0"/>
                <a:cs typeface="Arial" panose="020B0604020202020204" pitchFamily="34" charset="0"/>
              </a:rPr>
              <a:t>software is up to date</a:t>
            </a:r>
          </a:p>
          <a:p>
            <a:pPr marL="742950" lvl="0" indent="-742950">
              <a:lnSpc>
                <a:spcPct val="107000"/>
              </a:lnSpc>
              <a:buFont typeface="+mj-lt"/>
              <a:buAutoNum type="arabicPeriod"/>
            </a:pPr>
            <a:endParaRPr lang="en-US" sz="3000" dirty="0">
              <a:solidFill>
                <a:srgbClr val="0033A0"/>
              </a:solidFill>
              <a:latin typeface="Arial" panose="020B0604020202020204" pitchFamily="34" charset="0"/>
              <a:ea typeface="Calibri" panose="020F0502020204030204" pitchFamily="34" charset="0"/>
              <a:cs typeface="Arial" panose="020B0604020202020204" pitchFamily="34" charset="0"/>
            </a:endParaRPr>
          </a:p>
          <a:p>
            <a:pPr marL="742950" lvl="0" indent="-742950">
              <a:lnSpc>
                <a:spcPct val="107000"/>
              </a:lnSpc>
              <a:buFont typeface="+mj-lt"/>
              <a:buAutoNum type="arabicPeriod"/>
            </a:pPr>
            <a:endParaRPr lang="en-US" sz="3000" dirty="0">
              <a:solidFill>
                <a:srgbClr val="0033A0"/>
              </a:solidFill>
              <a:latin typeface="Arial" panose="020B0604020202020204" pitchFamily="34" charset="0"/>
              <a:ea typeface="Calibri" panose="020F0502020204030204" pitchFamily="34" charset="0"/>
              <a:cs typeface="Arial" panose="020B0604020202020204" pitchFamily="34" charset="0"/>
            </a:endParaRPr>
          </a:p>
          <a:p>
            <a:pPr marL="742950" lvl="0" indent="-742950">
              <a:lnSpc>
                <a:spcPct val="107000"/>
              </a:lnSpc>
              <a:buFont typeface="+mj-lt"/>
              <a:buAutoNum type="arabicPeriod"/>
            </a:pPr>
            <a:endParaRPr lang="en-US" sz="3000" dirty="0">
              <a:solidFill>
                <a:srgbClr val="0033A0"/>
              </a:solidFill>
              <a:latin typeface="Arial" panose="020B0604020202020204" pitchFamily="34" charset="0"/>
              <a:ea typeface="Calibri" panose="020F0502020204030204" pitchFamily="34" charset="0"/>
              <a:cs typeface="Arial" panose="020B0604020202020204" pitchFamily="34" charset="0"/>
            </a:endParaRPr>
          </a:p>
          <a:p>
            <a:pPr marL="742950" lvl="0" indent="-742950">
              <a:lnSpc>
                <a:spcPct val="107000"/>
              </a:lnSpc>
              <a:buFont typeface="+mj-lt"/>
              <a:buAutoNum type="arabicPeriod"/>
            </a:pPr>
            <a:endParaRPr lang="en-US" sz="3000" dirty="0">
              <a:solidFill>
                <a:srgbClr val="0033A0"/>
              </a:solidFill>
              <a:latin typeface="Arial" panose="020B0604020202020204" pitchFamily="34" charset="0"/>
              <a:ea typeface="Calibri" panose="020F0502020204030204" pitchFamily="34" charset="0"/>
              <a:cs typeface="Arial" panose="020B0604020202020204" pitchFamily="34" charset="0"/>
            </a:endParaRPr>
          </a:p>
          <a:p>
            <a:pPr marL="742950" lvl="0" indent="-742950">
              <a:lnSpc>
                <a:spcPct val="107000"/>
              </a:lnSpc>
              <a:buFont typeface="+mj-lt"/>
              <a:buAutoNum type="arabicPeriod"/>
            </a:pPr>
            <a:endParaRPr lang="en-US" sz="3000" dirty="0">
              <a:solidFill>
                <a:srgbClr val="0033A0"/>
              </a:solidFill>
              <a:latin typeface="Arial" panose="020B0604020202020204" pitchFamily="34" charset="0"/>
              <a:ea typeface="Calibri" panose="020F0502020204030204" pitchFamily="34" charset="0"/>
              <a:cs typeface="Arial" panose="020B0604020202020204" pitchFamily="34" charset="0"/>
            </a:endParaRPr>
          </a:p>
          <a:p>
            <a:pPr marL="742950" lvl="0" indent="-742950">
              <a:lnSpc>
                <a:spcPct val="107000"/>
              </a:lnSpc>
              <a:buFont typeface="+mj-lt"/>
              <a:buAutoNum type="arabicPeriod"/>
            </a:pPr>
            <a:endParaRPr lang="en-US" sz="3000" dirty="0">
              <a:solidFill>
                <a:srgbClr val="0033A0"/>
              </a:solidFill>
              <a:effectLst/>
              <a:latin typeface="Arial" panose="020B0604020202020204" pitchFamily="34" charset="0"/>
              <a:ea typeface="Calibri" panose="020F0502020204030204" pitchFamily="34" charset="0"/>
              <a:cs typeface="Arial" panose="020B0604020202020204" pitchFamily="34" charset="0"/>
            </a:endParaRPr>
          </a:p>
          <a:p>
            <a:pPr marL="742950" lvl="0" indent="-742950">
              <a:lnSpc>
                <a:spcPct val="107000"/>
              </a:lnSpc>
              <a:buFont typeface="+mj-lt"/>
              <a:buAutoNum type="arabicPeriod"/>
            </a:pPr>
            <a:endParaRPr lang="en-US" sz="3000" dirty="0">
              <a:solidFill>
                <a:srgbClr val="0033A0"/>
              </a:solidFill>
              <a:effectLst/>
              <a:latin typeface="Arial" panose="020B0604020202020204" pitchFamily="34" charset="0"/>
              <a:ea typeface="Calibri" panose="020F0502020204030204" pitchFamily="34" charset="0"/>
              <a:cs typeface="Arial" panose="020B0604020202020204" pitchFamily="34" charset="0"/>
            </a:endParaRPr>
          </a:p>
          <a:p>
            <a:pPr marL="742950" lvl="0" indent="-742950">
              <a:lnSpc>
                <a:spcPct val="107000"/>
              </a:lnSpc>
              <a:buFont typeface="+mj-lt"/>
              <a:buAutoNum type="arabicPeriod"/>
            </a:pPr>
            <a:r>
              <a:rPr lang="en-US" sz="3000" dirty="0">
                <a:solidFill>
                  <a:srgbClr val="0033A0"/>
                </a:solidFill>
                <a:effectLst/>
                <a:latin typeface="Arial" panose="020B0604020202020204" pitchFamily="34" charset="0"/>
                <a:ea typeface="Calibri" panose="020F0502020204030204" pitchFamily="34" charset="0"/>
                <a:cs typeface="Arial" panose="020B0604020202020204" pitchFamily="34" charset="0"/>
              </a:rPr>
              <a:t>Register your General Practice for Clinical information System Integration</a:t>
            </a:r>
          </a:p>
          <a:p>
            <a:pPr marL="742950" lvl="0" indent="-742950">
              <a:lnSpc>
                <a:spcPct val="107000"/>
              </a:lnSpc>
              <a:buFont typeface="+mj-lt"/>
              <a:buAutoNum type="arabicPeriod"/>
            </a:pPr>
            <a:endParaRPr lang="en-AU" sz="3000" dirty="0">
              <a:solidFill>
                <a:srgbClr val="0033A0"/>
              </a:solidFill>
              <a:effectLst/>
              <a:latin typeface="Arial" panose="020B0604020202020204" pitchFamily="34" charset="0"/>
              <a:ea typeface="Calibri" panose="020F0502020204030204" pitchFamily="34" charset="0"/>
              <a:cs typeface="Times New Roman" panose="02020603050405020304" pitchFamily="18" charset="0"/>
            </a:endParaRPr>
          </a:p>
          <a:p>
            <a:pPr marL="742950" lvl="0" indent="-742950">
              <a:lnSpc>
                <a:spcPct val="107000"/>
              </a:lnSpc>
              <a:spcAft>
                <a:spcPts val="800"/>
              </a:spcAft>
              <a:buFont typeface="+mj-lt"/>
              <a:buAutoNum type="arabicPeriod"/>
            </a:pPr>
            <a:endParaRPr lang="en-US" sz="3000" dirty="0">
              <a:solidFill>
                <a:srgbClr val="0033A0"/>
              </a:solidFill>
              <a:effectLst/>
              <a:latin typeface="Arial" panose="020B0604020202020204" pitchFamily="34" charset="0"/>
              <a:ea typeface="Calibri" panose="020F0502020204030204" pitchFamily="34" charset="0"/>
              <a:cs typeface="Arial" panose="020B0604020202020204" pitchFamily="34" charset="0"/>
            </a:endParaRPr>
          </a:p>
          <a:p>
            <a:pPr marL="742950" lvl="0" indent="-742950">
              <a:lnSpc>
                <a:spcPct val="107000"/>
              </a:lnSpc>
              <a:spcAft>
                <a:spcPts val="800"/>
              </a:spcAft>
              <a:buFont typeface="+mj-lt"/>
              <a:buAutoNum type="arabicPeriod"/>
            </a:pPr>
            <a:r>
              <a:rPr lang="en-US" sz="3000" dirty="0">
                <a:solidFill>
                  <a:srgbClr val="0033A0"/>
                </a:solidFill>
                <a:effectLst/>
                <a:latin typeface="Arial" panose="020B0604020202020204" pitchFamily="34" charset="0"/>
                <a:ea typeface="Calibri" panose="020F0502020204030204" pitchFamily="34" charset="0"/>
                <a:cs typeface="Arial" panose="020B0604020202020204" pitchFamily="34" charset="0"/>
              </a:rPr>
              <a:t>Enable the National Cancer Screening Register function with your clinical software</a:t>
            </a:r>
          </a:p>
          <a:p>
            <a:pPr>
              <a:lnSpc>
                <a:spcPct val="107000"/>
              </a:lnSpc>
              <a:spcAft>
                <a:spcPts val="800"/>
              </a:spcAft>
            </a:pPr>
            <a:r>
              <a:rPr lang="en-AU" sz="2000" dirty="0">
                <a:solidFill>
                  <a:srgbClr val="0033A0"/>
                </a:solidFill>
                <a:latin typeface="Arial" panose="020B0604020202020204" pitchFamily="34" charset="0"/>
                <a:ea typeface="Times New Roman" panose="02020603050405020304" pitchFamily="18" charset="0"/>
                <a:cs typeface="Times New Roman" panose="02020603050405020304" pitchFamily="18" charset="0"/>
              </a:rPr>
              <a:t>           </a:t>
            </a:r>
            <a:r>
              <a:rPr lang="en-AU" sz="2000" dirty="0">
                <a:solidFill>
                  <a:srgbClr val="0033A0"/>
                </a:solidFill>
                <a:effectLst/>
                <a:latin typeface="Arial" panose="020B0604020202020204" pitchFamily="34" charset="0"/>
                <a:ea typeface="Times New Roman" panose="02020603050405020304" pitchFamily="18" charset="0"/>
                <a:cs typeface="Times New Roman" panose="02020603050405020304" pitchFamily="18" charset="0"/>
              </a:rPr>
              <a:t>Refer to your IT Provider and technical information available from your clinical software                provider. </a:t>
            </a:r>
          </a:p>
          <a:p>
            <a:pPr marL="742950" lvl="0" indent="-742950">
              <a:lnSpc>
                <a:spcPct val="107000"/>
              </a:lnSpc>
              <a:spcAft>
                <a:spcPts val="800"/>
              </a:spcAft>
              <a:buFont typeface="+mj-lt"/>
              <a:buAutoNum type="arabicPeriod"/>
            </a:pPr>
            <a:endParaRPr lang="en-US" sz="3000" dirty="0">
              <a:solidFill>
                <a:srgbClr val="0033A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13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C2204D-16D8-43C9-96E5-6FBAE239106F}"/>
              </a:ext>
            </a:extLst>
          </p:cNvPr>
          <p:cNvSpPr>
            <a:spLocks noGrp="1"/>
          </p:cNvSpPr>
          <p:nvPr>
            <p:ph type="sldNum" sz="quarter" idx="12"/>
          </p:nvPr>
        </p:nvSpPr>
        <p:spPr/>
        <p:txBody>
          <a:bodyPr/>
          <a:lstStyle/>
          <a:p>
            <a:fld id="{F5AEA0E0-5CC6-4BD0-905C-A0021E419432}" type="slidenum">
              <a:rPr lang="en-GB" smtClean="0"/>
              <a:pPr/>
              <a:t>12</a:t>
            </a:fld>
            <a:endParaRPr lang="en-GB"/>
          </a:p>
        </p:txBody>
      </p:sp>
      <p:sp>
        <p:nvSpPr>
          <p:cNvPr id="3" name="TextBox 2">
            <a:extLst>
              <a:ext uri="{FF2B5EF4-FFF2-40B4-BE49-F238E27FC236}">
                <a16:creationId xmlns:a16="http://schemas.microsoft.com/office/drawing/2014/main" id="{8795646B-DD6B-3F38-6BD8-BF48D0297AC3}"/>
              </a:ext>
            </a:extLst>
          </p:cNvPr>
          <p:cNvSpPr txBox="1"/>
          <p:nvPr/>
        </p:nvSpPr>
        <p:spPr>
          <a:xfrm>
            <a:off x="914400" y="2068017"/>
            <a:ext cx="22188196" cy="2246769"/>
          </a:xfrm>
          <a:prstGeom prst="rect">
            <a:avLst/>
          </a:prstGeom>
          <a:noFill/>
        </p:spPr>
        <p:txBody>
          <a:bodyPr wrap="square">
            <a:spAutoFit/>
          </a:bodyPr>
          <a:lstStyle/>
          <a:p>
            <a:r>
              <a:rPr lang="en-GB"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The Responsible Officer:</a:t>
            </a:r>
          </a:p>
          <a:p>
            <a:pPr marL="342900" indent="-342900">
              <a:buFont typeface="Arial" panose="020B0604020202020204" pitchFamily="34" charset="0"/>
              <a:buChar char="•"/>
            </a:pPr>
            <a:r>
              <a:rPr lang="en-GB"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is either an Associate or Authorised Person on the Australian Business Register (</a:t>
            </a:r>
            <a:r>
              <a:rPr lang="en-GB" sz="2000" i="1" u="sng" dirty="0">
                <a:solidFill>
                  <a:srgbClr val="0032A0"/>
                </a:solidFill>
                <a:effectLst/>
                <a:latin typeface="Arial" panose="020B0604020202020204" pitchFamily="34" charset="0"/>
                <a:ea typeface="Times New Roman" panose="02020603050405020304" pitchFamily="18" charset="0"/>
                <a:cs typeface="Arial" panose="020B0604020202020204" pitchFamily="34" charset="0"/>
                <a:hlinkClick r:id="rId2"/>
              </a:rPr>
              <a:t>www.abr.gov.au</a:t>
            </a:r>
            <a:r>
              <a:rPr lang="en-GB"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i="1" dirty="0">
              <a:solidFill>
                <a:srgbClr val="808080"/>
              </a:solidFill>
              <a:latin typeface="Arial" panose="020B0604020202020204" pitchFamily="34" charset="0"/>
              <a:ea typeface="Times New Roman" panose="02020603050405020304" pitchFamily="18" charset="0"/>
              <a:cs typeface="Arial" panose="020B0604020202020204" pitchFamily="34" charset="0"/>
            </a:endParaRPr>
          </a:p>
          <a:p>
            <a:r>
              <a:rPr lang="en-GB"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     </a:t>
            </a:r>
            <a:r>
              <a:rPr lang="en-GB" sz="18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Please note personal details listed on an individual PRODA must reflect those recorded with the Australian Business Register.</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has registered the General Practice as an organisation in using their PRODA. </a:t>
            </a:r>
            <a:endParaRPr lang="en-AU"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AU" sz="2000" i="1" dirty="0">
                <a:solidFill>
                  <a:srgbClr val="808080"/>
                </a:solidFill>
                <a:latin typeface="Arial" panose="020B0604020202020204" pitchFamily="34" charset="0"/>
                <a:ea typeface="Times New Roman" panose="02020603050405020304" pitchFamily="18" charset="0"/>
                <a:cs typeface="Arial" panose="020B0604020202020204" pitchFamily="34" charset="0"/>
              </a:rPr>
              <a:t>is </a:t>
            </a:r>
            <a:r>
              <a:rPr lang="en-GB"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listed as a member the organisation within PRODA such as “Director”.  </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has linked the National Cancer Screening Register as a Service Provider. </a:t>
            </a:r>
          </a:p>
          <a:p>
            <a:pPr marL="342900" indent="-342900">
              <a:buFont typeface="Arial" panose="020B0604020202020204" pitchFamily="34" charset="0"/>
              <a:buChar char="•"/>
            </a:pPr>
            <a:r>
              <a:rPr lang="en-GB" sz="2000" b="1" i="1" dirty="0">
                <a:solidFill>
                  <a:srgbClr val="808080"/>
                </a:solidFill>
                <a:latin typeface="Arial" panose="020B0604020202020204" pitchFamily="34" charset="0"/>
                <a:ea typeface="Times New Roman" panose="02020603050405020304" pitchFamily="18" charset="0"/>
                <a:cs typeface="Arial" panose="020B0604020202020204" pitchFamily="34" charset="0"/>
              </a:rPr>
              <a:t>Needs to complete registration under the Organisation </a:t>
            </a:r>
            <a:endParaRPr lang="en-AU" sz="2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E372C29F-81FB-9251-FF24-5EFC247C1FA0}"/>
              </a:ext>
            </a:extLst>
          </p:cNvPr>
          <p:cNvGrpSpPr/>
          <p:nvPr/>
        </p:nvGrpSpPr>
        <p:grpSpPr>
          <a:xfrm>
            <a:off x="199843" y="7280245"/>
            <a:ext cx="6383609" cy="1015308"/>
            <a:chOff x="0" y="0"/>
            <a:chExt cx="3372485" cy="434975"/>
          </a:xfrm>
        </p:grpSpPr>
        <p:pic>
          <p:nvPicPr>
            <p:cNvPr id="10" name="Picture 9" descr="A black rectangular object with white text&#10;&#10;Description automatically generated with low confidence">
              <a:extLst>
                <a:ext uri="{FF2B5EF4-FFF2-40B4-BE49-F238E27FC236}">
                  <a16:creationId xmlns:a16="http://schemas.microsoft.com/office/drawing/2014/main" id="{43E43041-D44A-B7DA-F947-278BE9FDF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372485" cy="434975"/>
            </a:xfrm>
            <a:prstGeom prst="rect">
              <a:avLst/>
            </a:prstGeom>
          </p:spPr>
        </p:pic>
        <p:sp>
          <p:nvSpPr>
            <p:cNvPr id="11" name="Rectangle 10">
              <a:extLst>
                <a:ext uri="{FF2B5EF4-FFF2-40B4-BE49-F238E27FC236}">
                  <a16:creationId xmlns:a16="http://schemas.microsoft.com/office/drawing/2014/main" id="{7C7900EF-F2B0-F52F-8AFB-66C3222AF10A}"/>
                </a:ext>
              </a:extLst>
            </p:cNvPr>
            <p:cNvSpPr/>
            <p:nvPr/>
          </p:nvSpPr>
          <p:spPr>
            <a:xfrm>
              <a:off x="2507607" y="204245"/>
              <a:ext cx="472874" cy="132699"/>
            </a:xfrm>
            <a:prstGeom prst="rect">
              <a:avLst/>
            </a:prstGeom>
            <a:noFill/>
            <a:ln w="28575">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pic>
        <p:nvPicPr>
          <p:cNvPr id="12" name="Picture 11">
            <a:extLst>
              <a:ext uri="{FF2B5EF4-FFF2-40B4-BE49-F238E27FC236}">
                <a16:creationId xmlns:a16="http://schemas.microsoft.com/office/drawing/2014/main" id="{952E9603-08B2-9BDE-1142-A2BF34A281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1765" y="4365179"/>
            <a:ext cx="6383609" cy="3391810"/>
          </a:xfrm>
          <a:prstGeom prst="rect">
            <a:avLst/>
          </a:prstGeom>
        </p:spPr>
      </p:pic>
      <p:pic>
        <p:nvPicPr>
          <p:cNvPr id="13" name="Picture 12">
            <a:extLst>
              <a:ext uri="{FF2B5EF4-FFF2-40B4-BE49-F238E27FC236}">
                <a16:creationId xmlns:a16="http://schemas.microsoft.com/office/drawing/2014/main" id="{B89CEC4E-A381-2A02-1CC5-CD7B729BDB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7299"/>
          <a:stretch/>
        </p:blipFill>
        <p:spPr>
          <a:xfrm>
            <a:off x="9641765" y="8862968"/>
            <a:ext cx="6485931" cy="3767991"/>
          </a:xfrm>
          <a:prstGeom prst="rect">
            <a:avLst/>
          </a:prstGeom>
        </p:spPr>
      </p:pic>
      <p:sp>
        <p:nvSpPr>
          <p:cNvPr id="14" name="Title 2">
            <a:extLst>
              <a:ext uri="{FF2B5EF4-FFF2-40B4-BE49-F238E27FC236}">
                <a16:creationId xmlns:a16="http://schemas.microsoft.com/office/drawing/2014/main" id="{3FEC491A-1423-596A-6F3B-79B860768F6C}"/>
              </a:ext>
            </a:extLst>
          </p:cNvPr>
          <p:cNvSpPr txBox="1">
            <a:spLocks/>
          </p:cNvSpPr>
          <p:nvPr/>
        </p:nvSpPr>
        <p:spPr>
          <a:xfrm>
            <a:off x="914400" y="844316"/>
            <a:ext cx="23102596" cy="1190211"/>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dirty="0"/>
              <a:t>National Cancer screening register: access via integrated software</a:t>
            </a:r>
            <a:br>
              <a:rPr lang="en-AU" dirty="0"/>
            </a:br>
            <a:r>
              <a:rPr lang="en-AU" cap="none" dirty="0">
                <a:solidFill>
                  <a:srgbClr val="A4DBE8"/>
                </a:solidFill>
              </a:rPr>
              <a:t>Pre-registration Process completed by the Responsible Officer</a:t>
            </a:r>
          </a:p>
        </p:txBody>
      </p:sp>
      <p:cxnSp>
        <p:nvCxnSpPr>
          <p:cNvPr id="17" name="Straight Arrow Connector 16">
            <a:extLst>
              <a:ext uri="{FF2B5EF4-FFF2-40B4-BE49-F238E27FC236}">
                <a16:creationId xmlns:a16="http://schemas.microsoft.com/office/drawing/2014/main" id="{D5FC55A5-9F19-2DFB-03E1-426C7D92F93C}"/>
              </a:ext>
            </a:extLst>
          </p:cNvPr>
          <p:cNvCxnSpPr>
            <a:cxnSpLocks/>
          </p:cNvCxnSpPr>
          <p:nvPr/>
        </p:nvCxnSpPr>
        <p:spPr>
          <a:xfrm>
            <a:off x="16674770" y="10732310"/>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BD6469D-E51D-8158-1A69-BAEDD6F7B205}"/>
              </a:ext>
            </a:extLst>
          </p:cNvPr>
          <p:cNvCxnSpPr>
            <a:cxnSpLocks/>
          </p:cNvCxnSpPr>
          <p:nvPr/>
        </p:nvCxnSpPr>
        <p:spPr>
          <a:xfrm flipV="1">
            <a:off x="7185161" y="6806386"/>
            <a:ext cx="1560111" cy="87995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47B17D1-869B-1A8B-9835-46BC3AB714E6}"/>
              </a:ext>
            </a:extLst>
          </p:cNvPr>
          <p:cNvCxnSpPr>
            <a:cxnSpLocks/>
          </p:cNvCxnSpPr>
          <p:nvPr/>
        </p:nvCxnSpPr>
        <p:spPr>
          <a:xfrm>
            <a:off x="7185161" y="8295553"/>
            <a:ext cx="1560112" cy="1134831"/>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E1F2467-9EF5-1D59-5624-B9C3D7BDFC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19615" y="7680174"/>
            <a:ext cx="5139698" cy="5578626"/>
          </a:xfrm>
          <a:prstGeom prst="rect">
            <a:avLst/>
          </a:prstGeom>
        </p:spPr>
      </p:pic>
      <p:sp>
        <p:nvSpPr>
          <p:cNvPr id="24" name="Rectangle 23">
            <a:extLst>
              <a:ext uri="{FF2B5EF4-FFF2-40B4-BE49-F238E27FC236}">
                <a16:creationId xmlns:a16="http://schemas.microsoft.com/office/drawing/2014/main" id="{A0AD5F43-7E00-C532-1389-98C91E08DB33}"/>
              </a:ext>
            </a:extLst>
          </p:cNvPr>
          <p:cNvSpPr/>
          <p:nvPr/>
        </p:nvSpPr>
        <p:spPr>
          <a:xfrm>
            <a:off x="10073098" y="11860790"/>
            <a:ext cx="5488955" cy="613005"/>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5" name="Rectangle 24">
            <a:extLst>
              <a:ext uri="{FF2B5EF4-FFF2-40B4-BE49-F238E27FC236}">
                <a16:creationId xmlns:a16="http://schemas.microsoft.com/office/drawing/2014/main" id="{B578A81A-5254-D187-4204-C0B33CB2BF8D}"/>
              </a:ext>
            </a:extLst>
          </p:cNvPr>
          <p:cNvSpPr/>
          <p:nvPr/>
        </p:nvSpPr>
        <p:spPr>
          <a:xfrm>
            <a:off x="18768523" y="11722912"/>
            <a:ext cx="4471039" cy="285058"/>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6" name="Rectangle 25">
            <a:extLst>
              <a:ext uri="{FF2B5EF4-FFF2-40B4-BE49-F238E27FC236}">
                <a16:creationId xmlns:a16="http://schemas.microsoft.com/office/drawing/2014/main" id="{C5D54D6C-4508-90D3-A4A3-BD4C045486F2}"/>
              </a:ext>
            </a:extLst>
          </p:cNvPr>
          <p:cNvSpPr/>
          <p:nvPr/>
        </p:nvSpPr>
        <p:spPr>
          <a:xfrm>
            <a:off x="18920924" y="12851556"/>
            <a:ext cx="1471922" cy="285058"/>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Tree>
    <p:extLst>
      <p:ext uri="{BB962C8B-B14F-4D97-AF65-F5344CB8AC3E}">
        <p14:creationId xmlns:p14="http://schemas.microsoft.com/office/powerpoint/2010/main" val="340813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C2204D-16D8-43C9-96E5-6FBAE239106F}"/>
              </a:ext>
            </a:extLst>
          </p:cNvPr>
          <p:cNvSpPr>
            <a:spLocks noGrp="1"/>
          </p:cNvSpPr>
          <p:nvPr>
            <p:ph type="sldNum" sz="quarter" idx="12"/>
          </p:nvPr>
        </p:nvSpPr>
        <p:spPr/>
        <p:txBody>
          <a:bodyPr/>
          <a:lstStyle/>
          <a:p>
            <a:fld id="{F5AEA0E0-5CC6-4BD0-905C-A0021E419432}" type="slidenum">
              <a:rPr lang="en-GB" smtClean="0"/>
              <a:pPr/>
              <a:t>13</a:t>
            </a:fld>
            <a:endParaRPr lang="en-GB"/>
          </a:p>
        </p:txBody>
      </p:sp>
      <p:sp>
        <p:nvSpPr>
          <p:cNvPr id="12" name="Rectangle 11">
            <a:extLst>
              <a:ext uri="{FF2B5EF4-FFF2-40B4-BE49-F238E27FC236}">
                <a16:creationId xmlns:a16="http://schemas.microsoft.com/office/drawing/2014/main" id="{D26A6BF5-CFA2-4B02-B231-8F466E8A1C31}"/>
              </a:ext>
            </a:extLst>
          </p:cNvPr>
          <p:cNvSpPr/>
          <p:nvPr/>
        </p:nvSpPr>
        <p:spPr>
          <a:xfrm>
            <a:off x="4393390" y="4409232"/>
            <a:ext cx="892175" cy="627380"/>
          </a:xfrm>
          <a:prstGeom prst="rect">
            <a:avLst/>
          </a:prstGeom>
          <a:noFill/>
          <a:ln w="28575">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3" name="Picture 12" descr="Graphical user interface, text, application&#10;&#10;Description automatically generated">
            <a:extLst>
              <a:ext uri="{FF2B5EF4-FFF2-40B4-BE49-F238E27FC236}">
                <a16:creationId xmlns:a16="http://schemas.microsoft.com/office/drawing/2014/main" id="{81A4C05E-BE39-4B93-89A2-418D77C72918}"/>
              </a:ext>
            </a:extLst>
          </p:cNvPr>
          <p:cNvPicPr>
            <a:picLocks noChangeAspect="1"/>
          </p:cNvPicPr>
          <p:nvPr/>
        </p:nvPicPr>
        <p:blipFill>
          <a:blip r:embed="rId2"/>
          <a:stretch>
            <a:fillRect/>
          </a:stretch>
        </p:blipFill>
        <p:spPr>
          <a:xfrm>
            <a:off x="16777379" y="3231000"/>
            <a:ext cx="6580907" cy="3175530"/>
          </a:xfrm>
          <a:prstGeom prst="rect">
            <a:avLst/>
          </a:prstGeom>
        </p:spPr>
      </p:pic>
      <p:sp>
        <p:nvSpPr>
          <p:cNvPr id="14" name="Rectangle 13">
            <a:extLst>
              <a:ext uri="{FF2B5EF4-FFF2-40B4-BE49-F238E27FC236}">
                <a16:creationId xmlns:a16="http://schemas.microsoft.com/office/drawing/2014/main" id="{61B8AD7A-93B0-4066-B879-5F537632B4DA}"/>
              </a:ext>
            </a:extLst>
          </p:cNvPr>
          <p:cNvSpPr/>
          <p:nvPr/>
        </p:nvSpPr>
        <p:spPr>
          <a:xfrm>
            <a:off x="20837716" y="5195474"/>
            <a:ext cx="2520570" cy="652876"/>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6" name="Picture 15" descr="Graphical user interface, application, Word&#10;&#10;Description automatically generated">
            <a:extLst>
              <a:ext uri="{FF2B5EF4-FFF2-40B4-BE49-F238E27FC236}">
                <a16:creationId xmlns:a16="http://schemas.microsoft.com/office/drawing/2014/main" id="{6800CD26-02AB-47BF-AF0F-C61C366829ED}"/>
              </a:ext>
            </a:extLst>
          </p:cNvPr>
          <p:cNvPicPr>
            <a:picLocks noChangeAspect="1"/>
          </p:cNvPicPr>
          <p:nvPr/>
        </p:nvPicPr>
        <p:blipFill>
          <a:blip r:embed="rId3"/>
          <a:stretch>
            <a:fillRect/>
          </a:stretch>
        </p:blipFill>
        <p:spPr>
          <a:xfrm>
            <a:off x="3389470" y="8017115"/>
            <a:ext cx="7267215" cy="3735433"/>
          </a:xfrm>
          <a:prstGeom prst="rect">
            <a:avLst/>
          </a:prstGeom>
        </p:spPr>
      </p:pic>
      <p:sp>
        <p:nvSpPr>
          <p:cNvPr id="17" name="Rectangle 16">
            <a:extLst>
              <a:ext uri="{FF2B5EF4-FFF2-40B4-BE49-F238E27FC236}">
                <a16:creationId xmlns:a16="http://schemas.microsoft.com/office/drawing/2014/main" id="{1A7B0C24-7BB5-4526-8827-673D2306D1D4}"/>
              </a:ext>
            </a:extLst>
          </p:cNvPr>
          <p:cNvSpPr/>
          <p:nvPr/>
        </p:nvSpPr>
        <p:spPr>
          <a:xfrm>
            <a:off x="7741122" y="9621793"/>
            <a:ext cx="2583978" cy="712210"/>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8" name="Rectangle 17">
            <a:extLst>
              <a:ext uri="{FF2B5EF4-FFF2-40B4-BE49-F238E27FC236}">
                <a16:creationId xmlns:a16="http://schemas.microsoft.com/office/drawing/2014/main" id="{952A7D45-0ACB-43EA-8F22-604FC123A018}"/>
              </a:ext>
            </a:extLst>
          </p:cNvPr>
          <p:cNvSpPr/>
          <p:nvPr/>
        </p:nvSpPr>
        <p:spPr>
          <a:xfrm>
            <a:off x="9804261" y="11179285"/>
            <a:ext cx="764071" cy="384778"/>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9" name="Picture 18" descr="Graphical user interface, application&#10;&#10;Description automatically generated">
            <a:extLst>
              <a:ext uri="{FF2B5EF4-FFF2-40B4-BE49-F238E27FC236}">
                <a16:creationId xmlns:a16="http://schemas.microsoft.com/office/drawing/2014/main" id="{52684144-0DEA-486D-B788-37D5B98BAF8F}"/>
              </a:ext>
            </a:extLst>
          </p:cNvPr>
          <p:cNvPicPr>
            <a:picLocks noChangeAspect="1"/>
          </p:cNvPicPr>
          <p:nvPr/>
        </p:nvPicPr>
        <p:blipFill>
          <a:blip r:embed="rId4"/>
          <a:stretch>
            <a:fillRect/>
          </a:stretch>
        </p:blipFill>
        <p:spPr>
          <a:xfrm>
            <a:off x="14683336" y="7556608"/>
            <a:ext cx="3029866" cy="5065717"/>
          </a:xfrm>
          <a:prstGeom prst="rect">
            <a:avLst/>
          </a:prstGeom>
        </p:spPr>
      </p:pic>
      <p:sp>
        <p:nvSpPr>
          <p:cNvPr id="21" name="Rectangle 20">
            <a:extLst>
              <a:ext uri="{FF2B5EF4-FFF2-40B4-BE49-F238E27FC236}">
                <a16:creationId xmlns:a16="http://schemas.microsoft.com/office/drawing/2014/main" id="{BC5E7E20-FA6A-4A10-AC44-ED66E973BCE1}"/>
              </a:ext>
            </a:extLst>
          </p:cNvPr>
          <p:cNvSpPr/>
          <p:nvPr/>
        </p:nvSpPr>
        <p:spPr>
          <a:xfrm>
            <a:off x="14570609" y="7620648"/>
            <a:ext cx="3336391" cy="5062239"/>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22" name="Picture 21" descr="Graphical user interface, application&#10;&#10;Description automatically generated">
            <a:extLst>
              <a:ext uri="{FF2B5EF4-FFF2-40B4-BE49-F238E27FC236}">
                <a16:creationId xmlns:a16="http://schemas.microsoft.com/office/drawing/2014/main" id="{51085535-43A2-4C16-A12B-9839672B32E9}"/>
              </a:ext>
            </a:extLst>
          </p:cNvPr>
          <p:cNvPicPr>
            <a:picLocks noChangeAspect="1"/>
          </p:cNvPicPr>
          <p:nvPr/>
        </p:nvPicPr>
        <p:blipFill>
          <a:blip r:embed="rId5"/>
          <a:stretch>
            <a:fillRect/>
          </a:stretch>
        </p:blipFill>
        <p:spPr>
          <a:xfrm>
            <a:off x="980697" y="2286837"/>
            <a:ext cx="4917906" cy="4925580"/>
          </a:xfrm>
          <a:prstGeom prst="rect">
            <a:avLst/>
          </a:prstGeom>
        </p:spPr>
      </p:pic>
      <p:sp>
        <p:nvSpPr>
          <p:cNvPr id="23" name="Rectangle 22">
            <a:extLst>
              <a:ext uri="{FF2B5EF4-FFF2-40B4-BE49-F238E27FC236}">
                <a16:creationId xmlns:a16="http://schemas.microsoft.com/office/drawing/2014/main" id="{7D111784-CB5A-42D8-A9CA-035780CA6858}"/>
              </a:ext>
            </a:extLst>
          </p:cNvPr>
          <p:cNvSpPr/>
          <p:nvPr/>
        </p:nvSpPr>
        <p:spPr>
          <a:xfrm>
            <a:off x="1484156" y="4297351"/>
            <a:ext cx="3431121" cy="1796246"/>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24" name="Picture 23" descr="Graphical user interface, application&#10;&#10;Description automatically generated">
            <a:extLst>
              <a:ext uri="{FF2B5EF4-FFF2-40B4-BE49-F238E27FC236}">
                <a16:creationId xmlns:a16="http://schemas.microsoft.com/office/drawing/2014/main" id="{8220D215-3A52-4D87-B7AE-D74AC678D8C3}"/>
              </a:ext>
            </a:extLst>
          </p:cNvPr>
          <p:cNvPicPr>
            <a:picLocks noChangeAspect="1"/>
          </p:cNvPicPr>
          <p:nvPr/>
        </p:nvPicPr>
        <p:blipFill rotWithShape="1">
          <a:blip r:embed="rId6"/>
          <a:srcRect l="26097" t="13944" r="28183" b="7666"/>
          <a:stretch/>
        </p:blipFill>
        <p:spPr bwMode="auto">
          <a:xfrm>
            <a:off x="8527503" y="2168146"/>
            <a:ext cx="5425754" cy="5232353"/>
          </a:xfrm>
          <a:prstGeom prst="rect">
            <a:avLst/>
          </a:prstGeom>
          <a:ln>
            <a:noFill/>
          </a:ln>
          <a:extLst>
            <a:ext uri="{53640926-AAD7-44D8-BBD7-CCE9431645EC}">
              <a14:shadowObscured xmlns:a14="http://schemas.microsoft.com/office/drawing/2010/main"/>
            </a:ext>
          </a:extLst>
        </p:spPr>
      </p:pic>
      <p:sp>
        <p:nvSpPr>
          <p:cNvPr id="25" name="Rectangle 24">
            <a:extLst>
              <a:ext uri="{FF2B5EF4-FFF2-40B4-BE49-F238E27FC236}">
                <a16:creationId xmlns:a16="http://schemas.microsoft.com/office/drawing/2014/main" id="{3969EB51-CA07-47E5-BB9A-37B692F28265}"/>
              </a:ext>
            </a:extLst>
          </p:cNvPr>
          <p:cNvSpPr/>
          <p:nvPr/>
        </p:nvSpPr>
        <p:spPr>
          <a:xfrm>
            <a:off x="8762999" y="6107087"/>
            <a:ext cx="1805333" cy="1246413"/>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cxnSp>
        <p:nvCxnSpPr>
          <p:cNvPr id="26" name="Straight Arrow Connector 25">
            <a:extLst>
              <a:ext uri="{FF2B5EF4-FFF2-40B4-BE49-F238E27FC236}">
                <a16:creationId xmlns:a16="http://schemas.microsoft.com/office/drawing/2014/main" id="{75FFECE1-8845-45A0-AD96-4F027E7695E7}"/>
              </a:ext>
            </a:extLst>
          </p:cNvPr>
          <p:cNvCxnSpPr/>
          <p:nvPr/>
        </p:nvCxnSpPr>
        <p:spPr>
          <a:xfrm>
            <a:off x="6626759" y="4558884"/>
            <a:ext cx="1589418" cy="0"/>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CBDA5E2-53AF-46C5-BE96-256932458ED1}"/>
              </a:ext>
            </a:extLst>
          </p:cNvPr>
          <p:cNvCxnSpPr/>
          <p:nvPr/>
        </p:nvCxnSpPr>
        <p:spPr>
          <a:xfrm>
            <a:off x="14570609" y="4621968"/>
            <a:ext cx="1589418" cy="0"/>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75E0738-D203-44F2-95A8-1B9DFAFCF512}"/>
              </a:ext>
            </a:extLst>
          </p:cNvPr>
          <p:cNvSpPr/>
          <p:nvPr/>
        </p:nvSpPr>
        <p:spPr>
          <a:xfrm>
            <a:off x="22482014" y="5919126"/>
            <a:ext cx="876272" cy="487403"/>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cxnSp>
        <p:nvCxnSpPr>
          <p:cNvPr id="28" name="Straight Arrow Connector 27">
            <a:extLst>
              <a:ext uri="{FF2B5EF4-FFF2-40B4-BE49-F238E27FC236}">
                <a16:creationId xmlns:a16="http://schemas.microsoft.com/office/drawing/2014/main" id="{D701CEF5-A86C-4019-94DD-EF369EAEA93B}"/>
              </a:ext>
            </a:extLst>
          </p:cNvPr>
          <p:cNvCxnSpPr/>
          <p:nvPr/>
        </p:nvCxnSpPr>
        <p:spPr>
          <a:xfrm>
            <a:off x="1292759" y="9702384"/>
            <a:ext cx="1589418" cy="0"/>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684B81A-C73B-4A0E-8A9D-4F1D2B43BC02}"/>
              </a:ext>
            </a:extLst>
          </p:cNvPr>
          <p:cNvCxnSpPr/>
          <p:nvPr/>
        </p:nvCxnSpPr>
        <p:spPr>
          <a:xfrm>
            <a:off x="11397291" y="9702384"/>
            <a:ext cx="1589418" cy="0"/>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E9198077-9538-4412-B980-FE484A8E7272}"/>
              </a:ext>
            </a:extLst>
          </p:cNvPr>
          <p:cNvSpPr txBox="1">
            <a:spLocks/>
          </p:cNvSpPr>
          <p:nvPr/>
        </p:nvSpPr>
        <p:spPr>
          <a:xfrm>
            <a:off x="900873" y="761391"/>
            <a:ext cx="23102596" cy="1190211"/>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dirty="0"/>
              <a:t>National Cancer screening register: access via integrated software</a:t>
            </a:r>
            <a:br>
              <a:rPr lang="en-AU" dirty="0"/>
            </a:br>
            <a:r>
              <a:rPr lang="en-AU" cap="none" dirty="0">
                <a:solidFill>
                  <a:srgbClr val="A4DBE8"/>
                </a:solidFill>
              </a:rPr>
              <a:t>First time Healthcare Provide Portal Users</a:t>
            </a:r>
          </a:p>
        </p:txBody>
      </p:sp>
    </p:spTree>
    <p:extLst>
      <p:ext uri="{BB962C8B-B14F-4D97-AF65-F5344CB8AC3E}">
        <p14:creationId xmlns:p14="http://schemas.microsoft.com/office/powerpoint/2010/main" val="201592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C2204D-16D8-43C9-96E5-6FBAE239106F}"/>
              </a:ext>
            </a:extLst>
          </p:cNvPr>
          <p:cNvSpPr>
            <a:spLocks noGrp="1"/>
          </p:cNvSpPr>
          <p:nvPr>
            <p:ph type="sldNum" sz="quarter" idx="12"/>
          </p:nvPr>
        </p:nvSpPr>
        <p:spPr/>
        <p:txBody>
          <a:bodyPr/>
          <a:lstStyle/>
          <a:p>
            <a:fld id="{F5AEA0E0-5CC6-4BD0-905C-A0021E419432}" type="slidenum">
              <a:rPr lang="en-GB" smtClean="0"/>
              <a:pPr/>
              <a:t>14</a:t>
            </a:fld>
            <a:endParaRPr lang="en-GB"/>
          </a:p>
        </p:txBody>
      </p:sp>
      <p:pic>
        <p:nvPicPr>
          <p:cNvPr id="23" name="Picture 22" descr="Graphical user interface, application&#10;&#10;Description automatically generated">
            <a:extLst>
              <a:ext uri="{FF2B5EF4-FFF2-40B4-BE49-F238E27FC236}">
                <a16:creationId xmlns:a16="http://schemas.microsoft.com/office/drawing/2014/main" id="{65531959-D42A-4218-9907-97B0B869FBDA}"/>
              </a:ext>
            </a:extLst>
          </p:cNvPr>
          <p:cNvPicPr>
            <a:picLocks noChangeAspect="1"/>
          </p:cNvPicPr>
          <p:nvPr/>
        </p:nvPicPr>
        <p:blipFill rotWithShape="1">
          <a:blip r:embed="rId2"/>
          <a:srcRect t="5277"/>
          <a:stretch/>
        </p:blipFill>
        <p:spPr bwMode="auto">
          <a:xfrm>
            <a:off x="9207703" y="3131001"/>
            <a:ext cx="8366443" cy="3286929"/>
          </a:xfrm>
          <a:prstGeom prst="rect">
            <a:avLst/>
          </a:prstGeom>
          <a:ln>
            <a:noFill/>
          </a:ln>
          <a:extLst>
            <a:ext uri="{53640926-AAD7-44D8-BBD7-CCE9431645EC}">
              <a14:shadowObscured xmlns:a14="http://schemas.microsoft.com/office/drawing/2010/main"/>
            </a:ext>
          </a:extLst>
        </p:spPr>
      </p:pic>
      <p:sp>
        <p:nvSpPr>
          <p:cNvPr id="24" name="Rectangle 23">
            <a:extLst>
              <a:ext uri="{FF2B5EF4-FFF2-40B4-BE49-F238E27FC236}">
                <a16:creationId xmlns:a16="http://schemas.microsoft.com/office/drawing/2014/main" id="{91C50AE7-8CB0-42A5-9905-DE908BEF4CD3}"/>
              </a:ext>
            </a:extLst>
          </p:cNvPr>
          <p:cNvSpPr/>
          <p:nvPr/>
        </p:nvSpPr>
        <p:spPr>
          <a:xfrm>
            <a:off x="13182598" y="3131001"/>
            <a:ext cx="876301" cy="528701"/>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6" name="Rectangle 25">
            <a:extLst>
              <a:ext uri="{FF2B5EF4-FFF2-40B4-BE49-F238E27FC236}">
                <a16:creationId xmlns:a16="http://schemas.microsoft.com/office/drawing/2014/main" id="{5438E13F-AD98-4C0E-80CB-69994D19A9EA}"/>
              </a:ext>
            </a:extLst>
          </p:cNvPr>
          <p:cNvSpPr/>
          <p:nvPr/>
        </p:nvSpPr>
        <p:spPr>
          <a:xfrm>
            <a:off x="11756390" y="6715443"/>
            <a:ext cx="871220" cy="285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27" name="Picture 26" descr="Graphical user interface, application&#10;&#10;Description automatically generated">
            <a:extLst>
              <a:ext uri="{FF2B5EF4-FFF2-40B4-BE49-F238E27FC236}">
                <a16:creationId xmlns:a16="http://schemas.microsoft.com/office/drawing/2014/main" id="{F665C98B-FC23-48EC-B07C-EA78E0D31D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15310135" y="8553117"/>
            <a:ext cx="4190175" cy="2899280"/>
          </a:xfrm>
          <a:prstGeom prst="rect">
            <a:avLst/>
          </a:prstGeom>
          <a:ln>
            <a:noFill/>
          </a:ln>
          <a:extLst>
            <a:ext uri="{53640926-AAD7-44D8-BBD7-CCE9431645EC}">
              <a14:shadowObscured xmlns:a14="http://schemas.microsoft.com/office/drawing/2010/main"/>
            </a:ext>
          </a:extLst>
        </p:spPr>
      </p:pic>
      <p:pic>
        <p:nvPicPr>
          <p:cNvPr id="28" name="Picture 27" descr="Graphical user interface, application&#10;&#10;Description automatically generated">
            <a:extLst>
              <a:ext uri="{FF2B5EF4-FFF2-40B4-BE49-F238E27FC236}">
                <a16:creationId xmlns:a16="http://schemas.microsoft.com/office/drawing/2014/main" id="{5DD2F581-49F6-41F8-9239-D58EA6004E1A}"/>
              </a:ext>
            </a:extLst>
          </p:cNvPr>
          <p:cNvPicPr>
            <a:picLocks noChangeAspect="1"/>
          </p:cNvPicPr>
          <p:nvPr/>
        </p:nvPicPr>
        <p:blipFill>
          <a:blip r:embed="rId4"/>
          <a:stretch>
            <a:fillRect/>
          </a:stretch>
        </p:blipFill>
        <p:spPr>
          <a:xfrm>
            <a:off x="984027" y="2281955"/>
            <a:ext cx="4917906" cy="4925580"/>
          </a:xfrm>
          <a:prstGeom prst="rect">
            <a:avLst/>
          </a:prstGeom>
        </p:spPr>
      </p:pic>
      <p:sp>
        <p:nvSpPr>
          <p:cNvPr id="29" name="Rectangle 28">
            <a:extLst>
              <a:ext uri="{FF2B5EF4-FFF2-40B4-BE49-F238E27FC236}">
                <a16:creationId xmlns:a16="http://schemas.microsoft.com/office/drawing/2014/main" id="{0A423584-C2C9-4692-B70C-9C2D09BB771E}"/>
              </a:ext>
            </a:extLst>
          </p:cNvPr>
          <p:cNvSpPr/>
          <p:nvPr/>
        </p:nvSpPr>
        <p:spPr>
          <a:xfrm>
            <a:off x="1484156" y="4297351"/>
            <a:ext cx="3431121" cy="1796246"/>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cxnSp>
        <p:nvCxnSpPr>
          <p:cNvPr id="30" name="Straight Arrow Connector 29">
            <a:extLst>
              <a:ext uri="{FF2B5EF4-FFF2-40B4-BE49-F238E27FC236}">
                <a16:creationId xmlns:a16="http://schemas.microsoft.com/office/drawing/2014/main" id="{6487348E-9AD1-4EDD-BD1A-168EBA220D3F}"/>
              </a:ext>
            </a:extLst>
          </p:cNvPr>
          <p:cNvCxnSpPr/>
          <p:nvPr/>
        </p:nvCxnSpPr>
        <p:spPr>
          <a:xfrm>
            <a:off x="6760109" y="4558884"/>
            <a:ext cx="1589418" cy="0"/>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9BD9AD5-2D89-47AA-9D5E-7B2E0C951F1C}"/>
              </a:ext>
            </a:extLst>
          </p:cNvPr>
          <p:cNvCxnSpPr/>
          <p:nvPr/>
        </p:nvCxnSpPr>
        <p:spPr>
          <a:xfrm>
            <a:off x="18355932" y="4744745"/>
            <a:ext cx="1589418" cy="0"/>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55703C6-E34D-48FC-BF78-8BC9A5D739AB}"/>
              </a:ext>
            </a:extLst>
          </p:cNvPr>
          <p:cNvCxnSpPr/>
          <p:nvPr/>
        </p:nvCxnSpPr>
        <p:spPr>
          <a:xfrm>
            <a:off x="12596215" y="9896743"/>
            <a:ext cx="1589418" cy="0"/>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68310A5F-45AB-402E-B70C-FBDD7CBE0590}"/>
              </a:ext>
            </a:extLst>
          </p:cNvPr>
          <p:cNvGrpSpPr/>
          <p:nvPr/>
        </p:nvGrpSpPr>
        <p:grpSpPr>
          <a:xfrm>
            <a:off x="15207805" y="9204074"/>
            <a:ext cx="4185095" cy="2213965"/>
            <a:chOff x="0" y="0"/>
            <a:chExt cx="2181889" cy="1187746"/>
          </a:xfrm>
        </p:grpSpPr>
        <p:grpSp>
          <p:nvGrpSpPr>
            <p:cNvPr id="34" name="Group 33">
              <a:extLst>
                <a:ext uri="{FF2B5EF4-FFF2-40B4-BE49-F238E27FC236}">
                  <a16:creationId xmlns:a16="http://schemas.microsoft.com/office/drawing/2014/main" id="{CF89CEA0-A381-4990-A22B-41A82051CF3C}"/>
                </a:ext>
              </a:extLst>
            </p:cNvPr>
            <p:cNvGrpSpPr/>
            <p:nvPr/>
          </p:nvGrpSpPr>
          <p:grpSpPr>
            <a:xfrm>
              <a:off x="0" y="0"/>
              <a:ext cx="691116" cy="281763"/>
              <a:chOff x="0" y="0"/>
              <a:chExt cx="691116" cy="281763"/>
            </a:xfrm>
          </p:grpSpPr>
          <p:sp>
            <p:nvSpPr>
              <p:cNvPr id="39" name="Rectangle 38">
                <a:extLst>
                  <a:ext uri="{FF2B5EF4-FFF2-40B4-BE49-F238E27FC236}">
                    <a16:creationId xmlns:a16="http://schemas.microsoft.com/office/drawing/2014/main" id="{B766BF4E-9988-474D-AF1E-B0F1F4119ED8}"/>
                  </a:ext>
                </a:extLst>
              </p:cNvPr>
              <p:cNvSpPr/>
              <p:nvPr/>
            </p:nvSpPr>
            <p:spPr>
              <a:xfrm>
                <a:off x="0" y="0"/>
                <a:ext cx="691116" cy="281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0" name="Rectangle 39">
                <a:extLst>
                  <a:ext uri="{FF2B5EF4-FFF2-40B4-BE49-F238E27FC236}">
                    <a16:creationId xmlns:a16="http://schemas.microsoft.com/office/drawing/2014/main" id="{6C546AA6-6E02-4334-BC32-1EA1D0E005AD}"/>
                  </a:ext>
                </a:extLst>
              </p:cNvPr>
              <p:cNvSpPr/>
              <p:nvPr/>
            </p:nvSpPr>
            <p:spPr>
              <a:xfrm>
                <a:off x="3101" y="3102"/>
                <a:ext cx="611343" cy="244150"/>
              </a:xfrm>
              <a:prstGeom prst="rect">
                <a:avLst/>
              </a:prstGeom>
              <a:noFill/>
              <a:ln w="28575">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41" name="Picture 40" descr="Graphical user interface, application&#10;&#10;Description automatically generated">
                <a:extLst>
                  <a:ext uri="{FF2B5EF4-FFF2-40B4-BE49-F238E27FC236}">
                    <a16:creationId xmlns:a16="http://schemas.microsoft.com/office/drawing/2014/main" id="{1F68D038-5DD5-491B-963C-1591B1427073}"/>
                  </a:ext>
                </a:extLst>
              </p:cNvPr>
              <p:cNvPicPr>
                <a:picLocks noChangeAspect="1"/>
              </p:cNvPicPr>
              <p:nvPr/>
            </p:nvPicPr>
            <p:blipFill rotWithShape="1">
              <a:blip r:embed="rId3">
                <a:extLst>
                  <a:ext uri="{28A0092B-C50C-407E-A947-70E740481C1C}">
                    <a14:useLocalDpi xmlns:a14="http://schemas.microsoft.com/office/drawing/2010/main" val="0"/>
                  </a:ext>
                </a:extLst>
              </a:blip>
              <a:srcRect l="4667" t="26232" r="74666" b="63373"/>
              <a:stretch/>
            </p:blipFill>
            <p:spPr bwMode="auto">
              <a:xfrm>
                <a:off x="69112" y="47847"/>
                <a:ext cx="470535" cy="163195"/>
              </a:xfrm>
              <a:prstGeom prst="rect">
                <a:avLst/>
              </a:prstGeom>
              <a:ln>
                <a:noFill/>
              </a:ln>
              <a:extLst>
                <a:ext uri="{53640926-AAD7-44D8-BBD7-CCE9431645EC}">
                  <a14:shadowObscured xmlns:a14="http://schemas.microsoft.com/office/drawing/2010/main"/>
                </a:ext>
              </a:extLst>
            </p:spPr>
          </p:pic>
        </p:grpSp>
        <p:grpSp>
          <p:nvGrpSpPr>
            <p:cNvPr id="35" name="Group 34">
              <a:extLst>
                <a:ext uri="{FF2B5EF4-FFF2-40B4-BE49-F238E27FC236}">
                  <a16:creationId xmlns:a16="http://schemas.microsoft.com/office/drawing/2014/main" id="{ED039B27-D1A0-4186-84CA-4ABBAD8BA928}"/>
                </a:ext>
              </a:extLst>
            </p:cNvPr>
            <p:cNvGrpSpPr/>
            <p:nvPr/>
          </p:nvGrpSpPr>
          <p:grpSpPr>
            <a:xfrm>
              <a:off x="1490773" y="903768"/>
              <a:ext cx="691116" cy="283978"/>
              <a:chOff x="0" y="0"/>
              <a:chExt cx="691116" cy="283978"/>
            </a:xfrm>
          </p:grpSpPr>
          <p:sp>
            <p:nvSpPr>
              <p:cNvPr id="36" name="Rectangle 35">
                <a:extLst>
                  <a:ext uri="{FF2B5EF4-FFF2-40B4-BE49-F238E27FC236}">
                    <a16:creationId xmlns:a16="http://schemas.microsoft.com/office/drawing/2014/main" id="{F1DB0A99-AA43-4A2C-866D-47FA6F347A09}"/>
                  </a:ext>
                </a:extLst>
              </p:cNvPr>
              <p:cNvSpPr/>
              <p:nvPr/>
            </p:nvSpPr>
            <p:spPr>
              <a:xfrm>
                <a:off x="0" y="2215"/>
                <a:ext cx="691116" cy="281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7" name="Rectangle 36">
                <a:extLst>
                  <a:ext uri="{FF2B5EF4-FFF2-40B4-BE49-F238E27FC236}">
                    <a16:creationId xmlns:a16="http://schemas.microsoft.com/office/drawing/2014/main" id="{BD0DCBBD-6A01-47E8-A3E1-051F0529FD64}"/>
                  </a:ext>
                </a:extLst>
              </p:cNvPr>
              <p:cNvSpPr/>
              <p:nvPr/>
            </p:nvSpPr>
            <p:spPr>
              <a:xfrm>
                <a:off x="130692" y="0"/>
                <a:ext cx="555492" cy="241625"/>
              </a:xfrm>
              <a:prstGeom prst="rect">
                <a:avLst/>
              </a:prstGeom>
              <a:noFill/>
              <a:ln w="28575">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38" name="Picture 37" descr="Graphical user interface, application&#10;&#10;Description automatically generated">
                <a:extLst>
                  <a:ext uri="{FF2B5EF4-FFF2-40B4-BE49-F238E27FC236}">
                    <a16:creationId xmlns:a16="http://schemas.microsoft.com/office/drawing/2014/main" id="{59CDFB24-EFC4-46DD-A40F-552FE67AA859}"/>
                  </a:ext>
                </a:extLst>
              </p:cNvPr>
              <p:cNvPicPr>
                <a:picLocks noChangeAspect="1"/>
              </p:cNvPicPr>
              <p:nvPr/>
            </p:nvPicPr>
            <p:blipFill rotWithShape="1">
              <a:blip r:embed="rId3">
                <a:extLst>
                  <a:ext uri="{28A0092B-C50C-407E-A947-70E740481C1C}">
                    <a14:useLocalDpi xmlns:a14="http://schemas.microsoft.com/office/drawing/2010/main" val="0"/>
                  </a:ext>
                </a:extLst>
              </a:blip>
              <a:srcRect l="79161" t="84476" r="4033" b="7389"/>
              <a:stretch/>
            </p:blipFill>
            <p:spPr bwMode="auto">
              <a:xfrm>
                <a:off x="223284" y="60694"/>
                <a:ext cx="380365" cy="127000"/>
              </a:xfrm>
              <a:prstGeom prst="rect">
                <a:avLst/>
              </a:prstGeom>
              <a:ln>
                <a:noFill/>
              </a:ln>
              <a:extLst>
                <a:ext uri="{53640926-AAD7-44D8-BBD7-CCE9431645EC}">
                  <a14:shadowObscured xmlns:a14="http://schemas.microsoft.com/office/drawing/2010/main"/>
                </a:ext>
              </a:extLst>
            </p:spPr>
          </p:pic>
        </p:grpSp>
      </p:grpSp>
      <p:pic>
        <p:nvPicPr>
          <p:cNvPr id="3" name="Picture 2" descr="Graphical user interface, text, application, email&#10;&#10;Description automatically generated">
            <a:extLst>
              <a:ext uri="{FF2B5EF4-FFF2-40B4-BE49-F238E27FC236}">
                <a16:creationId xmlns:a16="http://schemas.microsoft.com/office/drawing/2014/main" id="{C18DE6C6-B43D-A1E1-29F3-7821AA28FA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4156" y="7648870"/>
            <a:ext cx="9556328" cy="5093912"/>
          </a:xfrm>
          <a:prstGeom prst="rect">
            <a:avLst/>
          </a:prstGeom>
        </p:spPr>
      </p:pic>
      <p:sp>
        <p:nvSpPr>
          <p:cNvPr id="17" name="Title 2">
            <a:extLst>
              <a:ext uri="{FF2B5EF4-FFF2-40B4-BE49-F238E27FC236}">
                <a16:creationId xmlns:a16="http://schemas.microsoft.com/office/drawing/2014/main" id="{5C68796D-4964-2194-53C7-CDFCF34C0E7F}"/>
              </a:ext>
            </a:extLst>
          </p:cNvPr>
          <p:cNvSpPr txBox="1">
            <a:spLocks noGrp="1"/>
          </p:cNvSpPr>
          <p:nvPr>
            <p:ph type="title"/>
          </p:nvPr>
        </p:nvSpPr>
        <p:spPr>
          <a:xfrm>
            <a:off x="914400" y="909910"/>
            <a:ext cx="21575486" cy="1143000"/>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dirty="0"/>
              <a:t>National Cancer screening register: access via integrated software</a:t>
            </a:r>
            <a:br>
              <a:rPr lang="en-AU" dirty="0"/>
            </a:br>
            <a:r>
              <a:rPr lang="en-AU" cap="none" dirty="0">
                <a:solidFill>
                  <a:srgbClr val="A4DBE8"/>
                </a:solidFill>
              </a:rPr>
              <a:t>Existing Healthcare Provider Portal Users</a:t>
            </a:r>
          </a:p>
        </p:txBody>
      </p:sp>
      <p:sp>
        <p:nvSpPr>
          <p:cNvPr id="18" name="Rectangle 17">
            <a:extLst>
              <a:ext uri="{FF2B5EF4-FFF2-40B4-BE49-F238E27FC236}">
                <a16:creationId xmlns:a16="http://schemas.microsoft.com/office/drawing/2014/main" id="{561ECF35-D39E-C7CA-11E8-695F93A081B8}"/>
              </a:ext>
            </a:extLst>
          </p:cNvPr>
          <p:cNvSpPr/>
          <p:nvPr/>
        </p:nvSpPr>
        <p:spPr>
          <a:xfrm>
            <a:off x="6408009" y="9204074"/>
            <a:ext cx="2157922" cy="297279"/>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Tree>
    <p:extLst>
      <p:ext uri="{BB962C8B-B14F-4D97-AF65-F5344CB8AC3E}">
        <p14:creationId xmlns:p14="http://schemas.microsoft.com/office/powerpoint/2010/main" val="2585275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C2204D-16D8-43C9-96E5-6FBAE239106F}"/>
              </a:ext>
            </a:extLst>
          </p:cNvPr>
          <p:cNvSpPr>
            <a:spLocks noGrp="1"/>
          </p:cNvSpPr>
          <p:nvPr>
            <p:ph type="sldNum" sz="quarter" idx="12"/>
          </p:nvPr>
        </p:nvSpPr>
        <p:spPr/>
        <p:txBody>
          <a:bodyPr/>
          <a:lstStyle/>
          <a:p>
            <a:fld id="{F5AEA0E0-5CC6-4BD0-905C-A0021E419432}" type="slidenum">
              <a:rPr lang="en-GB" smtClean="0"/>
              <a:pPr/>
              <a:t>15</a:t>
            </a:fld>
            <a:endParaRPr lang="en-GB"/>
          </a:p>
        </p:txBody>
      </p:sp>
      <p:pic>
        <p:nvPicPr>
          <p:cNvPr id="6" name="Picture 5">
            <a:extLst>
              <a:ext uri="{FF2B5EF4-FFF2-40B4-BE49-F238E27FC236}">
                <a16:creationId xmlns:a16="http://schemas.microsoft.com/office/drawing/2014/main" id="{B027C1CF-A3B0-4117-9276-77E231BF188F}"/>
              </a:ext>
            </a:extLst>
          </p:cNvPr>
          <p:cNvPicPr>
            <a:picLocks noChangeAspect="1"/>
          </p:cNvPicPr>
          <p:nvPr/>
        </p:nvPicPr>
        <p:blipFill>
          <a:blip r:embed="rId2"/>
          <a:stretch>
            <a:fillRect/>
          </a:stretch>
        </p:blipFill>
        <p:spPr>
          <a:xfrm>
            <a:off x="610731" y="1683502"/>
            <a:ext cx="4611919" cy="1514361"/>
          </a:xfrm>
          <a:prstGeom prst="rect">
            <a:avLst/>
          </a:prstGeom>
        </p:spPr>
      </p:pic>
      <p:pic>
        <p:nvPicPr>
          <p:cNvPr id="9" name="Picture 8">
            <a:extLst>
              <a:ext uri="{FF2B5EF4-FFF2-40B4-BE49-F238E27FC236}">
                <a16:creationId xmlns:a16="http://schemas.microsoft.com/office/drawing/2014/main" id="{D9CCBCD2-7D9F-44B6-93A6-06DAD3E2A15B}"/>
              </a:ext>
            </a:extLst>
          </p:cNvPr>
          <p:cNvPicPr>
            <a:picLocks noChangeAspect="1"/>
          </p:cNvPicPr>
          <p:nvPr/>
        </p:nvPicPr>
        <p:blipFill>
          <a:blip r:embed="rId3"/>
          <a:stretch>
            <a:fillRect/>
          </a:stretch>
        </p:blipFill>
        <p:spPr>
          <a:xfrm>
            <a:off x="8802883" y="1984163"/>
            <a:ext cx="4227300" cy="1209619"/>
          </a:xfrm>
          <a:prstGeom prst="rect">
            <a:avLst/>
          </a:prstGeom>
        </p:spPr>
      </p:pic>
      <p:pic>
        <p:nvPicPr>
          <p:cNvPr id="19" name="Picture 18">
            <a:extLst>
              <a:ext uri="{FF2B5EF4-FFF2-40B4-BE49-F238E27FC236}">
                <a16:creationId xmlns:a16="http://schemas.microsoft.com/office/drawing/2014/main" id="{978D04A4-AAB7-498E-9F32-67A55F1E0553}"/>
              </a:ext>
            </a:extLst>
          </p:cNvPr>
          <p:cNvPicPr>
            <a:picLocks noChangeAspect="1"/>
          </p:cNvPicPr>
          <p:nvPr/>
        </p:nvPicPr>
        <p:blipFill>
          <a:blip r:embed="rId4"/>
          <a:stretch>
            <a:fillRect/>
          </a:stretch>
        </p:blipFill>
        <p:spPr>
          <a:xfrm>
            <a:off x="16849725" y="2150265"/>
            <a:ext cx="6191250" cy="762000"/>
          </a:xfrm>
          <a:prstGeom prst="rect">
            <a:avLst/>
          </a:prstGeom>
        </p:spPr>
      </p:pic>
      <p:sp>
        <p:nvSpPr>
          <p:cNvPr id="29" name="Oval 28">
            <a:extLst>
              <a:ext uri="{FF2B5EF4-FFF2-40B4-BE49-F238E27FC236}">
                <a16:creationId xmlns:a16="http://schemas.microsoft.com/office/drawing/2014/main" id="{F9946FD4-A6C4-4CCC-BC91-E5069A54DD67}"/>
              </a:ext>
            </a:extLst>
          </p:cNvPr>
          <p:cNvSpPr/>
          <p:nvPr/>
        </p:nvSpPr>
        <p:spPr>
          <a:xfrm>
            <a:off x="245273" y="3193782"/>
            <a:ext cx="1222734" cy="1138090"/>
          </a:xfrm>
          <a:prstGeom prst="ellipse">
            <a:avLst/>
          </a:prstGeom>
          <a:solidFill>
            <a:srgbClr val="51BF9E"/>
          </a:solidFill>
          <a:ln>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0" name="Online Image Placeholder 35" descr="Ui Ux with solid fill">
            <a:extLst>
              <a:ext uri="{FF2B5EF4-FFF2-40B4-BE49-F238E27FC236}">
                <a16:creationId xmlns:a16="http://schemas.microsoft.com/office/drawing/2014/main" id="{0D349D3F-1B2E-4C98-8D2C-B215BCA6ED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9257" y="3420524"/>
            <a:ext cx="722089" cy="722089"/>
          </a:xfrm>
          <a:prstGeom prst="rect">
            <a:avLst/>
          </a:prstGeom>
        </p:spPr>
      </p:pic>
      <p:pic>
        <p:nvPicPr>
          <p:cNvPr id="31" name="Picture 30" descr="Table&#10;&#10;Description automatically generated">
            <a:extLst>
              <a:ext uri="{FF2B5EF4-FFF2-40B4-BE49-F238E27FC236}">
                <a16:creationId xmlns:a16="http://schemas.microsoft.com/office/drawing/2014/main" id="{0111CD5B-5380-40CF-B1A2-AAAE1F94C4AD}"/>
              </a:ext>
            </a:extLst>
          </p:cNvPr>
          <p:cNvPicPr>
            <a:picLocks noChangeAspect="1"/>
          </p:cNvPicPr>
          <p:nvPr/>
        </p:nvPicPr>
        <p:blipFill>
          <a:blip r:embed="rId7"/>
          <a:stretch>
            <a:fillRect/>
          </a:stretch>
        </p:blipFill>
        <p:spPr>
          <a:xfrm>
            <a:off x="449257" y="5338345"/>
            <a:ext cx="6456854" cy="6694153"/>
          </a:xfrm>
          <a:prstGeom prst="rect">
            <a:avLst/>
          </a:prstGeom>
        </p:spPr>
      </p:pic>
      <p:sp>
        <p:nvSpPr>
          <p:cNvPr id="32" name="Oval 31">
            <a:extLst>
              <a:ext uri="{FF2B5EF4-FFF2-40B4-BE49-F238E27FC236}">
                <a16:creationId xmlns:a16="http://schemas.microsoft.com/office/drawing/2014/main" id="{91192390-2FE7-431D-893F-34777364E358}"/>
              </a:ext>
            </a:extLst>
          </p:cNvPr>
          <p:cNvSpPr/>
          <p:nvPr/>
        </p:nvSpPr>
        <p:spPr>
          <a:xfrm>
            <a:off x="7570496" y="3312114"/>
            <a:ext cx="1222734" cy="1138090"/>
          </a:xfrm>
          <a:prstGeom prst="ellipse">
            <a:avLst/>
          </a:prstGeom>
          <a:solidFill>
            <a:srgbClr val="51BF9E"/>
          </a:solidFill>
          <a:ln>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3" name="Online Image Placeholder 35" descr="Ui Ux with solid fill">
            <a:extLst>
              <a:ext uri="{FF2B5EF4-FFF2-40B4-BE49-F238E27FC236}">
                <a16:creationId xmlns:a16="http://schemas.microsoft.com/office/drawing/2014/main" id="{A7899F23-3DA0-47FF-885C-937099B6BE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20818" y="3483487"/>
            <a:ext cx="722089" cy="722089"/>
          </a:xfrm>
          <a:prstGeom prst="rect">
            <a:avLst/>
          </a:prstGeom>
        </p:spPr>
      </p:pic>
      <p:pic>
        <p:nvPicPr>
          <p:cNvPr id="34" name="Picture 33" descr="Graphical user interface&#10;&#10;Description automatically generated">
            <a:extLst>
              <a:ext uri="{FF2B5EF4-FFF2-40B4-BE49-F238E27FC236}">
                <a16:creationId xmlns:a16="http://schemas.microsoft.com/office/drawing/2014/main" id="{6C29D093-E5F4-4F03-9AAB-CCCC4CA4FAFC}"/>
              </a:ext>
            </a:extLst>
          </p:cNvPr>
          <p:cNvPicPr>
            <a:picLocks noChangeAspect="1"/>
          </p:cNvPicPr>
          <p:nvPr/>
        </p:nvPicPr>
        <p:blipFill>
          <a:blip r:embed="rId8"/>
          <a:stretch>
            <a:fillRect/>
          </a:stretch>
        </p:blipFill>
        <p:spPr>
          <a:xfrm>
            <a:off x="7849696" y="5284254"/>
            <a:ext cx="6679604" cy="6901770"/>
          </a:xfrm>
          <a:prstGeom prst="rect">
            <a:avLst/>
          </a:prstGeom>
        </p:spPr>
      </p:pic>
      <p:pic>
        <p:nvPicPr>
          <p:cNvPr id="35" name="Picture 34" descr="Graphical user interface, application&#10;&#10;Description automatically generated">
            <a:extLst>
              <a:ext uri="{FF2B5EF4-FFF2-40B4-BE49-F238E27FC236}">
                <a16:creationId xmlns:a16="http://schemas.microsoft.com/office/drawing/2014/main" id="{4DCF504A-F755-48B9-AFDB-14904C8AFEEE}"/>
              </a:ext>
            </a:extLst>
          </p:cNvPr>
          <p:cNvPicPr>
            <a:picLocks noChangeAspect="1"/>
          </p:cNvPicPr>
          <p:nvPr/>
        </p:nvPicPr>
        <p:blipFill>
          <a:blip r:embed="rId9"/>
          <a:stretch>
            <a:fillRect/>
          </a:stretch>
        </p:blipFill>
        <p:spPr>
          <a:xfrm>
            <a:off x="15929242" y="5307403"/>
            <a:ext cx="8423202" cy="7099472"/>
          </a:xfrm>
          <a:prstGeom prst="rect">
            <a:avLst/>
          </a:prstGeom>
        </p:spPr>
      </p:pic>
      <p:sp>
        <p:nvSpPr>
          <p:cNvPr id="37" name="Oval 36">
            <a:extLst>
              <a:ext uri="{FF2B5EF4-FFF2-40B4-BE49-F238E27FC236}">
                <a16:creationId xmlns:a16="http://schemas.microsoft.com/office/drawing/2014/main" id="{4BA3AA14-86CB-4BFA-8714-D26D1337A6CA}"/>
              </a:ext>
            </a:extLst>
          </p:cNvPr>
          <p:cNvSpPr/>
          <p:nvPr/>
        </p:nvSpPr>
        <p:spPr>
          <a:xfrm>
            <a:off x="15929242" y="3312114"/>
            <a:ext cx="1222734" cy="1138090"/>
          </a:xfrm>
          <a:prstGeom prst="ellipse">
            <a:avLst/>
          </a:prstGeom>
          <a:solidFill>
            <a:srgbClr val="51BF9E"/>
          </a:solidFill>
          <a:ln>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8" name="Online Image Placeholder 35" descr="Ui Ux with solid fill">
            <a:extLst>
              <a:ext uri="{FF2B5EF4-FFF2-40B4-BE49-F238E27FC236}">
                <a16:creationId xmlns:a16="http://schemas.microsoft.com/office/drawing/2014/main" id="{6C58B7A1-2AB9-4213-A750-2F9B69C478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79564" y="3550614"/>
            <a:ext cx="722089" cy="722089"/>
          </a:xfrm>
          <a:prstGeom prst="rect">
            <a:avLst/>
          </a:prstGeom>
        </p:spPr>
      </p:pic>
      <p:sp>
        <p:nvSpPr>
          <p:cNvPr id="39" name="TextBox 38">
            <a:extLst>
              <a:ext uri="{FF2B5EF4-FFF2-40B4-BE49-F238E27FC236}">
                <a16:creationId xmlns:a16="http://schemas.microsoft.com/office/drawing/2014/main" id="{CC85B817-FF8F-47E9-B3A5-338737876CEC}"/>
              </a:ext>
            </a:extLst>
          </p:cNvPr>
          <p:cNvSpPr txBox="1"/>
          <p:nvPr/>
        </p:nvSpPr>
        <p:spPr>
          <a:xfrm>
            <a:off x="17201265" y="3178404"/>
            <a:ext cx="6314901" cy="1370312"/>
          </a:xfrm>
          <a:prstGeom prst="rect">
            <a:avLst/>
          </a:prstGeom>
          <a:noFill/>
        </p:spPr>
        <p:txBody>
          <a:bodyPr wrap="square">
            <a:spAutoFit/>
          </a:bodyPr>
          <a:lstStyle/>
          <a:p>
            <a:r>
              <a:rPr lang="en-US" sz="2000" b="1" cap="small" dirty="0">
                <a:solidFill>
                  <a:srgbClr val="0033A0"/>
                </a:solidFill>
                <a:effectLst/>
                <a:latin typeface="Arial" panose="020B0604020202020204" pitchFamily="34" charset="0"/>
                <a:ea typeface="Calibri" panose="020F0502020204030204" pitchFamily="34" charset="0"/>
                <a:hlinkClick r:id="rId10">
                  <a:extLst>
                    <a:ext uri="{A12FA001-AC4F-418D-AE19-62706E023703}">
                      <ahyp:hlinkClr xmlns:ahyp="http://schemas.microsoft.com/office/drawing/2018/hyperlinkcolor" val="tx"/>
                    </a:ext>
                  </a:extLst>
                </a:hlinkClick>
              </a:rPr>
              <a:t>Communicare Knowledge Centre</a:t>
            </a:r>
            <a:endParaRPr lang="en-US" sz="2000" b="1" cap="small" dirty="0">
              <a:solidFill>
                <a:srgbClr val="0033A0"/>
              </a:solidFill>
              <a:effectLst/>
              <a:latin typeface="Arial" panose="020B0604020202020204" pitchFamily="34" charset="0"/>
              <a:ea typeface="Calibri" panose="020F0502020204030204" pitchFamily="34" charset="0"/>
            </a:endParaRPr>
          </a:p>
          <a:p>
            <a:pPr>
              <a:lnSpc>
                <a:spcPct val="107000"/>
              </a:lnSpc>
              <a:spcAft>
                <a:spcPts val="800"/>
              </a:spcAft>
            </a:pPr>
            <a:r>
              <a:rPr lang="en-US" sz="1800" b="1" dirty="0">
                <a:solidFill>
                  <a:srgbClr val="0033A0"/>
                </a:solidFill>
                <a:effectLst/>
                <a:latin typeface="Arial" panose="020B0604020202020204" pitchFamily="34" charset="0"/>
                <a:ea typeface="Calibri" panose="020F0502020204030204" pitchFamily="34" charset="0"/>
                <a:cs typeface="Arial" panose="020B0604020202020204" pitchFamily="34" charset="0"/>
              </a:rPr>
              <a:t>Search:</a:t>
            </a:r>
            <a:r>
              <a:rPr lang="en-US" sz="1800" dirty="0">
                <a:solidFill>
                  <a:srgbClr val="0033A0"/>
                </a:solidFill>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Integrations &gt; National Cancer Screening Register </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rgbClr val="0033A0"/>
                </a:solidFill>
                <a:effectLst/>
                <a:latin typeface="Arial" panose="020B0604020202020204" pitchFamily="34" charset="0"/>
                <a:ea typeface="Calibri" panose="020F0502020204030204" pitchFamily="34" charset="0"/>
                <a:cs typeface="Arial" panose="020B0604020202020204" pitchFamily="34" charset="0"/>
              </a:rPr>
              <a:t>Note:</a:t>
            </a:r>
            <a:r>
              <a:rPr lang="en-US" sz="1800" dirty="0">
                <a:effectLst/>
                <a:latin typeface="Arial" panose="020B0604020202020204" pitchFamily="34" charset="0"/>
                <a:ea typeface="Calibri" panose="020F0502020204030204" pitchFamily="34" charset="0"/>
                <a:cs typeface="Arial" panose="020B0604020202020204" pitchFamily="34" charset="0"/>
              </a:rPr>
              <a:t> prior to enabling NCSR Integration, ensure that your administrator/IT provider has enabled NCSR access. </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A38010F6-3E74-4AA0-9482-161444A30B19}"/>
              </a:ext>
            </a:extLst>
          </p:cNvPr>
          <p:cNvSpPr txBox="1"/>
          <p:nvPr/>
        </p:nvSpPr>
        <p:spPr>
          <a:xfrm>
            <a:off x="1699280" y="3310423"/>
            <a:ext cx="5455071" cy="2394886"/>
          </a:xfrm>
          <a:prstGeom prst="rect">
            <a:avLst/>
          </a:prstGeom>
          <a:noFill/>
        </p:spPr>
        <p:txBody>
          <a:bodyPr wrap="square">
            <a:spAutoFit/>
          </a:bodyPr>
          <a:lstStyle/>
          <a:p>
            <a:r>
              <a:rPr lang="en-US" sz="2000" b="1" cap="small" dirty="0">
                <a:solidFill>
                  <a:srgbClr val="0033A0"/>
                </a:solidFill>
                <a:effectLst/>
                <a:latin typeface="Arial" panose="020B0604020202020204" pitchFamily="34" charset="0"/>
                <a:ea typeface="Calibri" panose="020F0502020204030204" pitchFamily="34" charset="0"/>
                <a:hlinkClick r:id="rId11">
                  <a:extLst>
                    <a:ext uri="{A12FA001-AC4F-418D-AE19-62706E023703}">
                      <ahyp:hlinkClr xmlns:ahyp="http://schemas.microsoft.com/office/drawing/2018/hyperlinkcolor" val="tx"/>
                    </a:ext>
                  </a:extLst>
                </a:hlinkClick>
              </a:rPr>
              <a:t>BP Premier Saffron</a:t>
            </a:r>
            <a:endParaRPr lang="en-US" sz="2000" b="1" cap="small" dirty="0">
              <a:solidFill>
                <a:srgbClr val="0033A0"/>
              </a:solidFill>
              <a:effectLst/>
              <a:latin typeface="Arial" panose="020B0604020202020204" pitchFamily="34" charset="0"/>
              <a:ea typeface="Calibri" panose="020F0502020204030204" pitchFamily="34" charset="0"/>
            </a:endParaRPr>
          </a:p>
          <a:p>
            <a:pPr>
              <a:lnSpc>
                <a:spcPct val="107000"/>
              </a:lnSpc>
              <a:spcAft>
                <a:spcPts val="800"/>
              </a:spcAft>
            </a:pPr>
            <a:r>
              <a:rPr lang="en-US" sz="1800" b="1" dirty="0">
                <a:solidFill>
                  <a:srgbClr val="0033A0"/>
                </a:solidFill>
                <a:effectLst/>
                <a:latin typeface="Arial" panose="020B0604020202020204" pitchFamily="34" charset="0"/>
                <a:ea typeface="Calibri" panose="020F0502020204030204" pitchFamily="34" charset="0"/>
                <a:cs typeface="Arial" panose="020B0604020202020204" pitchFamily="34" charset="0"/>
              </a:rPr>
              <a:t>Search:</a:t>
            </a:r>
            <a:r>
              <a:rPr lang="en-US" sz="1800" dirty="0">
                <a:solidFill>
                  <a:srgbClr val="0033A0"/>
                </a:solidFill>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Set up &gt; Clinical Integrations &gt; Set up NCSR Integration</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rgbClr val="0033A0"/>
                </a:solidFill>
                <a:effectLst/>
                <a:latin typeface="Arial" panose="020B0604020202020204" pitchFamily="34" charset="0"/>
                <a:ea typeface="Calibri" panose="020F0502020204030204" pitchFamily="34" charset="0"/>
                <a:cs typeface="Arial" panose="020B0604020202020204" pitchFamily="34" charset="0"/>
              </a:rPr>
              <a:t>Note:</a:t>
            </a:r>
            <a:r>
              <a:rPr lang="en-US" sz="1800" dirty="0">
                <a:effectLst/>
                <a:latin typeface="Arial" panose="020B0604020202020204" pitchFamily="34" charset="0"/>
                <a:ea typeface="Calibri" panose="020F0502020204030204" pitchFamily="34" charset="0"/>
                <a:cs typeface="Arial" panose="020B0604020202020204" pitchFamily="34" charset="0"/>
              </a:rPr>
              <a:t> prior to enabling NCSR Integration, ensure that FHIR API has been installed first on your General Practice server. </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2000" b="1" cap="small" dirty="0">
                <a:solidFill>
                  <a:srgbClr val="0033A0"/>
                </a:solidFill>
                <a:effectLst/>
                <a:latin typeface="Arial" panose="020B0604020202020204" pitchFamily="34" charset="0"/>
                <a:ea typeface="Calibri" panose="020F0502020204030204" pitchFamily="34" charset="0"/>
              </a:rPr>
              <a:t> </a:t>
            </a:r>
            <a:endParaRPr lang="en-US" sz="2000" b="1" u="sng" cap="small" dirty="0">
              <a:solidFill>
                <a:srgbClr val="0033A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2DF9ACA-699C-4899-9C16-F238CA618FDB}"/>
              </a:ext>
            </a:extLst>
          </p:cNvPr>
          <p:cNvSpPr txBox="1"/>
          <p:nvPr/>
        </p:nvSpPr>
        <p:spPr>
          <a:xfrm>
            <a:off x="9060795" y="3379001"/>
            <a:ext cx="4908252" cy="1323439"/>
          </a:xfrm>
          <a:prstGeom prst="rect">
            <a:avLst/>
          </a:prstGeom>
          <a:noFill/>
        </p:spPr>
        <p:txBody>
          <a:bodyPr wrap="square">
            <a:spAutoFit/>
          </a:bodyPr>
          <a:lstStyle/>
          <a:p>
            <a:r>
              <a:rPr lang="en-US" sz="2000" b="1" cap="small" dirty="0">
                <a:solidFill>
                  <a:srgbClr val="0033A0"/>
                </a:solidFill>
                <a:effectLst/>
                <a:latin typeface="Arial" panose="020B0604020202020204" pitchFamily="34" charset="0"/>
                <a:ea typeface="Calibri" panose="020F0502020204030204" pitchFamily="34" charset="0"/>
                <a:hlinkClick r:id="rId12">
                  <a:extLst>
                    <a:ext uri="{A12FA001-AC4F-418D-AE19-62706E023703}">
                      <ahyp:hlinkClr xmlns:ahyp="http://schemas.microsoft.com/office/drawing/2018/hyperlinkcolor" val="tx"/>
                    </a:ext>
                  </a:extLst>
                </a:hlinkClick>
              </a:rPr>
              <a:t>Medical Director Online Help</a:t>
            </a:r>
            <a:endParaRPr lang="en-US" sz="2000" b="1" cap="small" dirty="0">
              <a:solidFill>
                <a:srgbClr val="0033A0"/>
              </a:solidFill>
              <a:latin typeface="Arial" panose="020B0604020202020204" pitchFamily="34" charset="0"/>
              <a:ea typeface="Calibri" panose="020F0502020204030204" pitchFamily="34" charset="0"/>
            </a:endParaRPr>
          </a:p>
          <a:p>
            <a:r>
              <a:rPr lang="en-US" sz="2000" b="1" dirty="0">
                <a:solidFill>
                  <a:srgbClr val="0033A0"/>
                </a:solidFill>
                <a:effectLst/>
                <a:latin typeface="Arial" panose="020B0604020202020204" pitchFamily="34" charset="0"/>
                <a:ea typeface="Calibri" panose="020F0502020204030204" pitchFamily="34" charset="0"/>
              </a:rPr>
              <a:t>Search:</a:t>
            </a:r>
            <a:r>
              <a:rPr lang="en-US" sz="2000" dirty="0">
                <a:solidFill>
                  <a:srgbClr val="0033A0"/>
                </a:solidFill>
                <a:effectLst/>
                <a:latin typeface="Arial" panose="020B0604020202020204" pitchFamily="34" charset="0"/>
                <a:ea typeface="Calibri" panose="020F0502020204030204" pitchFamily="34" charset="0"/>
              </a:rPr>
              <a:t> </a:t>
            </a:r>
            <a:r>
              <a:rPr lang="en-US" sz="2000" dirty="0">
                <a:effectLst/>
                <a:latin typeface="Arial" panose="020B0604020202020204" pitchFamily="34" charset="0"/>
                <a:ea typeface="Calibri" panose="020F0502020204030204" pitchFamily="34" charset="0"/>
              </a:rPr>
              <a:t>User Guides &gt; Clinical &gt; eHealth &gt; Widgets &gt; Telstra Health NCSR Widget</a:t>
            </a:r>
            <a:endParaRPr lang="en-AU" sz="2400" b="1" cap="small" dirty="0">
              <a:solidFill>
                <a:srgbClr val="0033A0"/>
              </a:solidFill>
            </a:endParaRPr>
          </a:p>
          <a:p>
            <a:endParaRPr lang="en-AU" sz="2000" b="1" cap="small" dirty="0">
              <a:solidFill>
                <a:srgbClr val="0033A0"/>
              </a:solidFill>
            </a:endParaRPr>
          </a:p>
        </p:txBody>
      </p:sp>
      <p:sp>
        <p:nvSpPr>
          <p:cNvPr id="2" name="Title 2">
            <a:extLst>
              <a:ext uri="{FF2B5EF4-FFF2-40B4-BE49-F238E27FC236}">
                <a16:creationId xmlns:a16="http://schemas.microsoft.com/office/drawing/2014/main" id="{B0D6D782-0CFC-FDB7-8936-85283B4093C0}"/>
              </a:ext>
            </a:extLst>
          </p:cNvPr>
          <p:cNvSpPr txBox="1">
            <a:spLocks/>
          </p:cNvSpPr>
          <p:nvPr/>
        </p:nvSpPr>
        <p:spPr>
          <a:xfrm>
            <a:off x="900873" y="761391"/>
            <a:ext cx="23102596" cy="1190211"/>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dirty="0"/>
              <a:t>National Cancer screening register: access via integrated software</a:t>
            </a:r>
            <a:br>
              <a:rPr lang="en-AU" dirty="0"/>
            </a:br>
            <a:r>
              <a:rPr lang="en-AU" cap="none" dirty="0">
                <a:solidFill>
                  <a:srgbClr val="A4DBE8"/>
                </a:solidFill>
              </a:rPr>
              <a:t>Functionality in clinical software</a:t>
            </a:r>
          </a:p>
        </p:txBody>
      </p:sp>
    </p:spTree>
    <p:extLst>
      <p:ext uri="{BB962C8B-B14F-4D97-AF65-F5344CB8AC3E}">
        <p14:creationId xmlns:p14="http://schemas.microsoft.com/office/powerpoint/2010/main" val="87529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9AC65F-EEF2-432A-BA60-9B0FED330C1D}"/>
              </a:ext>
            </a:extLst>
          </p:cNvPr>
          <p:cNvSpPr>
            <a:spLocks noGrp="1"/>
          </p:cNvSpPr>
          <p:nvPr>
            <p:ph type="sldNum" sz="quarter" idx="12"/>
          </p:nvPr>
        </p:nvSpPr>
        <p:spPr/>
        <p:txBody>
          <a:bodyPr/>
          <a:lstStyle/>
          <a:p>
            <a:fld id="{F5AEA0E0-5CC6-4BD0-905C-A0021E419432}" type="slidenum">
              <a:rPr lang="en-GB" smtClean="0"/>
              <a:pPr/>
              <a:t>16</a:t>
            </a:fld>
            <a:endParaRPr lang="en-GB"/>
          </a:p>
        </p:txBody>
      </p:sp>
      <p:pic>
        <p:nvPicPr>
          <p:cNvPr id="8" name="Picture 7">
            <a:extLst>
              <a:ext uri="{FF2B5EF4-FFF2-40B4-BE49-F238E27FC236}">
                <a16:creationId xmlns:a16="http://schemas.microsoft.com/office/drawing/2014/main" id="{FBF5C038-0A06-49E9-9F80-DE0A381BA39D}"/>
              </a:ext>
            </a:extLst>
          </p:cNvPr>
          <p:cNvPicPr>
            <a:picLocks noChangeAspect="1"/>
          </p:cNvPicPr>
          <p:nvPr/>
        </p:nvPicPr>
        <p:blipFill rotWithShape="1">
          <a:blip r:embed="rId2"/>
          <a:srcRect l="854" t="10948" b="9080"/>
          <a:stretch/>
        </p:blipFill>
        <p:spPr>
          <a:xfrm>
            <a:off x="7004255" y="4478673"/>
            <a:ext cx="8848725" cy="3104225"/>
          </a:xfrm>
          <a:prstGeom prst="rect">
            <a:avLst/>
          </a:prstGeom>
        </p:spPr>
      </p:pic>
      <p:sp>
        <p:nvSpPr>
          <p:cNvPr id="13" name="Title 5">
            <a:extLst>
              <a:ext uri="{FF2B5EF4-FFF2-40B4-BE49-F238E27FC236}">
                <a16:creationId xmlns:a16="http://schemas.microsoft.com/office/drawing/2014/main" id="{708BB1EE-6E8F-4149-9D86-61279AFB325E}"/>
              </a:ext>
            </a:extLst>
          </p:cNvPr>
          <p:cNvSpPr txBox="1">
            <a:spLocks/>
          </p:cNvSpPr>
          <p:nvPr/>
        </p:nvSpPr>
        <p:spPr>
          <a:xfrm>
            <a:off x="1123951" y="3276153"/>
            <a:ext cx="7600950" cy="567625"/>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GB" dirty="0"/>
              <a:t>Opportunistic: Real-time</a:t>
            </a:r>
          </a:p>
        </p:txBody>
      </p:sp>
      <p:sp>
        <p:nvSpPr>
          <p:cNvPr id="14" name="Title 5">
            <a:extLst>
              <a:ext uri="{FF2B5EF4-FFF2-40B4-BE49-F238E27FC236}">
                <a16:creationId xmlns:a16="http://schemas.microsoft.com/office/drawing/2014/main" id="{16FE000E-EBCE-44A2-8041-F2386A4A38EC}"/>
              </a:ext>
            </a:extLst>
          </p:cNvPr>
          <p:cNvSpPr txBox="1">
            <a:spLocks/>
          </p:cNvSpPr>
          <p:nvPr/>
        </p:nvSpPr>
        <p:spPr>
          <a:xfrm>
            <a:off x="15659100" y="3276153"/>
            <a:ext cx="7953375" cy="567625"/>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GB" dirty="0"/>
              <a:t>Systematic: Data cleansing </a:t>
            </a:r>
          </a:p>
        </p:txBody>
      </p:sp>
      <p:sp>
        <p:nvSpPr>
          <p:cNvPr id="16" name="TextBox 15">
            <a:extLst>
              <a:ext uri="{FF2B5EF4-FFF2-40B4-BE49-F238E27FC236}">
                <a16:creationId xmlns:a16="http://schemas.microsoft.com/office/drawing/2014/main" id="{D722625A-8023-42BA-A9D7-C462F98CBAEA}"/>
              </a:ext>
            </a:extLst>
          </p:cNvPr>
          <p:cNvSpPr txBox="1"/>
          <p:nvPr/>
        </p:nvSpPr>
        <p:spPr>
          <a:xfrm>
            <a:off x="1123951" y="3982135"/>
            <a:ext cx="6324600" cy="4565673"/>
          </a:xfrm>
          <a:prstGeom prst="rect">
            <a:avLst/>
          </a:prstGeom>
          <a:noFill/>
        </p:spPr>
        <p:txBody>
          <a:bodyPr wrap="square">
            <a:spAutoFit/>
          </a:bodyPr>
          <a:lstStyle/>
          <a:p>
            <a:pPr marL="571500" indent="-571500">
              <a:lnSpc>
                <a:spcPct val="200000"/>
              </a:lnSpc>
              <a:buFontTx/>
              <a:buChar char="-"/>
            </a:pPr>
            <a:r>
              <a:rPr lang="en-GB" sz="3000" dirty="0">
                <a:solidFill>
                  <a:srgbClr val="0033A0"/>
                </a:solidFill>
              </a:rPr>
              <a:t>New patient forms and consults</a:t>
            </a:r>
          </a:p>
          <a:p>
            <a:pPr marL="571500" indent="-571500">
              <a:lnSpc>
                <a:spcPct val="200000"/>
              </a:lnSpc>
              <a:buFontTx/>
              <a:buChar char="-"/>
            </a:pPr>
            <a:r>
              <a:rPr lang="en-GB" sz="3000" dirty="0">
                <a:solidFill>
                  <a:srgbClr val="0033A0"/>
                </a:solidFill>
              </a:rPr>
              <a:t>Health assessment inclusions</a:t>
            </a:r>
          </a:p>
          <a:p>
            <a:pPr marL="571500" indent="-571500">
              <a:lnSpc>
                <a:spcPct val="200000"/>
              </a:lnSpc>
              <a:buFontTx/>
              <a:buChar char="-"/>
            </a:pPr>
            <a:r>
              <a:rPr lang="en-GB" sz="3000" dirty="0">
                <a:solidFill>
                  <a:srgbClr val="0033A0"/>
                </a:solidFill>
              </a:rPr>
              <a:t>715 Health assessments</a:t>
            </a:r>
          </a:p>
          <a:p>
            <a:pPr marL="571500" indent="-571500">
              <a:lnSpc>
                <a:spcPct val="200000"/>
              </a:lnSpc>
              <a:buFontTx/>
              <a:buChar char="-"/>
            </a:pPr>
            <a:r>
              <a:rPr lang="en-GB" sz="3000" dirty="0">
                <a:solidFill>
                  <a:srgbClr val="0033A0"/>
                </a:solidFill>
              </a:rPr>
              <a:t>GPMP inclusions</a:t>
            </a:r>
          </a:p>
          <a:p>
            <a:pPr marL="571500" indent="-571500">
              <a:lnSpc>
                <a:spcPct val="200000"/>
              </a:lnSpc>
              <a:buFontTx/>
              <a:buChar char="-"/>
            </a:pPr>
            <a:r>
              <a:rPr lang="en-GB" sz="3000" dirty="0">
                <a:solidFill>
                  <a:srgbClr val="0033A0"/>
                </a:solidFill>
              </a:rPr>
              <a:t>Actions/Alerts </a:t>
            </a:r>
            <a:endParaRPr lang="en-AU" sz="3000" dirty="0">
              <a:solidFill>
                <a:srgbClr val="0033A0"/>
              </a:solidFill>
            </a:endParaRPr>
          </a:p>
        </p:txBody>
      </p:sp>
      <p:sp>
        <p:nvSpPr>
          <p:cNvPr id="17" name="TextBox 16">
            <a:extLst>
              <a:ext uri="{FF2B5EF4-FFF2-40B4-BE49-F238E27FC236}">
                <a16:creationId xmlns:a16="http://schemas.microsoft.com/office/drawing/2014/main" id="{9F8BD2D1-DD65-4332-8D7B-0C71028B2DD7}"/>
              </a:ext>
            </a:extLst>
          </p:cNvPr>
          <p:cNvSpPr txBox="1"/>
          <p:nvPr/>
        </p:nvSpPr>
        <p:spPr>
          <a:xfrm>
            <a:off x="15852980" y="3964835"/>
            <a:ext cx="6324600" cy="3642344"/>
          </a:xfrm>
          <a:prstGeom prst="rect">
            <a:avLst/>
          </a:prstGeom>
          <a:noFill/>
        </p:spPr>
        <p:txBody>
          <a:bodyPr wrap="square">
            <a:spAutoFit/>
          </a:bodyPr>
          <a:lstStyle/>
          <a:p>
            <a:pPr marL="571500" indent="-571500">
              <a:lnSpc>
                <a:spcPct val="200000"/>
              </a:lnSpc>
              <a:buFontTx/>
              <a:buChar char="-"/>
            </a:pPr>
            <a:r>
              <a:rPr lang="en-GB" sz="3000" dirty="0">
                <a:solidFill>
                  <a:srgbClr val="0033A0"/>
                </a:solidFill>
              </a:rPr>
              <a:t>PEN CS/CAT 4 </a:t>
            </a:r>
          </a:p>
          <a:p>
            <a:pPr marL="571500" indent="-571500">
              <a:lnSpc>
                <a:spcPct val="200000"/>
              </a:lnSpc>
              <a:buFontTx/>
              <a:buChar char="-"/>
            </a:pPr>
            <a:r>
              <a:rPr lang="en-GB" sz="3000" dirty="0">
                <a:solidFill>
                  <a:srgbClr val="0033A0"/>
                </a:solidFill>
              </a:rPr>
              <a:t>Identify underscreened patients</a:t>
            </a:r>
          </a:p>
          <a:p>
            <a:pPr marL="571500" indent="-571500">
              <a:lnSpc>
                <a:spcPct val="200000"/>
              </a:lnSpc>
              <a:buFontTx/>
              <a:buChar char="-"/>
            </a:pPr>
            <a:r>
              <a:rPr lang="en-GB" sz="3000" dirty="0">
                <a:solidFill>
                  <a:srgbClr val="0033A0"/>
                </a:solidFill>
              </a:rPr>
              <a:t>Discuss your patients of focus</a:t>
            </a:r>
          </a:p>
          <a:p>
            <a:pPr marL="571500" indent="-571500">
              <a:lnSpc>
                <a:spcPct val="200000"/>
              </a:lnSpc>
              <a:buFontTx/>
              <a:buChar char="-"/>
            </a:pPr>
            <a:r>
              <a:rPr lang="en-GB" sz="3000" dirty="0">
                <a:solidFill>
                  <a:srgbClr val="0033A0"/>
                </a:solidFill>
              </a:rPr>
              <a:t>Effective reminders</a:t>
            </a:r>
          </a:p>
        </p:txBody>
      </p:sp>
      <p:pic>
        <p:nvPicPr>
          <p:cNvPr id="18" name="Picture 17">
            <a:extLst>
              <a:ext uri="{FF2B5EF4-FFF2-40B4-BE49-F238E27FC236}">
                <a16:creationId xmlns:a16="http://schemas.microsoft.com/office/drawing/2014/main" id="{BE5317D5-7EBF-4156-A98F-CE5579218EF1}"/>
              </a:ext>
            </a:extLst>
          </p:cNvPr>
          <p:cNvPicPr>
            <a:picLocks noChangeAspect="1"/>
          </p:cNvPicPr>
          <p:nvPr/>
        </p:nvPicPr>
        <p:blipFill>
          <a:blip r:embed="rId3"/>
          <a:stretch>
            <a:fillRect/>
          </a:stretch>
        </p:blipFill>
        <p:spPr>
          <a:xfrm>
            <a:off x="6392474" y="9234887"/>
            <a:ext cx="12357839" cy="2409919"/>
          </a:xfrm>
          <a:prstGeom prst="rect">
            <a:avLst/>
          </a:prstGeom>
        </p:spPr>
      </p:pic>
      <p:sp>
        <p:nvSpPr>
          <p:cNvPr id="19" name="TextBox 18">
            <a:extLst>
              <a:ext uri="{FF2B5EF4-FFF2-40B4-BE49-F238E27FC236}">
                <a16:creationId xmlns:a16="http://schemas.microsoft.com/office/drawing/2014/main" id="{6B9476EF-015A-43B4-92F5-EC534CC07791}"/>
              </a:ext>
            </a:extLst>
          </p:cNvPr>
          <p:cNvSpPr txBox="1"/>
          <p:nvPr/>
        </p:nvSpPr>
        <p:spPr>
          <a:xfrm>
            <a:off x="6609118" y="8948927"/>
            <a:ext cx="11625291" cy="3170099"/>
          </a:xfrm>
          <a:prstGeom prst="rect">
            <a:avLst/>
          </a:prstGeom>
          <a:noFill/>
        </p:spPr>
        <p:txBody>
          <a:bodyPr wrap="square" rtlCol="0">
            <a:spAutoFit/>
          </a:bodyPr>
          <a:lstStyle/>
          <a:p>
            <a:pPr marL="742950" lvl="1" indent="-285750">
              <a:buFont typeface="Calibri" panose="020F0502020204030204" pitchFamily="34" charset="0"/>
              <a:buChar char="›"/>
              <a:tabLst>
                <a:tab pos="144145" algn="l"/>
              </a:tabLst>
            </a:pPr>
            <a:r>
              <a:rPr lang="en-AU" sz="2000" i="1" cap="small" dirty="0">
                <a:solidFill>
                  <a:srgbClr val="0033A0"/>
                </a:solidFill>
                <a:effectLst/>
                <a:latin typeface="+mj-lt"/>
                <a:ea typeface="Calibri" panose="020F0502020204030204" pitchFamily="34" charset="0"/>
                <a:cs typeface="Times New Roman" panose="02020603050405020304" pitchFamily="18" charset="0"/>
              </a:rPr>
              <a:t>Quality Improvement Practice Incentive Program </a:t>
            </a:r>
          </a:p>
          <a:p>
            <a:pPr marL="1600200" lvl="3" indent="-228600">
              <a:buFont typeface="Calibri" panose="020F0502020204030204" pitchFamily="34" charset="0"/>
              <a:buChar char="–"/>
              <a:tabLst>
                <a:tab pos="144145" algn="l"/>
                <a:tab pos="540385" algn="l"/>
              </a:tabLst>
            </a:pPr>
            <a:r>
              <a:rPr lang="en-AU" sz="2000" i="1" dirty="0">
                <a:solidFill>
                  <a:srgbClr val="0033A0"/>
                </a:solidFill>
                <a:effectLst/>
                <a:latin typeface="+mj-lt"/>
                <a:ea typeface="Calibri" panose="020F0502020204030204" pitchFamily="34" charset="0"/>
                <a:cs typeface="Times New Roman" panose="02020603050405020304" pitchFamily="18" charset="0"/>
              </a:rPr>
              <a:t>QIM9: proportion of female patients with an up-to-date cervical screening</a:t>
            </a:r>
          </a:p>
          <a:p>
            <a:pPr marL="1371600" lvl="3">
              <a:tabLst>
                <a:tab pos="144145" algn="l"/>
                <a:tab pos="540385" algn="l"/>
              </a:tabLst>
            </a:pPr>
            <a:endParaRPr lang="en-AU" sz="2000" i="1" dirty="0">
              <a:solidFill>
                <a:srgbClr val="0033A0"/>
              </a:solidFill>
              <a:effectLst/>
              <a:latin typeface="+mj-lt"/>
              <a:ea typeface="Calibri" panose="020F0502020204030204" pitchFamily="34" charset="0"/>
              <a:cs typeface="Times New Roman" panose="02020603050405020304" pitchFamily="18" charset="0"/>
            </a:endParaRPr>
          </a:p>
          <a:p>
            <a:pPr marL="742950" lvl="1" indent="-285750">
              <a:buFont typeface="Calibri" panose="020F0502020204030204" pitchFamily="34" charset="0"/>
              <a:buChar char="›"/>
              <a:tabLst>
                <a:tab pos="144145" algn="l"/>
              </a:tabLst>
            </a:pPr>
            <a:r>
              <a:rPr lang="en-AU" sz="2000" i="1" cap="small" dirty="0">
                <a:solidFill>
                  <a:srgbClr val="0033A0"/>
                </a:solidFill>
                <a:effectLst/>
                <a:latin typeface="+mj-lt"/>
                <a:ea typeface="Calibri" panose="020F0502020204030204" pitchFamily="34" charset="0"/>
                <a:cs typeface="Times New Roman" panose="02020603050405020304" pitchFamily="18" charset="0"/>
              </a:rPr>
              <a:t>RACGP Standards for General Practice (5</a:t>
            </a:r>
            <a:r>
              <a:rPr lang="en-AU" sz="2000" i="1" cap="small" baseline="30000" dirty="0">
                <a:solidFill>
                  <a:srgbClr val="0033A0"/>
                </a:solidFill>
                <a:effectLst/>
                <a:latin typeface="+mj-lt"/>
                <a:ea typeface="Calibri" panose="020F0502020204030204" pitchFamily="34" charset="0"/>
                <a:cs typeface="Times New Roman" panose="02020603050405020304" pitchFamily="18" charset="0"/>
              </a:rPr>
              <a:t>th</a:t>
            </a:r>
            <a:r>
              <a:rPr lang="en-AU" sz="2000" i="1" cap="small" dirty="0">
                <a:solidFill>
                  <a:srgbClr val="0033A0"/>
                </a:solidFill>
                <a:effectLst/>
                <a:latin typeface="+mj-lt"/>
                <a:ea typeface="Calibri" panose="020F0502020204030204" pitchFamily="34" charset="0"/>
                <a:cs typeface="Times New Roman" panose="02020603050405020304" pitchFamily="18" charset="0"/>
              </a:rPr>
              <a:t> edition) Accreditation</a:t>
            </a:r>
          </a:p>
          <a:p>
            <a:pPr marL="1600200" lvl="3" indent="-228600">
              <a:buFont typeface="Calibri" panose="020F0502020204030204" pitchFamily="34" charset="0"/>
              <a:buChar char="–"/>
              <a:tabLst>
                <a:tab pos="144145" algn="l"/>
                <a:tab pos="540385" algn="l"/>
              </a:tabLst>
            </a:pPr>
            <a:r>
              <a:rPr lang="en-AU" sz="2000" i="1" dirty="0">
                <a:solidFill>
                  <a:srgbClr val="0033A0"/>
                </a:solidFill>
                <a:effectLst/>
                <a:latin typeface="+mj-lt"/>
                <a:ea typeface="Calibri" panose="020F0502020204030204" pitchFamily="34" charset="0"/>
                <a:cs typeface="Times New Roman" panose="02020603050405020304" pitchFamily="18" charset="0"/>
              </a:rPr>
              <a:t>Core Standard 6: Information Management</a:t>
            </a:r>
          </a:p>
          <a:p>
            <a:pPr marL="1600200" lvl="3" indent="-228600">
              <a:buFont typeface="Calibri" panose="020F0502020204030204" pitchFamily="34" charset="0"/>
              <a:buChar char="–"/>
              <a:tabLst>
                <a:tab pos="144145" algn="l"/>
                <a:tab pos="540385" algn="l"/>
              </a:tabLst>
            </a:pPr>
            <a:r>
              <a:rPr lang="en-AU" sz="2000" i="1" dirty="0">
                <a:solidFill>
                  <a:srgbClr val="0033A0"/>
                </a:solidFill>
                <a:effectLst/>
                <a:latin typeface="+mj-lt"/>
                <a:ea typeface="Calibri" panose="020F0502020204030204" pitchFamily="34" charset="0"/>
                <a:cs typeface="Times New Roman" panose="02020603050405020304" pitchFamily="18" charset="0"/>
              </a:rPr>
              <a:t>GP Standard 2: Comprehensive Care</a:t>
            </a:r>
          </a:p>
          <a:p>
            <a:pPr marL="1600200" lvl="3" indent="-228600">
              <a:buFont typeface="Calibri" panose="020F0502020204030204" pitchFamily="34" charset="0"/>
              <a:buChar char="–"/>
              <a:tabLst>
                <a:tab pos="144145" algn="l"/>
                <a:tab pos="540385" algn="l"/>
              </a:tabLst>
            </a:pPr>
            <a:r>
              <a:rPr lang="en-AU" sz="2000" i="1" dirty="0">
                <a:solidFill>
                  <a:srgbClr val="0033A0"/>
                </a:solidFill>
                <a:effectLst/>
                <a:latin typeface="+mj-lt"/>
                <a:ea typeface="Calibri" panose="020F0502020204030204" pitchFamily="34" charset="0"/>
                <a:cs typeface="Times New Roman" panose="02020603050405020304" pitchFamily="18" charset="0"/>
              </a:rPr>
              <a:t>QI Standard 2: Clinical Indicators</a:t>
            </a:r>
          </a:p>
          <a:p>
            <a:pPr marL="1371600" lvl="3">
              <a:tabLst>
                <a:tab pos="144145" algn="l"/>
                <a:tab pos="540385" algn="l"/>
              </a:tabLst>
            </a:pPr>
            <a:endParaRPr lang="en-AU" sz="2000" i="1" dirty="0">
              <a:solidFill>
                <a:srgbClr val="0033A0"/>
              </a:solidFill>
              <a:effectLst/>
              <a:latin typeface="+mj-lt"/>
              <a:ea typeface="Calibri" panose="020F0502020204030204" pitchFamily="34" charset="0"/>
              <a:cs typeface="Times New Roman" panose="02020603050405020304" pitchFamily="18" charset="0"/>
            </a:endParaRPr>
          </a:p>
          <a:p>
            <a:pPr marL="742950" lvl="1" indent="-285750">
              <a:buFont typeface="Calibri" panose="020F0502020204030204" pitchFamily="34" charset="0"/>
              <a:buChar char="›"/>
              <a:tabLst>
                <a:tab pos="144145" algn="l"/>
              </a:tabLst>
            </a:pPr>
            <a:r>
              <a:rPr lang="en-AU" sz="2000" i="1" cap="small" dirty="0">
                <a:solidFill>
                  <a:srgbClr val="0033A0"/>
                </a:solidFill>
                <a:effectLst/>
                <a:latin typeface="+mj-lt"/>
                <a:ea typeface="Calibri" panose="020F0502020204030204" pitchFamily="34" charset="0"/>
                <a:cs typeface="Times New Roman" panose="02020603050405020304" pitchFamily="18" charset="0"/>
              </a:rPr>
              <a:t>My Health Record Practice Incentive Program </a:t>
            </a:r>
          </a:p>
          <a:p>
            <a:pPr marL="1600200" lvl="3" indent="-228600">
              <a:buFont typeface="Calibri" panose="020F0502020204030204" pitchFamily="34" charset="0"/>
              <a:buChar char="–"/>
              <a:tabLst>
                <a:tab pos="144145" algn="l"/>
                <a:tab pos="540385" algn="l"/>
              </a:tabLst>
            </a:pPr>
            <a:r>
              <a:rPr lang="en-AU" sz="2000" i="1" dirty="0">
                <a:solidFill>
                  <a:srgbClr val="0033A0"/>
                </a:solidFill>
                <a:effectLst/>
                <a:latin typeface="+mj-lt"/>
                <a:ea typeface="Calibri" panose="020F0502020204030204" pitchFamily="34" charset="0"/>
                <a:cs typeface="Times New Roman" panose="02020603050405020304" pitchFamily="18" charset="0"/>
              </a:rPr>
              <a:t>Requirement 3: Data Records and Clinical Coding and secure messaging</a:t>
            </a:r>
          </a:p>
        </p:txBody>
      </p:sp>
      <p:sp>
        <p:nvSpPr>
          <p:cNvPr id="2" name="Title 2">
            <a:extLst>
              <a:ext uri="{FF2B5EF4-FFF2-40B4-BE49-F238E27FC236}">
                <a16:creationId xmlns:a16="http://schemas.microsoft.com/office/drawing/2014/main" id="{28500B34-738F-1C8E-DF33-8AACBF2BACC2}"/>
              </a:ext>
            </a:extLst>
          </p:cNvPr>
          <p:cNvSpPr txBox="1">
            <a:spLocks/>
          </p:cNvSpPr>
          <p:nvPr/>
        </p:nvSpPr>
        <p:spPr>
          <a:xfrm>
            <a:off x="1020095" y="671745"/>
            <a:ext cx="23102596" cy="1190211"/>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dirty="0"/>
              <a:t>National Cancer screening register</a:t>
            </a:r>
            <a:br>
              <a:rPr lang="en-AU" dirty="0"/>
            </a:br>
            <a:r>
              <a:rPr lang="en-AU" cap="none" dirty="0">
                <a:solidFill>
                  <a:srgbClr val="A4DBE8"/>
                </a:solidFill>
              </a:rPr>
              <a:t>Utilising the Register in General Practice</a:t>
            </a:r>
          </a:p>
        </p:txBody>
      </p:sp>
    </p:spTree>
    <p:extLst>
      <p:ext uri="{BB962C8B-B14F-4D97-AF65-F5344CB8AC3E}">
        <p14:creationId xmlns:p14="http://schemas.microsoft.com/office/powerpoint/2010/main" val="2151328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C2204D-16D8-43C9-96E5-6FBAE239106F}"/>
              </a:ext>
            </a:extLst>
          </p:cNvPr>
          <p:cNvSpPr>
            <a:spLocks noGrp="1"/>
          </p:cNvSpPr>
          <p:nvPr>
            <p:ph type="sldNum" sz="quarter" idx="12"/>
          </p:nvPr>
        </p:nvSpPr>
        <p:spPr/>
        <p:txBody>
          <a:bodyPr/>
          <a:lstStyle/>
          <a:p>
            <a:fld id="{F5AEA0E0-5CC6-4BD0-905C-A0021E419432}" type="slidenum">
              <a:rPr lang="en-GB" smtClean="0"/>
              <a:pPr/>
              <a:t>17</a:t>
            </a:fld>
            <a:endParaRPr lang="en-GB"/>
          </a:p>
        </p:txBody>
      </p:sp>
      <p:sp>
        <p:nvSpPr>
          <p:cNvPr id="20" name="TextBox 19">
            <a:extLst>
              <a:ext uri="{FF2B5EF4-FFF2-40B4-BE49-F238E27FC236}">
                <a16:creationId xmlns:a16="http://schemas.microsoft.com/office/drawing/2014/main" id="{BCCD675C-57ED-4410-944D-F221FD4F4BE1}"/>
              </a:ext>
            </a:extLst>
          </p:cNvPr>
          <p:cNvSpPr txBox="1"/>
          <p:nvPr/>
        </p:nvSpPr>
        <p:spPr>
          <a:xfrm>
            <a:off x="4694400" y="1815008"/>
            <a:ext cx="12194770" cy="1938992"/>
          </a:xfrm>
          <a:prstGeom prst="rect">
            <a:avLst/>
          </a:prstGeom>
          <a:noFill/>
        </p:spPr>
        <p:txBody>
          <a:bodyPr wrap="square">
            <a:spAutoFit/>
          </a:bodyPr>
          <a:lstStyle/>
          <a:p>
            <a:endParaRPr lang="en-US" sz="2400" b="1" dirty="0">
              <a:solidFill>
                <a:srgbClr val="0033A0"/>
              </a:solidFill>
              <a:latin typeface="+mj-lt"/>
              <a:ea typeface="Times New Roman" panose="02020603050405020304" pitchFamily="18" charset="0"/>
            </a:endParaRPr>
          </a:p>
          <a:p>
            <a:r>
              <a:rPr lang="en-US" sz="2400" dirty="0">
                <a:solidFill>
                  <a:srgbClr val="0033A0"/>
                </a:solidFill>
                <a:effectLst/>
                <a:latin typeface="+mj-lt"/>
                <a:ea typeface="Times New Roman" panose="02020603050405020304" pitchFamily="18" charset="0"/>
              </a:rPr>
              <a:t>Healthcare Identifier Service: 1300 361 457 </a:t>
            </a:r>
          </a:p>
          <a:p>
            <a:endParaRPr lang="en-AU" sz="2400" dirty="0">
              <a:solidFill>
                <a:srgbClr val="0033A0"/>
              </a:solidFill>
              <a:effectLst/>
              <a:latin typeface="+mj-lt"/>
              <a:ea typeface="Times New Roman" panose="02020603050405020304" pitchFamily="18" charset="0"/>
            </a:endParaRPr>
          </a:p>
          <a:p>
            <a:r>
              <a:rPr lang="en-US" sz="2400" dirty="0">
                <a:solidFill>
                  <a:srgbClr val="0033A0"/>
                </a:solidFill>
                <a:effectLst/>
                <a:latin typeface="+mj-lt"/>
                <a:ea typeface="Times New Roman" panose="02020603050405020304" pitchFamily="18" charset="0"/>
              </a:rPr>
              <a:t>PRODA Hotline: 1800 700 199</a:t>
            </a:r>
          </a:p>
          <a:p>
            <a:endParaRPr lang="en-US" sz="2400" dirty="0">
              <a:solidFill>
                <a:srgbClr val="0033A0"/>
              </a:solidFill>
              <a:latin typeface="+mj-lt"/>
              <a:ea typeface="Times New Roman" panose="02020603050405020304" pitchFamily="18" charset="0"/>
            </a:endParaRPr>
          </a:p>
        </p:txBody>
      </p:sp>
      <p:pic>
        <p:nvPicPr>
          <p:cNvPr id="29" name="Online Image Placeholder 27" descr="Information with solid fill">
            <a:extLst>
              <a:ext uri="{FF2B5EF4-FFF2-40B4-BE49-F238E27FC236}">
                <a16:creationId xmlns:a16="http://schemas.microsoft.com/office/drawing/2014/main" id="{1EE4C3BF-E1B1-45A0-BF12-57E55CDC75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2271" y="2523369"/>
            <a:ext cx="803275" cy="803275"/>
          </a:xfrm>
          <a:prstGeom prst="rect">
            <a:avLst/>
          </a:prstGeom>
        </p:spPr>
      </p:pic>
      <p:pic>
        <p:nvPicPr>
          <p:cNvPr id="30" name="Graphic 29" descr="Speaker Phone">
            <a:extLst>
              <a:ext uri="{FF2B5EF4-FFF2-40B4-BE49-F238E27FC236}">
                <a16:creationId xmlns:a16="http://schemas.microsoft.com/office/drawing/2014/main" id="{227616EE-C3B6-45E4-BB46-C95901DEB9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249" y="5171741"/>
            <a:ext cx="914400" cy="914400"/>
          </a:xfrm>
          <a:prstGeom prst="rect">
            <a:avLst/>
          </a:prstGeom>
        </p:spPr>
      </p:pic>
      <p:pic>
        <p:nvPicPr>
          <p:cNvPr id="31" name="Graphic 30" descr="Open envelope">
            <a:extLst>
              <a:ext uri="{FF2B5EF4-FFF2-40B4-BE49-F238E27FC236}">
                <a16:creationId xmlns:a16="http://schemas.microsoft.com/office/drawing/2014/main" id="{51603847-89C6-44B3-B748-F2008B7ED2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1817" y="7669664"/>
            <a:ext cx="914400" cy="914400"/>
          </a:xfrm>
          <a:prstGeom prst="rect">
            <a:avLst/>
          </a:prstGeom>
        </p:spPr>
      </p:pic>
      <p:pic>
        <p:nvPicPr>
          <p:cNvPr id="32" name="Graphic 31" descr="Internet">
            <a:extLst>
              <a:ext uri="{FF2B5EF4-FFF2-40B4-BE49-F238E27FC236}">
                <a16:creationId xmlns:a16="http://schemas.microsoft.com/office/drawing/2014/main" id="{C76527E8-B710-40D1-8B26-887BDA9BF6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81817" y="10327239"/>
            <a:ext cx="914400" cy="914400"/>
          </a:xfrm>
          <a:prstGeom prst="rect">
            <a:avLst/>
          </a:prstGeom>
        </p:spPr>
      </p:pic>
      <p:sp>
        <p:nvSpPr>
          <p:cNvPr id="40" name="TextBox 39">
            <a:extLst>
              <a:ext uri="{FF2B5EF4-FFF2-40B4-BE49-F238E27FC236}">
                <a16:creationId xmlns:a16="http://schemas.microsoft.com/office/drawing/2014/main" id="{AF6900B1-C934-448E-94B9-904AC91A3B47}"/>
              </a:ext>
            </a:extLst>
          </p:cNvPr>
          <p:cNvSpPr txBox="1"/>
          <p:nvPr/>
        </p:nvSpPr>
        <p:spPr>
          <a:xfrm>
            <a:off x="4697169" y="4495337"/>
            <a:ext cx="19425521" cy="4678204"/>
          </a:xfrm>
          <a:prstGeom prst="rect">
            <a:avLst/>
          </a:prstGeom>
          <a:noFill/>
        </p:spPr>
        <p:txBody>
          <a:bodyPr wrap="square">
            <a:spAutoFit/>
          </a:bodyPr>
          <a:lstStyle/>
          <a:p>
            <a:endParaRPr lang="en-AU" sz="2400" cap="small" dirty="0">
              <a:solidFill>
                <a:srgbClr val="0033A0"/>
              </a:solidFill>
              <a:latin typeface="+mj-lt"/>
            </a:endParaRPr>
          </a:p>
          <a:p>
            <a:endParaRPr lang="en-AU" sz="2400" dirty="0">
              <a:solidFill>
                <a:srgbClr val="0033A0"/>
              </a:solidFill>
              <a:latin typeface="+mj-lt"/>
            </a:endParaRPr>
          </a:p>
          <a:p>
            <a:r>
              <a:rPr lang="en-AU" sz="2400" dirty="0">
                <a:solidFill>
                  <a:srgbClr val="0033A0"/>
                </a:solidFill>
                <a:latin typeface="+mj-lt"/>
              </a:rPr>
              <a:t>National Cancer Screening Register Assistance: </a:t>
            </a:r>
            <a:r>
              <a:rPr lang="en-AU" sz="2400" dirty="0">
                <a:solidFill>
                  <a:srgbClr val="1A1A1A"/>
                </a:solidFill>
                <a:latin typeface="+mj-lt"/>
                <a:hlinkClick r:id="rId10">
                  <a:extLst>
                    <a:ext uri="{A12FA001-AC4F-418D-AE19-62706E023703}">
                      <ahyp:hlinkClr xmlns:ahyp="http://schemas.microsoft.com/office/drawing/2018/hyperlinkcolor" val="tx"/>
                    </a:ext>
                  </a:extLst>
                </a:hlinkClick>
              </a:rPr>
              <a:t>https://outlook.office365.com/owa/calendar/TelstraHealthNCSR@health.telstra.com/bookings</a:t>
            </a:r>
            <a:r>
              <a:rPr lang="en-AU" sz="2400" dirty="0">
                <a:solidFill>
                  <a:srgbClr val="0033A0"/>
                </a:solidFill>
                <a:latin typeface="+mj-lt"/>
                <a:hlinkClick r:id="rId10">
                  <a:extLst>
                    <a:ext uri="{A12FA001-AC4F-418D-AE19-62706E023703}">
                      <ahyp:hlinkClr xmlns:ahyp="http://schemas.microsoft.com/office/drawing/2018/hyperlinkcolor" val="tx"/>
                    </a:ext>
                  </a:extLst>
                </a:hlinkClick>
              </a:rPr>
              <a:t>/</a:t>
            </a:r>
            <a:endParaRPr lang="en-AU" sz="2400" dirty="0">
              <a:solidFill>
                <a:srgbClr val="0033A0"/>
              </a:solidFill>
              <a:latin typeface="+mj-lt"/>
            </a:endParaRPr>
          </a:p>
          <a:p>
            <a:endParaRPr lang="en-AU" sz="2400" dirty="0">
              <a:solidFill>
                <a:srgbClr val="0033A0"/>
              </a:solidFill>
              <a:latin typeface="+mj-lt"/>
            </a:endParaRPr>
          </a:p>
          <a:p>
            <a:r>
              <a:rPr lang="en-US" sz="2400" dirty="0">
                <a:solidFill>
                  <a:srgbClr val="0033A0"/>
                </a:solidFill>
                <a:effectLst/>
                <a:latin typeface="+mj-lt"/>
                <a:ea typeface="Times New Roman" panose="02020603050405020304" pitchFamily="18" charset="0"/>
              </a:rPr>
              <a:t>P: 1800 627 701</a:t>
            </a:r>
          </a:p>
          <a:p>
            <a:endParaRPr lang="en-US" sz="2400" dirty="0">
              <a:solidFill>
                <a:srgbClr val="0033A0"/>
              </a:solidFill>
              <a:latin typeface="+mj-lt"/>
              <a:ea typeface="Times New Roman" panose="02020603050405020304" pitchFamily="18" charset="0"/>
            </a:endParaRPr>
          </a:p>
          <a:p>
            <a:r>
              <a:rPr lang="en-US" sz="2400" dirty="0">
                <a:solidFill>
                  <a:srgbClr val="0033A0"/>
                </a:solidFill>
                <a:effectLst/>
                <a:latin typeface="+mj-lt"/>
                <a:ea typeface="Times New Roman" panose="02020603050405020304" pitchFamily="18" charset="0"/>
              </a:rPr>
              <a:t>W: </a:t>
            </a:r>
            <a:r>
              <a:rPr lang="en-US" sz="2400" dirty="0">
                <a:solidFill>
                  <a:srgbClr val="0033A0"/>
                </a:solidFill>
                <a:latin typeface="+mj-lt"/>
                <a:ea typeface="Times New Roman" panose="02020603050405020304" pitchFamily="18" charset="0"/>
                <a:hlinkClick r:id="rId11">
                  <a:extLst>
                    <a:ext uri="{A12FA001-AC4F-418D-AE19-62706E023703}">
                      <ahyp:hlinkClr xmlns:ahyp="http://schemas.microsoft.com/office/drawing/2018/hyperlinkcolor" val="tx"/>
                    </a:ext>
                  </a:extLst>
                </a:hlinkClick>
              </a:rPr>
              <a:t>https://www.ncsr.gov.au/</a:t>
            </a:r>
            <a:r>
              <a:rPr lang="en-US" sz="2400" dirty="0">
                <a:solidFill>
                  <a:srgbClr val="0033A0"/>
                </a:solidFill>
                <a:latin typeface="+mj-lt"/>
                <a:ea typeface="Times New Roman" panose="02020603050405020304" pitchFamily="18" charset="0"/>
              </a:rPr>
              <a:t>  </a:t>
            </a:r>
          </a:p>
          <a:p>
            <a:endParaRPr lang="en-US" sz="2400" dirty="0">
              <a:solidFill>
                <a:srgbClr val="0033A0"/>
              </a:solidFill>
              <a:latin typeface="+mj-lt"/>
              <a:ea typeface="Times New Roman" panose="02020603050405020304" pitchFamily="18" charset="0"/>
            </a:endParaRPr>
          </a:p>
          <a:p>
            <a:pPr>
              <a:spcBef>
                <a:spcPts val="0"/>
              </a:spcBef>
              <a:spcAft>
                <a:spcPts val="600"/>
              </a:spcAft>
            </a:pPr>
            <a:r>
              <a:rPr lang="en-AU" sz="2400" dirty="0">
                <a:solidFill>
                  <a:srgbClr val="0033A0"/>
                </a:solidFill>
                <a:latin typeface="+mj-lt"/>
              </a:rPr>
              <a:t>M: National Cancer Screening Register</a:t>
            </a:r>
          </a:p>
          <a:p>
            <a:pPr>
              <a:spcBef>
                <a:spcPts val="0"/>
              </a:spcBef>
              <a:spcAft>
                <a:spcPts val="600"/>
              </a:spcAft>
            </a:pPr>
            <a:r>
              <a:rPr lang="en-AU" sz="2400" dirty="0">
                <a:solidFill>
                  <a:srgbClr val="0033A0"/>
                </a:solidFill>
                <a:latin typeface="+mj-lt"/>
              </a:rPr>
              <a:t>     Reply Paid 90964, SUNSHINE VIC 3020</a:t>
            </a:r>
          </a:p>
          <a:p>
            <a:endParaRPr lang="en-AU" sz="2400" dirty="0">
              <a:solidFill>
                <a:srgbClr val="0033A0"/>
              </a:solidFill>
              <a:effectLst/>
              <a:latin typeface="+mj-lt"/>
              <a:ea typeface="Times New Roman" panose="02020603050405020304" pitchFamily="18" charset="0"/>
            </a:endParaRPr>
          </a:p>
          <a:p>
            <a:endParaRPr lang="en-AU" sz="2400" dirty="0">
              <a:solidFill>
                <a:srgbClr val="0033A0"/>
              </a:solidFill>
              <a:latin typeface="+mj-lt"/>
            </a:endParaRPr>
          </a:p>
        </p:txBody>
      </p:sp>
      <p:sp>
        <p:nvSpPr>
          <p:cNvPr id="2" name="Title 2">
            <a:extLst>
              <a:ext uri="{FF2B5EF4-FFF2-40B4-BE49-F238E27FC236}">
                <a16:creationId xmlns:a16="http://schemas.microsoft.com/office/drawing/2014/main" id="{80979741-B33E-23A8-7E4E-F1085F171DB7}"/>
              </a:ext>
            </a:extLst>
          </p:cNvPr>
          <p:cNvSpPr txBox="1">
            <a:spLocks/>
          </p:cNvSpPr>
          <p:nvPr/>
        </p:nvSpPr>
        <p:spPr>
          <a:xfrm>
            <a:off x="1020095" y="671745"/>
            <a:ext cx="23102596" cy="1190211"/>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dirty="0"/>
              <a:t>National Cancer screening register</a:t>
            </a:r>
            <a:br>
              <a:rPr lang="en-AU" dirty="0"/>
            </a:br>
            <a:r>
              <a:rPr lang="en-AU" cap="none" dirty="0">
                <a:solidFill>
                  <a:srgbClr val="A4DBE8"/>
                </a:solidFill>
              </a:rPr>
              <a:t>Technical Support</a:t>
            </a:r>
          </a:p>
        </p:txBody>
      </p:sp>
      <p:pic>
        <p:nvPicPr>
          <p:cNvPr id="2050" name="Picture 2" descr="Image result for services australia">
            <a:extLst>
              <a:ext uri="{FF2B5EF4-FFF2-40B4-BE49-F238E27FC236}">
                <a16:creationId xmlns:a16="http://schemas.microsoft.com/office/drawing/2014/main" id="{8E7CCBE7-C0BB-29F3-B469-23C2F599A4B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1817" y="2274917"/>
            <a:ext cx="295275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ational cancer screening register">
            <a:extLst>
              <a:ext uri="{FF2B5EF4-FFF2-40B4-BE49-F238E27FC236}">
                <a16:creationId xmlns:a16="http://schemas.microsoft.com/office/drawing/2014/main" id="{D2855339-DA2C-16A9-7612-CFF9ACD795E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4516" y="5118690"/>
            <a:ext cx="314325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neccphn">
            <a:extLst>
              <a:ext uri="{FF2B5EF4-FFF2-40B4-BE49-F238E27FC236}">
                <a16:creationId xmlns:a16="http://schemas.microsoft.com/office/drawing/2014/main" id="{D9202B8D-382C-F3A9-E9A9-5E85F9ED8A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9766" y="9868213"/>
            <a:ext cx="2952750" cy="7048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2DB5178-8B48-BDB2-2BDA-E95E85E6E536}"/>
              </a:ext>
            </a:extLst>
          </p:cNvPr>
          <p:cNvSpPr txBox="1"/>
          <p:nvPr/>
        </p:nvSpPr>
        <p:spPr>
          <a:xfrm>
            <a:off x="4694400" y="9603567"/>
            <a:ext cx="12194770" cy="1938992"/>
          </a:xfrm>
          <a:prstGeom prst="rect">
            <a:avLst/>
          </a:prstGeom>
          <a:noFill/>
        </p:spPr>
        <p:txBody>
          <a:bodyPr wrap="square">
            <a:spAutoFit/>
          </a:bodyPr>
          <a:lstStyle/>
          <a:p>
            <a:endParaRPr lang="en-US" sz="2400" b="1" dirty="0">
              <a:solidFill>
                <a:srgbClr val="0033A0"/>
              </a:solidFill>
              <a:latin typeface="+mj-lt"/>
              <a:ea typeface="Times New Roman" panose="02020603050405020304" pitchFamily="18" charset="0"/>
            </a:endParaRPr>
          </a:p>
          <a:p>
            <a:r>
              <a:rPr lang="en-US" sz="2400" dirty="0">
                <a:solidFill>
                  <a:srgbClr val="0033A0"/>
                </a:solidFill>
                <a:effectLst/>
                <a:latin typeface="+mj-lt"/>
                <a:ea typeface="Times New Roman" panose="02020603050405020304" pitchFamily="18" charset="0"/>
              </a:rPr>
              <a:t>W: thephn.com.au</a:t>
            </a:r>
          </a:p>
          <a:p>
            <a:endParaRPr lang="en-AU" sz="2400" dirty="0">
              <a:solidFill>
                <a:srgbClr val="0033A0"/>
              </a:solidFill>
              <a:effectLst/>
              <a:latin typeface="+mj-lt"/>
              <a:ea typeface="Times New Roman" panose="02020603050405020304" pitchFamily="18" charset="0"/>
            </a:endParaRPr>
          </a:p>
          <a:p>
            <a:r>
              <a:rPr lang="en-US" sz="2400" dirty="0">
                <a:solidFill>
                  <a:srgbClr val="0033A0"/>
                </a:solidFill>
                <a:effectLst/>
                <a:latin typeface="+mj-lt"/>
                <a:ea typeface="Times New Roman" panose="02020603050405020304" pitchFamily="18" charset="0"/>
              </a:rPr>
              <a:t>Contact your Primary Care Improvement Officer</a:t>
            </a:r>
          </a:p>
          <a:p>
            <a:endParaRPr lang="en-US" sz="2400" dirty="0">
              <a:solidFill>
                <a:srgbClr val="0033A0"/>
              </a:solidFill>
              <a:latin typeface="+mj-lt"/>
              <a:ea typeface="Times New Roman" panose="02020603050405020304" pitchFamily="18" charset="0"/>
            </a:endParaRPr>
          </a:p>
        </p:txBody>
      </p:sp>
    </p:spTree>
    <p:extLst>
      <p:ext uri="{BB962C8B-B14F-4D97-AF65-F5344CB8AC3E}">
        <p14:creationId xmlns:p14="http://schemas.microsoft.com/office/powerpoint/2010/main" val="39990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A9135-94EC-4D51-AD2F-C456190E1758}"/>
              </a:ext>
            </a:extLst>
          </p:cNvPr>
          <p:cNvSpPr>
            <a:spLocks noGrp="1"/>
          </p:cNvSpPr>
          <p:nvPr>
            <p:ph type="subTitle" idx="1"/>
          </p:nvPr>
        </p:nvSpPr>
        <p:spPr>
          <a:xfrm>
            <a:off x="1015200" y="4248002"/>
            <a:ext cx="18253701" cy="3888000"/>
          </a:xfrm>
        </p:spPr>
        <p:txBody>
          <a:bodyPr/>
          <a:lstStyle/>
          <a:p>
            <a:r>
              <a:rPr lang="en-GB" dirty="0"/>
              <a:t>Don’t stress; we’ve got you covered!  </a:t>
            </a:r>
          </a:p>
          <a:p>
            <a:pPr lvl="1"/>
            <a:r>
              <a:rPr lang="en-GB" dirty="0"/>
              <a:t>Amy Callinan</a:t>
            </a:r>
          </a:p>
          <a:p>
            <a:pPr lvl="1"/>
            <a:r>
              <a:rPr lang="en-GB" dirty="0"/>
              <a:t>acallinan@thephn.com.au</a:t>
            </a:r>
          </a:p>
          <a:p>
            <a:pPr lvl="1"/>
            <a:r>
              <a:rPr lang="en-GB" dirty="0"/>
              <a:t>0438 545 986</a:t>
            </a:r>
          </a:p>
        </p:txBody>
      </p:sp>
    </p:spTree>
    <p:extLst>
      <p:ext uri="{BB962C8B-B14F-4D97-AF65-F5344CB8AC3E}">
        <p14:creationId xmlns:p14="http://schemas.microsoft.com/office/powerpoint/2010/main" val="142192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122B5-8EB9-40F0-AED8-A832831DA4E4}"/>
              </a:ext>
            </a:extLst>
          </p:cNvPr>
          <p:cNvSpPr>
            <a:spLocks noGrp="1"/>
          </p:cNvSpPr>
          <p:nvPr>
            <p:ph type="title"/>
          </p:nvPr>
        </p:nvSpPr>
        <p:spPr>
          <a:xfrm>
            <a:off x="827742" y="694802"/>
            <a:ext cx="16143316" cy="1142301"/>
          </a:xfrm>
        </p:spPr>
        <p:txBody>
          <a:bodyPr/>
          <a:lstStyle/>
          <a:p>
            <a:r>
              <a:rPr lang="en-AU" dirty="0"/>
              <a:t>What is the national cancer screening register?</a:t>
            </a:r>
          </a:p>
        </p:txBody>
      </p:sp>
      <p:sp>
        <p:nvSpPr>
          <p:cNvPr id="21" name="Slide Number Placeholder 20">
            <a:extLst>
              <a:ext uri="{FF2B5EF4-FFF2-40B4-BE49-F238E27FC236}">
                <a16:creationId xmlns:a16="http://schemas.microsoft.com/office/drawing/2014/main" id="{6E344CC5-939D-4C04-8008-7B77352B5F0A}"/>
              </a:ext>
            </a:extLst>
          </p:cNvPr>
          <p:cNvSpPr>
            <a:spLocks noGrp="1"/>
          </p:cNvSpPr>
          <p:nvPr>
            <p:ph type="sldNum" sz="quarter" idx="12"/>
          </p:nvPr>
        </p:nvSpPr>
        <p:spPr/>
        <p:txBody>
          <a:bodyPr/>
          <a:lstStyle/>
          <a:p>
            <a:fld id="{F5AEA0E0-5CC6-4BD0-905C-A0021E419432}" type="slidenum">
              <a:rPr lang="en-GB" smtClean="0"/>
              <a:pPr/>
              <a:t>2</a:t>
            </a:fld>
            <a:endParaRPr lang="en-GB"/>
          </a:p>
        </p:txBody>
      </p:sp>
      <p:pic>
        <p:nvPicPr>
          <p:cNvPr id="11" name="Picture 10">
            <a:extLst>
              <a:ext uri="{FF2B5EF4-FFF2-40B4-BE49-F238E27FC236}">
                <a16:creationId xmlns:a16="http://schemas.microsoft.com/office/drawing/2014/main" id="{78DDDDF5-9B4F-44E0-A2DA-1A7FC9AB3C26}"/>
              </a:ext>
            </a:extLst>
          </p:cNvPr>
          <p:cNvPicPr>
            <a:picLocks noChangeAspect="1"/>
          </p:cNvPicPr>
          <p:nvPr/>
        </p:nvPicPr>
        <p:blipFill rotWithShape="1">
          <a:blip r:embed="rId2"/>
          <a:srcRect l="11170" t="13033" r="8219" b="10828"/>
          <a:stretch/>
        </p:blipFill>
        <p:spPr>
          <a:xfrm>
            <a:off x="2106391" y="2494858"/>
            <a:ext cx="3287025" cy="2462878"/>
          </a:xfrm>
          <a:prstGeom prst="rect">
            <a:avLst/>
          </a:prstGeom>
        </p:spPr>
      </p:pic>
      <p:pic>
        <p:nvPicPr>
          <p:cNvPr id="16" name="Picture 15">
            <a:extLst>
              <a:ext uri="{FF2B5EF4-FFF2-40B4-BE49-F238E27FC236}">
                <a16:creationId xmlns:a16="http://schemas.microsoft.com/office/drawing/2014/main" id="{13CBA614-1BD3-44A9-9C61-6DC0D6F0ED2D}"/>
              </a:ext>
            </a:extLst>
          </p:cNvPr>
          <p:cNvPicPr>
            <a:picLocks noChangeAspect="1"/>
          </p:cNvPicPr>
          <p:nvPr/>
        </p:nvPicPr>
        <p:blipFill>
          <a:blip r:embed="rId3"/>
          <a:stretch>
            <a:fillRect/>
          </a:stretch>
        </p:blipFill>
        <p:spPr>
          <a:xfrm>
            <a:off x="7913130" y="2170800"/>
            <a:ext cx="3435912" cy="1286351"/>
          </a:xfrm>
          <a:prstGeom prst="rect">
            <a:avLst/>
          </a:prstGeom>
        </p:spPr>
      </p:pic>
      <p:pic>
        <p:nvPicPr>
          <p:cNvPr id="17" name="Picture 16">
            <a:extLst>
              <a:ext uri="{FF2B5EF4-FFF2-40B4-BE49-F238E27FC236}">
                <a16:creationId xmlns:a16="http://schemas.microsoft.com/office/drawing/2014/main" id="{B1290058-A699-4EAF-8B2C-C50AD54FF112}"/>
              </a:ext>
            </a:extLst>
          </p:cNvPr>
          <p:cNvPicPr>
            <a:picLocks noChangeAspect="1"/>
          </p:cNvPicPr>
          <p:nvPr/>
        </p:nvPicPr>
        <p:blipFill>
          <a:blip r:embed="rId4"/>
          <a:stretch>
            <a:fillRect/>
          </a:stretch>
        </p:blipFill>
        <p:spPr>
          <a:xfrm>
            <a:off x="7913130" y="3852951"/>
            <a:ext cx="3595677" cy="1505579"/>
          </a:xfrm>
          <a:prstGeom prst="rect">
            <a:avLst/>
          </a:prstGeom>
        </p:spPr>
      </p:pic>
      <p:sp>
        <p:nvSpPr>
          <p:cNvPr id="14" name="Oval 13">
            <a:extLst>
              <a:ext uri="{FF2B5EF4-FFF2-40B4-BE49-F238E27FC236}">
                <a16:creationId xmlns:a16="http://schemas.microsoft.com/office/drawing/2014/main" id="{CABF2F68-A111-4007-9488-543649736267}"/>
              </a:ext>
            </a:extLst>
          </p:cNvPr>
          <p:cNvSpPr/>
          <p:nvPr/>
        </p:nvSpPr>
        <p:spPr>
          <a:xfrm>
            <a:off x="3857169" y="9506372"/>
            <a:ext cx="1639019" cy="1518250"/>
          </a:xfrm>
          <a:prstGeom prst="ellipse">
            <a:avLst/>
          </a:prstGeom>
          <a:solidFill>
            <a:srgbClr val="51BF9E"/>
          </a:solidFill>
          <a:ln>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9" name="Content Placeholder 23" descr="Research">
            <a:extLst>
              <a:ext uri="{FF2B5EF4-FFF2-40B4-BE49-F238E27FC236}">
                <a16:creationId xmlns:a16="http://schemas.microsoft.com/office/drawing/2014/main" id="{FDE5AA28-B30B-4FFE-80FE-E123692F95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90188" y="9900075"/>
            <a:ext cx="792000" cy="792000"/>
          </a:xfrm>
          <a:prstGeom prst="rect">
            <a:avLst/>
          </a:prstGeom>
          <a:noFill/>
        </p:spPr>
      </p:pic>
      <p:sp>
        <p:nvSpPr>
          <p:cNvPr id="22" name="Oval 21">
            <a:extLst>
              <a:ext uri="{FF2B5EF4-FFF2-40B4-BE49-F238E27FC236}">
                <a16:creationId xmlns:a16="http://schemas.microsoft.com/office/drawing/2014/main" id="{03E04A59-1F65-46E6-B7F5-DA414D17D3C5}"/>
              </a:ext>
            </a:extLst>
          </p:cNvPr>
          <p:cNvSpPr/>
          <p:nvPr/>
        </p:nvSpPr>
        <p:spPr>
          <a:xfrm>
            <a:off x="8064276" y="9506090"/>
            <a:ext cx="1639019" cy="1518250"/>
          </a:xfrm>
          <a:prstGeom prst="ellipse">
            <a:avLst/>
          </a:prstGeom>
          <a:solidFill>
            <a:srgbClr val="51BF9E"/>
          </a:solidFill>
          <a:ln>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descr="Document">
            <a:extLst>
              <a:ext uri="{FF2B5EF4-FFF2-40B4-BE49-F238E27FC236}">
                <a16:creationId xmlns:a16="http://schemas.microsoft.com/office/drawing/2014/main" id="{8F8E5669-B4EC-4BF2-B0F2-97F8FBE78460}"/>
              </a:ext>
            </a:extLst>
          </p:cNvPr>
          <p:cNvSpPr/>
          <p:nvPr/>
        </p:nvSpPr>
        <p:spPr>
          <a:xfrm>
            <a:off x="8469785" y="9864075"/>
            <a:ext cx="828000" cy="828000"/>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rgbClr val="51BF9E"/>
            </a:solidFill>
          </a:ln>
        </p:spPr>
        <p:style>
          <a:lnRef idx="2">
            <a:schemeClr val="lt1">
              <a:hueOff val="0"/>
              <a:satOff val="0"/>
              <a:lumOff val="0"/>
              <a:alphaOff val="0"/>
            </a:schemeClr>
          </a:lnRef>
          <a:fillRef idx="1">
            <a:scrgbClr r="0" g="0" b="0"/>
          </a:fillRef>
          <a:effectRef idx="0">
            <a:schemeClr val="accent2">
              <a:tint val="50000"/>
              <a:hueOff val="-189205"/>
              <a:satOff val="6552"/>
              <a:lumOff val="1166"/>
              <a:alphaOff val="0"/>
            </a:schemeClr>
          </a:effectRef>
          <a:fontRef idx="minor">
            <a:schemeClr val="lt1">
              <a:hueOff val="0"/>
              <a:satOff val="0"/>
              <a:lumOff val="0"/>
              <a:alphaOff val="0"/>
            </a:schemeClr>
          </a:fontRef>
        </p:style>
        <p:txBody>
          <a:bodyPr/>
          <a:lstStyle/>
          <a:p>
            <a:endParaRPr lang="en-AU" dirty="0"/>
          </a:p>
        </p:txBody>
      </p:sp>
      <p:sp>
        <p:nvSpPr>
          <p:cNvPr id="24" name="Oval 23">
            <a:extLst>
              <a:ext uri="{FF2B5EF4-FFF2-40B4-BE49-F238E27FC236}">
                <a16:creationId xmlns:a16="http://schemas.microsoft.com/office/drawing/2014/main" id="{5DD1A701-7815-43E5-BE26-8795BC7E1ECD}"/>
              </a:ext>
            </a:extLst>
          </p:cNvPr>
          <p:cNvSpPr/>
          <p:nvPr/>
        </p:nvSpPr>
        <p:spPr>
          <a:xfrm>
            <a:off x="12271383" y="9518950"/>
            <a:ext cx="1639019" cy="1518250"/>
          </a:xfrm>
          <a:prstGeom prst="ellipse">
            <a:avLst/>
          </a:prstGeom>
          <a:solidFill>
            <a:srgbClr val="51BF9E"/>
          </a:solidFill>
          <a:ln>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descr="Cycle with people">
            <a:extLst>
              <a:ext uri="{FF2B5EF4-FFF2-40B4-BE49-F238E27FC236}">
                <a16:creationId xmlns:a16="http://schemas.microsoft.com/office/drawing/2014/main" id="{92F0C939-DA10-4062-B443-EAE5FD869D5A}"/>
              </a:ext>
            </a:extLst>
          </p:cNvPr>
          <p:cNvSpPr/>
          <p:nvPr/>
        </p:nvSpPr>
        <p:spPr>
          <a:xfrm>
            <a:off x="12698894" y="9798157"/>
            <a:ext cx="828000" cy="828000"/>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solidFill>
              <a:srgbClr val="51BF9E"/>
            </a:solidFill>
          </a:ln>
        </p:spPr>
        <p:style>
          <a:lnRef idx="2">
            <a:schemeClr val="lt1">
              <a:hueOff val="0"/>
              <a:satOff val="0"/>
              <a:lumOff val="0"/>
              <a:alphaOff val="0"/>
            </a:schemeClr>
          </a:lnRef>
          <a:fillRef idx="1">
            <a:scrgbClr r="0" g="0" b="0"/>
          </a:fillRef>
          <a:effectRef idx="0">
            <a:schemeClr val="accent2">
              <a:tint val="50000"/>
              <a:hueOff val="-378409"/>
              <a:satOff val="13103"/>
              <a:lumOff val="2332"/>
              <a:alphaOff val="0"/>
            </a:schemeClr>
          </a:effectRef>
          <a:fontRef idx="minor">
            <a:schemeClr val="lt1">
              <a:hueOff val="0"/>
              <a:satOff val="0"/>
              <a:lumOff val="0"/>
              <a:alphaOff val="0"/>
            </a:schemeClr>
          </a:fontRef>
        </p:style>
        <p:txBody>
          <a:bodyPr/>
          <a:lstStyle/>
          <a:p>
            <a:endParaRPr lang="en-AU"/>
          </a:p>
        </p:txBody>
      </p:sp>
      <p:sp>
        <p:nvSpPr>
          <p:cNvPr id="27" name="Oval 26">
            <a:extLst>
              <a:ext uri="{FF2B5EF4-FFF2-40B4-BE49-F238E27FC236}">
                <a16:creationId xmlns:a16="http://schemas.microsoft.com/office/drawing/2014/main" id="{8701A856-57EB-4B86-B842-5B7B32623C67}"/>
              </a:ext>
            </a:extLst>
          </p:cNvPr>
          <p:cNvSpPr/>
          <p:nvPr/>
        </p:nvSpPr>
        <p:spPr>
          <a:xfrm>
            <a:off x="16138473" y="9506090"/>
            <a:ext cx="1639019" cy="1518250"/>
          </a:xfrm>
          <a:prstGeom prst="ellipse">
            <a:avLst/>
          </a:prstGeom>
          <a:solidFill>
            <a:srgbClr val="51BF9E"/>
          </a:solidFill>
          <a:ln>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descr="Test tubes">
            <a:extLst>
              <a:ext uri="{FF2B5EF4-FFF2-40B4-BE49-F238E27FC236}">
                <a16:creationId xmlns:a16="http://schemas.microsoft.com/office/drawing/2014/main" id="{2C465CD8-3C1D-4C69-B70D-56D89B131CD5}"/>
              </a:ext>
            </a:extLst>
          </p:cNvPr>
          <p:cNvSpPr/>
          <p:nvPr/>
        </p:nvSpPr>
        <p:spPr>
          <a:xfrm>
            <a:off x="16543982" y="9864075"/>
            <a:ext cx="828000" cy="755622"/>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solidFill>
              <a:srgbClr val="51BF9E"/>
            </a:solidFill>
          </a:ln>
        </p:spPr>
        <p:style>
          <a:lnRef idx="2">
            <a:schemeClr val="lt1">
              <a:hueOff val="0"/>
              <a:satOff val="0"/>
              <a:lumOff val="0"/>
              <a:alphaOff val="0"/>
            </a:schemeClr>
          </a:lnRef>
          <a:fillRef idx="1">
            <a:scrgbClr r="0" g="0" b="0"/>
          </a:fillRef>
          <a:effectRef idx="0">
            <a:schemeClr val="accent2">
              <a:tint val="50000"/>
              <a:hueOff val="-567614"/>
              <a:satOff val="19655"/>
              <a:lumOff val="3498"/>
              <a:alphaOff val="0"/>
            </a:schemeClr>
          </a:effectRef>
          <a:fontRef idx="minor">
            <a:schemeClr val="lt1">
              <a:hueOff val="0"/>
              <a:satOff val="0"/>
              <a:lumOff val="0"/>
              <a:alphaOff val="0"/>
            </a:schemeClr>
          </a:fontRef>
        </p:style>
        <p:txBody>
          <a:bodyPr/>
          <a:lstStyle/>
          <a:p>
            <a:endParaRPr lang="en-AU" dirty="0">
              <a:solidFill>
                <a:srgbClr val="51BF9E"/>
              </a:solidFill>
            </a:endParaRPr>
          </a:p>
        </p:txBody>
      </p:sp>
      <p:sp>
        <p:nvSpPr>
          <p:cNvPr id="30" name="Text Placeholder 8">
            <a:extLst>
              <a:ext uri="{FF2B5EF4-FFF2-40B4-BE49-F238E27FC236}">
                <a16:creationId xmlns:a16="http://schemas.microsoft.com/office/drawing/2014/main" id="{C84A03A7-5C6C-4D62-9670-376F2FA7EA52}"/>
              </a:ext>
            </a:extLst>
          </p:cNvPr>
          <p:cNvSpPr txBox="1">
            <a:spLocks/>
          </p:cNvSpPr>
          <p:nvPr/>
        </p:nvSpPr>
        <p:spPr>
          <a:xfrm>
            <a:off x="3037828" y="11422586"/>
            <a:ext cx="3277703" cy="1505579"/>
          </a:xfrm>
          <a:prstGeom prst="rect">
            <a:avLst/>
          </a:prstGeom>
        </p:spPr>
        <p:txBody>
          <a:bodyPr anchor="t"/>
          <a:lstStyle>
            <a:lvl1pPr marL="0" indent="0" algn="l" defTabSz="1828800" rtl="0" eaLnBrk="1" latinLnBrk="0" hangingPunct="1">
              <a:lnSpc>
                <a:spcPct val="100000"/>
              </a:lnSpc>
              <a:spcBef>
                <a:spcPts val="0"/>
              </a:spcBef>
              <a:spcAft>
                <a:spcPts val="2500"/>
              </a:spcAft>
              <a:buFont typeface="Arial" panose="020B0604020202020204" pitchFamily="34" charset="0"/>
              <a:buNone/>
              <a:defRPr sz="3200" kern="1200">
                <a:solidFill>
                  <a:schemeClr val="accent1"/>
                </a:solidFill>
                <a:latin typeface="+mn-lt"/>
                <a:ea typeface="+mn-ea"/>
                <a:cs typeface="+mn-cs"/>
              </a:defRPr>
            </a:lvl1pPr>
            <a:lvl2pPr marL="0" indent="0" algn="l" defTabSz="1828800" rtl="0" eaLnBrk="1" latinLnBrk="0" hangingPunct="1">
              <a:lnSpc>
                <a:spcPct val="120000"/>
              </a:lnSpc>
              <a:spcBef>
                <a:spcPts val="0"/>
              </a:spcBef>
              <a:spcAft>
                <a:spcPts val="1200"/>
              </a:spcAft>
              <a:buFont typeface="Arial" panose="020B0604020202020204" pitchFamily="34" charset="0"/>
              <a:buNone/>
              <a:defRPr sz="2600" kern="1200" spc="20" baseline="0">
                <a:solidFill>
                  <a:schemeClr val="accent1"/>
                </a:solidFill>
                <a:latin typeface="+mn-lt"/>
                <a:ea typeface="+mn-ea"/>
                <a:cs typeface="+mn-cs"/>
              </a:defRPr>
            </a:lvl2pPr>
            <a:lvl3pPr marL="0" indent="0" algn="l" defTabSz="1828800" rtl="0" eaLnBrk="1" latinLnBrk="0" hangingPunct="1">
              <a:lnSpc>
                <a:spcPct val="120000"/>
              </a:lnSpc>
              <a:spcBef>
                <a:spcPts val="0"/>
              </a:spcBef>
              <a:spcAft>
                <a:spcPts val="1800"/>
              </a:spcAft>
              <a:buFont typeface="Arial" panose="020B0604020202020204" pitchFamily="34" charset="0"/>
              <a:buNone/>
              <a:defRPr lang="en-US" sz="2200" kern="1200" spc="20" baseline="0" dirty="0">
                <a:solidFill>
                  <a:schemeClr val="tx2"/>
                </a:solidFill>
                <a:latin typeface="+mn-lt"/>
                <a:ea typeface="+mn-ea"/>
                <a:cs typeface="+mn-cs"/>
              </a:defRPr>
            </a:lvl3pPr>
            <a:lvl4pPr marL="522000" indent="-522000" algn="l" defTabSz="1828800" rtl="0" eaLnBrk="1" latinLnBrk="0" hangingPunct="1">
              <a:lnSpc>
                <a:spcPct val="120000"/>
              </a:lnSpc>
              <a:spcBef>
                <a:spcPts val="0"/>
              </a:spcBef>
              <a:spcAft>
                <a:spcPts val="1800"/>
              </a:spcAft>
              <a:buFont typeface="+mj-lt"/>
              <a:buAutoNum type="arabicPeriod"/>
              <a:defRPr lang="en-US" sz="2200" b="0" kern="1200" spc="0" baseline="0" dirty="0">
                <a:solidFill>
                  <a:schemeClr val="tx2"/>
                </a:solidFill>
                <a:latin typeface="+mn-lt"/>
                <a:ea typeface="+mn-ea"/>
                <a:cs typeface="+mn-cs"/>
              </a:defRPr>
            </a:lvl4pPr>
            <a:lvl5pPr marL="1026000" indent="-522000" algn="l" defTabSz="1828800" rtl="0" eaLnBrk="1" latinLnBrk="0" hangingPunct="1">
              <a:lnSpc>
                <a:spcPct val="120000"/>
              </a:lnSpc>
              <a:spcBef>
                <a:spcPts val="0"/>
              </a:spcBef>
              <a:spcAft>
                <a:spcPts val="1800"/>
              </a:spcAft>
              <a:buFont typeface="+mj-lt"/>
              <a:buAutoNum type="alphaLcPeriod"/>
              <a:defRPr lang="en-US" sz="2200" kern="1200" spc="0" baseline="0" dirty="0">
                <a:solidFill>
                  <a:schemeClr val="tx2"/>
                </a:solidFill>
                <a:latin typeface="+mn-lt"/>
                <a:ea typeface="+mn-ea"/>
                <a:cs typeface="+mn-cs"/>
              </a:defRPr>
            </a:lvl5pPr>
            <a:lvl6pPr marL="522000" indent="-522000" algn="l" defTabSz="1828800" rtl="0" eaLnBrk="1" latinLnBrk="0" hangingPunct="1">
              <a:lnSpc>
                <a:spcPct val="120000"/>
              </a:lnSpc>
              <a:spcBef>
                <a:spcPts val="0"/>
              </a:spcBef>
              <a:spcAft>
                <a:spcPts val="2000"/>
              </a:spcAft>
              <a:buFont typeface="Arial" panose="020B0604020202020204" pitchFamily="34" charset="0"/>
              <a:buChar char="–"/>
              <a:defRPr lang="en-US" sz="2200" kern="1200" spc="20" baseline="0" dirty="0">
                <a:solidFill>
                  <a:schemeClr val="tx2"/>
                </a:solidFill>
                <a:latin typeface="+mn-lt"/>
                <a:ea typeface="+mn-ea"/>
                <a:cs typeface="+mn-cs"/>
              </a:defRPr>
            </a:lvl6pPr>
            <a:lvl7pPr marL="1026000" indent="-522000" algn="l" defTabSz="1828800" rtl="0" eaLnBrk="1" latinLnBrk="0" hangingPunct="1">
              <a:lnSpc>
                <a:spcPct val="120000"/>
              </a:lnSpc>
              <a:spcBef>
                <a:spcPts val="0"/>
              </a:spcBef>
              <a:spcAft>
                <a:spcPts val="1800"/>
              </a:spcAft>
              <a:buFont typeface="Arial" panose="020B0604020202020204" pitchFamily="34" charset="0"/>
              <a:buChar char="&gt;"/>
              <a:defRPr lang="en-US" sz="2200" kern="1200" spc="20" baseline="0" dirty="0">
                <a:solidFill>
                  <a:schemeClr val="tx2"/>
                </a:solidFill>
                <a:latin typeface="+mn-lt"/>
                <a:ea typeface="+mn-ea"/>
                <a:cs typeface="+mn-cs"/>
              </a:defRPr>
            </a:lvl7pPr>
            <a:lvl8pPr marL="0" indent="0" algn="l" defTabSz="1828800" rtl="0" eaLnBrk="1" latinLnBrk="0" hangingPunct="1">
              <a:lnSpc>
                <a:spcPct val="120000"/>
              </a:lnSpc>
              <a:spcBef>
                <a:spcPts val="0"/>
              </a:spcBef>
              <a:spcAft>
                <a:spcPts val="0"/>
              </a:spcAft>
              <a:buFont typeface="Arial" panose="020B0604020202020204" pitchFamily="34" charset="0"/>
              <a:buNone/>
              <a:defRPr lang="en-US" sz="1600" kern="1200" spc="0" baseline="0" dirty="0">
                <a:solidFill>
                  <a:schemeClr val="accent6"/>
                </a:solidFill>
                <a:latin typeface="+mn-lt"/>
                <a:ea typeface="+mn-ea"/>
                <a:cs typeface="+mn-cs"/>
              </a:defRPr>
            </a:lvl8pPr>
            <a:lvl9pPr marL="0" indent="0" algn="l" defTabSz="1828800" rtl="0" eaLnBrk="1" latinLnBrk="0" hangingPunct="1">
              <a:lnSpc>
                <a:spcPct val="120000"/>
              </a:lnSpc>
              <a:spcBef>
                <a:spcPts val="0"/>
              </a:spcBef>
              <a:spcAft>
                <a:spcPts val="1800"/>
              </a:spcAft>
              <a:buFont typeface="Arial" panose="020B0604020202020204" pitchFamily="34" charset="0"/>
              <a:buNone/>
              <a:defRPr lang="en-GB" sz="1600" kern="1200" spc="20" baseline="0" dirty="0">
                <a:solidFill>
                  <a:schemeClr val="accent1"/>
                </a:solidFill>
                <a:latin typeface="+mn-lt"/>
                <a:ea typeface="+mn-ea"/>
                <a:cs typeface="+mn-cs"/>
              </a:defRPr>
            </a:lvl9pPr>
          </a:lstStyle>
          <a:p>
            <a:pPr algn="ctr">
              <a:spcAft>
                <a:spcPts val="0"/>
              </a:spcAft>
            </a:pPr>
            <a:r>
              <a:rPr lang="en-AU" sz="2000" b="1" cap="small" dirty="0"/>
              <a:t>Access  your patient’s bowel and cervical screening results and histories online</a:t>
            </a:r>
          </a:p>
        </p:txBody>
      </p:sp>
      <p:sp>
        <p:nvSpPr>
          <p:cNvPr id="31" name="Text Placeholder 12">
            <a:extLst>
              <a:ext uri="{FF2B5EF4-FFF2-40B4-BE49-F238E27FC236}">
                <a16:creationId xmlns:a16="http://schemas.microsoft.com/office/drawing/2014/main" id="{0B758B9A-DD7B-45D0-B403-E8DF8AECDB59}"/>
              </a:ext>
            </a:extLst>
          </p:cNvPr>
          <p:cNvSpPr txBox="1">
            <a:spLocks/>
          </p:cNvSpPr>
          <p:nvPr/>
        </p:nvSpPr>
        <p:spPr>
          <a:xfrm>
            <a:off x="7826472" y="11419667"/>
            <a:ext cx="2145856" cy="674322"/>
          </a:xfrm>
          <a:prstGeom prst="rect">
            <a:avLst/>
          </a:prstGeom>
        </p:spPr>
        <p:txBody>
          <a:bodyPr anchor="t"/>
          <a:lstStyle>
            <a:lvl1pPr marL="0" indent="0" algn="l" defTabSz="1828800" rtl="0" eaLnBrk="1" latinLnBrk="0" hangingPunct="1">
              <a:lnSpc>
                <a:spcPct val="100000"/>
              </a:lnSpc>
              <a:spcBef>
                <a:spcPts val="0"/>
              </a:spcBef>
              <a:spcAft>
                <a:spcPts val="2500"/>
              </a:spcAft>
              <a:buFont typeface="Arial" panose="020B0604020202020204" pitchFamily="34" charset="0"/>
              <a:buNone/>
              <a:defRPr sz="3200" kern="1200">
                <a:solidFill>
                  <a:schemeClr val="accent1"/>
                </a:solidFill>
                <a:latin typeface="+mn-lt"/>
                <a:ea typeface="+mn-ea"/>
                <a:cs typeface="+mn-cs"/>
              </a:defRPr>
            </a:lvl1pPr>
            <a:lvl2pPr marL="0" indent="0" algn="l" defTabSz="1828800" rtl="0" eaLnBrk="1" latinLnBrk="0" hangingPunct="1">
              <a:lnSpc>
                <a:spcPct val="120000"/>
              </a:lnSpc>
              <a:spcBef>
                <a:spcPts val="0"/>
              </a:spcBef>
              <a:spcAft>
                <a:spcPts val="1200"/>
              </a:spcAft>
              <a:buFont typeface="Arial" panose="020B0604020202020204" pitchFamily="34" charset="0"/>
              <a:buNone/>
              <a:defRPr sz="2600" kern="1200" spc="20" baseline="0">
                <a:solidFill>
                  <a:schemeClr val="accent1"/>
                </a:solidFill>
                <a:latin typeface="+mn-lt"/>
                <a:ea typeface="+mn-ea"/>
                <a:cs typeface="+mn-cs"/>
              </a:defRPr>
            </a:lvl2pPr>
            <a:lvl3pPr marL="0" indent="0" algn="l" defTabSz="1828800" rtl="0" eaLnBrk="1" latinLnBrk="0" hangingPunct="1">
              <a:lnSpc>
                <a:spcPct val="120000"/>
              </a:lnSpc>
              <a:spcBef>
                <a:spcPts val="0"/>
              </a:spcBef>
              <a:spcAft>
                <a:spcPts val="1800"/>
              </a:spcAft>
              <a:buFont typeface="Arial" panose="020B0604020202020204" pitchFamily="34" charset="0"/>
              <a:buNone/>
              <a:defRPr lang="en-US" sz="2200" kern="1200" spc="20" baseline="0" dirty="0">
                <a:solidFill>
                  <a:schemeClr val="tx2"/>
                </a:solidFill>
                <a:latin typeface="+mn-lt"/>
                <a:ea typeface="+mn-ea"/>
                <a:cs typeface="+mn-cs"/>
              </a:defRPr>
            </a:lvl3pPr>
            <a:lvl4pPr marL="522000" indent="-522000" algn="l" defTabSz="1828800" rtl="0" eaLnBrk="1" latinLnBrk="0" hangingPunct="1">
              <a:lnSpc>
                <a:spcPct val="120000"/>
              </a:lnSpc>
              <a:spcBef>
                <a:spcPts val="0"/>
              </a:spcBef>
              <a:spcAft>
                <a:spcPts val="1800"/>
              </a:spcAft>
              <a:buFont typeface="+mj-lt"/>
              <a:buAutoNum type="arabicPeriod"/>
              <a:defRPr lang="en-US" sz="2200" b="0" kern="1200" spc="0" baseline="0" dirty="0">
                <a:solidFill>
                  <a:schemeClr val="tx2"/>
                </a:solidFill>
                <a:latin typeface="+mn-lt"/>
                <a:ea typeface="+mn-ea"/>
                <a:cs typeface="+mn-cs"/>
              </a:defRPr>
            </a:lvl4pPr>
            <a:lvl5pPr marL="1026000" indent="-522000" algn="l" defTabSz="1828800" rtl="0" eaLnBrk="1" latinLnBrk="0" hangingPunct="1">
              <a:lnSpc>
                <a:spcPct val="120000"/>
              </a:lnSpc>
              <a:spcBef>
                <a:spcPts val="0"/>
              </a:spcBef>
              <a:spcAft>
                <a:spcPts val="1800"/>
              </a:spcAft>
              <a:buFont typeface="+mj-lt"/>
              <a:buAutoNum type="alphaLcPeriod"/>
              <a:defRPr lang="en-US" sz="2200" kern="1200" spc="0" baseline="0" dirty="0">
                <a:solidFill>
                  <a:schemeClr val="tx2"/>
                </a:solidFill>
                <a:latin typeface="+mn-lt"/>
                <a:ea typeface="+mn-ea"/>
                <a:cs typeface="+mn-cs"/>
              </a:defRPr>
            </a:lvl5pPr>
            <a:lvl6pPr marL="522000" indent="-522000" algn="l" defTabSz="1828800" rtl="0" eaLnBrk="1" latinLnBrk="0" hangingPunct="1">
              <a:lnSpc>
                <a:spcPct val="120000"/>
              </a:lnSpc>
              <a:spcBef>
                <a:spcPts val="0"/>
              </a:spcBef>
              <a:spcAft>
                <a:spcPts val="2000"/>
              </a:spcAft>
              <a:buFont typeface="Arial" panose="020B0604020202020204" pitchFamily="34" charset="0"/>
              <a:buChar char="–"/>
              <a:defRPr lang="en-US" sz="2200" kern="1200" spc="20" baseline="0" dirty="0">
                <a:solidFill>
                  <a:schemeClr val="tx2"/>
                </a:solidFill>
                <a:latin typeface="+mn-lt"/>
                <a:ea typeface="+mn-ea"/>
                <a:cs typeface="+mn-cs"/>
              </a:defRPr>
            </a:lvl6pPr>
            <a:lvl7pPr marL="1026000" indent="-522000" algn="l" defTabSz="1828800" rtl="0" eaLnBrk="1" latinLnBrk="0" hangingPunct="1">
              <a:lnSpc>
                <a:spcPct val="120000"/>
              </a:lnSpc>
              <a:spcBef>
                <a:spcPts val="0"/>
              </a:spcBef>
              <a:spcAft>
                <a:spcPts val="1800"/>
              </a:spcAft>
              <a:buFont typeface="Arial" panose="020B0604020202020204" pitchFamily="34" charset="0"/>
              <a:buChar char="&gt;"/>
              <a:defRPr lang="en-US" sz="2200" kern="1200" spc="20" baseline="0" dirty="0">
                <a:solidFill>
                  <a:schemeClr val="tx2"/>
                </a:solidFill>
                <a:latin typeface="+mn-lt"/>
                <a:ea typeface="+mn-ea"/>
                <a:cs typeface="+mn-cs"/>
              </a:defRPr>
            </a:lvl7pPr>
            <a:lvl8pPr marL="0" indent="0" algn="l" defTabSz="1828800" rtl="0" eaLnBrk="1" latinLnBrk="0" hangingPunct="1">
              <a:lnSpc>
                <a:spcPct val="120000"/>
              </a:lnSpc>
              <a:spcBef>
                <a:spcPts val="0"/>
              </a:spcBef>
              <a:spcAft>
                <a:spcPts val="0"/>
              </a:spcAft>
              <a:buFont typeface="Arial" panose="020B0604020202020204" pitchFamily="34" charset="0"/>
              <a:buNone/>
              <a:defRPr lang="en-US" sz="1600" kern="1200" spc="0" baseline="0" dirty="0">
                <a:solidFill>
                  <a:schemeClr val="accent6"/>
                </a:solidFill>
                <a:latin typeface="+mn-lt"/>
                <a:ea typeface="+mn-ea"/>
                <a:cs typeface="+mn-cs"/>
              </a:defRPr>
            </a:lvl8pPr>
            <a:lvl9pPr marL="0" indent="0" algn="l" defTabSz="1828800" rtl="0" eaLnBrk="1" latinLnBrk="0" hangingPunct="1">
              <a:lnSpc>
                <a:spcPct val="120000"/>
              </a:lnSpc>
              <a:spcBef>
                <a:spcPts val="0"/>
              </a:spcBef>
              <a:spcAft>
                <a:spcPts val="1800"/>
              </a:spcAft>
              <a:buFont typeface="Arial" panose="020B0604020202020204" pitchFamily="34" charset="0"/>
              <a:buNone/>
              <a:defRPr lang="en-GB" sz="1600" kern="1200" spc="20" baseline="0" dirty="0">
                <a:solidFill>
                  <a:schemeClr val="accent1"/>
                </a:solidFill>
                <a:latin typeface="+mn-lt"/>
                <a:ea typeface="+mn-ea"/>
                <a:cs typeface="+mn-cs"/>
              </a:defRPr>
            </a:lvl9pPr>
          </a:lstStyle>
          <a:p>
            <a:pPr algn="ctr">
              <a:spcAft>
                <a:spcPts val="0"/>
              </a:spcAft>
            </a:pPr>
            <a:r>
              <a:rPr lang="en-AU" sz="2000" b="1" cap="small" dirty="0"/>
              <a:t>Submit forms electronically</a:t>
            </a:r>
          </a:p>
        </p:txBody>
      </p:sp>
      <p:sp>
        <p:nvSpPr>
          <p:cNvPr id="32" name="Text Placeholder 15">
            <a:extLst>
              <a:ext uri="{FF2B5EF4-FFF2-40B4-BE49-F238E27FC236}">
                <a16:creationId xmlns:a16="http://schemas.microsoft.com/office/drawing/2014/main" id="{872894FF-91ED-4BC9-A6AA-1AFF07618CC5}"/>
              </a:ext>
            </a:extLst>
          </p:cNvPr>
          <p:cNvSpPr txBox="1">
            <a:spLocks/>
          </p:cNvSpPr>
          <p:nvPr/>
        </p:nvSpPr>
        <p:spPr>
          <a:xfrm>
            <a:off x="11927495" y="11419667"/>
            <a:ext cx="2355619" cy="986838"/>
          </a:xfrm>
          <a:prstGeom prst="rect">
            <a:avLst/>
          </a:prstGeom>
        </p:spPr>
        <p:txBody>
          <a:bodyPr anchor="t"/>
          <a:lstStyle>
            <a:lvl1pPr marL="0" indent="0" algn="l" defTabSz="1828800" rtl="0" eaLnBrk="1" latinLnBrk="0" hangingPunct="1">
              <a:lnSpc>
                <a:spcPct val="100000"/>
              </a:lnSpc>
              <a:spcBef>
                <a:spcPts val="0"/>
              </a:spcBef>
              <a:spcAft>
                <a:spcPts val="2500"/>
              </a:spcAft>
              <a:buFont typeface="Arial" panose="020B0604020202020204" pitchFamily="34" charset="0"/>
              <a:buNone/>
              <a:defRPr sz="3200" kern="1200">
                <a:solidFill>
                  <a:schemeClr val="accent1"/>
                </a:solidFill>
                <a:latin typeface="+mn-lt"/>
                <a:ea typeface="+mn-ea"/>
                <a:cs typeface="+mn-cs"/>
              </a:defRPr>
            </a:lvl1pPr>
            <a:lvl2pPr marL="0" indent="0" algn="l" defTabSz="1828800" rtl="0" eaLnBrk="1" latinLnBrk="0" hangingPunct="1">
              <a:lnSpc>
                <a:spcPct val="120000"/>
              </a:lnSpc>
              <a:spcBef>
                <a:spcPts val="0"/>
              </a:spcBef>
              <a:spcAft>
                <a:spcPts val="1200"/>
              </a:spcAft>
              <a:buFont typeface="Arial" panose="020B0604020202020204" pitchFamily="34" charset="0"/>
              <a:buNone/>
              <a:defRPr sz="2600" kern="1200" spc="20" baseline="0">
                <a:solidFill>
                  <a:schemeClr val="accent1"/>
                </a:solidFill>
                <a:latin typeface="+mn-lt"/>
                <a:ea typeface="+mn-ea"/>
                <a:cs typeface="+mn-cs"/>
              </a:defRPr>
            </a:lvl2pPr>
            <a:lvl3pPr marL="0" indent="0" algn="l" defTabSz="1828800" rtl="0" eaLnBrk="1" latinLnBrk="0" hangingPunct="1">
              <a:lnSpc>
                <a:spcPct val="120000"/>
              </a:lnSpc>
              <a:spcBef>
                <a:spcPts val="0"/>
              </a:spcBef>
              <a:spcAft>
                <a:spcPts val="1800"/>
              </a:spcAft>
              <a:buFont typeface="Arial" panose="020B0604020202020204" pitchFamily="34" charset="0"/>
              <a:buNone/>
              <a:defRPr lang="en-US" sz="2200" kern="1200" spc="20" baseline="0" dirty="0">
                <a:solidFill>
                  <a:schemeClr val="tx2"/>
                </a:solidFill>
                <a:latin typeface="+mn-lt"/>
                <a:ea typeface="+mn-ea"/>
                <a:cs typeface="+mn-cs"/>
              </a:defRPr>
            </a:lvl3pPr>
            <a:lvl4pPr marL="522000" indent="-522000" algn="l" defTabSz="1828800" rtl="0" eaLnBrk="1" latinLnBrk="0" hangingPunct="1">
              <a:lnSpc>
                <a:spcPct val="120000"/>
              </a:lnSpc>
              <a:spcBef>
                <a:spcPts val="0"/>
              </a:spcBef>
              <a:spcAft>
                <a:spcPts val="1800"/>
              </a:spcAft>
              <a:buFont typeface="+mj-lt"/>
              <a:buAutoNum type="arabicPeriod"/>
              <a:defRPr lang="en-US" sz="2200" b="0" kern="1200" spc="0" baseline="0" dirty="0">
                <a:solidFill>
                  <a:schemeClr val="tx2"/>
                </a:solidFill>
                <a:latin typeface="+mn-lt"/>
                <a:ea typeface="+mn-ea"/>
                <a:cs typeface="+mn-cs"/>
              </a:defRPr>
            </a:lvl4pPr>
            <a:lvl5pPr marL="1026000" indent="-522000" algn="l" defTabSz="1828800" rtl="0" eaLnBrk="1" latinLnBrk="0" hangingPunct="1">
              <a:lnSpc>
                <a:spcPct val="120000"/>
              </a:lnSpc>
              <a:spcBef>
                <a:spcPts val="0"/>
              </a:spcBef>
              <a:spcAft>
                <a:spcPts val="1800"/>
              </a:spcAft>
              <a:buFont typeface="+mj-lt"/>
              <a:buAutoNum type="alphaLcPeriod"/>
              <a:defRPr lang="en-US" sz="2200" kern="1200" spc="0" baseline="0" dirty="0">
                <a:solidFill>
                  <a:schemeClr val="tx2"/>
                </a:solidFill>
                <a:latin typeface="+mn-lt"/>
                <a:ea typeface="+mn-ea"/>
                <a:cs typeface="+mn-cs"/>
              </a:defRPr>
            </a:lvl5pPr>
            <a:lvl6pPr marL="522000" indent="-522000" algn="l" defTabSz="1828800" rtl="0" eaLnBrk="1" latinLnBrk="0" hangingPunct="1">
              <a:lnSpc>
                <a:spcPct val="120000"/>
              </a:lnSpc>
              <a:spcBef>
                <a:spcPts val="0"/>
              </a:spcBef>
              <a:spcAft>
                <a:spcPts val="2000"/>
              </a:spcAft>
              <a:buFont typeface="Arial" panose="020B0604020202020204" pitchFamily="34" charset="0"/>
              <a:buChar char="–"/>
              <a:defRPr lang="en-US" sz="2200" kern="1200" spc="20" baseline="0" dirty="0">
                <a:solidFill>
                  <a:schemeClr val="tx2"/>
                </a:solidFill>
                <a:latin typeface="+mn-lt"/>
                <a:ea typeface="+mn-ea"/>
                <a:cs typeface="+mn-cs"/>
              </a:defRPr>
            </a:lvl6pPr>
            <a:lvl7pPr marL="1026000" indent="-522000" algn="l" defTabSz="1828800" rtl="0" eaLnBrk="1" latinLnBrk="0" hangingPunct="1">
              <a:lnSpc>
                <a:spcPct val="120000"/>
              </a:lnSpc>
              <a:spcBef>
                <a:spcPts val="0"/>
              </a:spcBef>
              <a:spcAft>
                <a:spcPts val="1800"/>
              </a:spcAft>
              <a:buFont typeface="Arial" panose="020B0604020202020204" pitchFamily="34" charset="0"/>
              <a:buChar char="&gt;"/>
              <a:defRPr lang="en-US" sz="2200" kern="1200" spc="20" baseline="0" dirty="0">
                <a:solidFill>
                  <a:schemeClr val="tx2"/>
                </a:solidFill>
                <a:latin typeface="+mn-lt"/>
                <a:ea typeface="+mn-ea"/>
                <a:cs typeface="+mn-cs"/>
              </a:defRPr>
            </a:lvl7pPr>
            <a:lvl8pPr marL="0" indent="0" algn="l" defTabSz="1828800" rtl="0" eaLnBrk="1" latinLnBrk="0" hangingPunct="1">
              <a:lnSpc>
                <a:spcPct val="120000"/>
              </a:lnSpc>
              <a:spcBef>
                <a:spcPts val="0"/>
              </a:spcBef>
              <a:spcAft>
                <a:spcPts val="0"/>
              </a:spcAft>
              <a:buFont typeface="Arial" panose="020B0604020202020204" pitchFamily="34" charset="0"/>
              <a:buNone/>
              <a:defRPr lang="en-US" sz="1600" kern="1200" spc="0" baseline="0" dirty="0">
                <a:solidFill>
                  <a:schemeClr val="accent6"/>
                </a:solidFill>
                <a:latin typeface="+mn-lt"/>
                <a:ea typeface="+mn-ea"/>
                <a:cs typeface="+mn-cs"/>
              </a:defRPr>
            </a:lvl8pPr>
            <a:lvl9pPr marL="0" indent="0" algn="l" defTabSz="1828800" rtl="0" eaLnBrk="1" latinLnBrk="0" hangingPunct="1">
              <a:lnSpc>
                <a:spcPct val="120000"/>
              </a:lnSpc>
              <a:spcBef>
                <a:spcPts val="0"/>
              </a:spcBef>
              <a:spcAft>
                <a:spcPts val="1800"/>
              </a:spcAft>
              <a:buFont typeface="Arial" panose="020B0604020202020204" pitchFamily="34" charset="0"/>
              <a:buNone/>
              <a:defRPr lang="en-GB" sz="1600" kern="1200" spc="20" baseline="0" dirty="0">
                <a:solidFill>
                  <a:schemeClr val="accent1"/>
                </a:solidFill>
                <a:latin typeface="+mn-lt"/>
                <a:ea typeface="+mn-ea"/>
                <a:cs typeface="+mn-cs"/>
              </a:defRPr>
            </a:lvl9pPr>
          </a:lstStyle>
          <a:p>
            <a:pPr algn="ctr">
              <a:spcAft>
                <a:spcPts val="0"/>
              </a:spcAft>
            </a:pPr>
            <a:r>
              <a:rPr lang="en-AU" sz="2000" b="1" cap="small" dirty="0"/>
              <a:t>Manage your patient’s details and preferences</a:t>
            </a:r>
          </a:p>
        </p:txBody>
      </p:sp>
      <p:sp>
        <p:nvSpPr>
          <p:cNvPr id="33" name="Text Placeholder 18">
            <a:extLst>
              <a:ext uri="{FF2B5EF4-FFF2-40B4-BE49-F238E27FC236}">
                <a16:creationId xmlns:a16="http://schemas.microsoft.com/office/drawing/2014/main" id="{3A9413B3-8AB9-4792-8757-F31007F889BD}"/>
              </a:ext>
            </a:extLst>
          </p:cNvPr>
          <p:cNvSpPr txBox="1">
            <a:spLocks/>
          </p:cNvSpPr>
          <p:nvPr/>
        </p:nvSpPr>
        <p:spPr>
          <a:xfrm>
            <a:off x="15885055" y="11419667"/>
            <a:ext cx="2145856" cy="674322"/>
          </a:xfrm>
          <a:prstGeom prst="rect">
            <a:avLst/>
          </a:prstGeom>
        </p:spPr>
        <p:txBody>
          <a:bodyPr anchor="t"/>
          <a:lstStyle>
            <a:lvl1pPr marL="0" indent="0" algn="l" defTabSz="1828800" rtl="0" eaLnBrk="1" latinLnBrk="0" hangingPunct="1">
              <a:lnSpc>
                <a:spcPct val="100000"/>
              </a:lnSpc>
              <a:spcBef>
                <a:spcPts val="0"/>
              </a:spcBef>
              <a:spcAft>
                <a:spcPts val="2500"/>
              </a:spcAft>
              <a:buFont typeface="Arial" panose="020B0604020202020204" pitchFamily="34" charset="0"/>
              <a:buNone/>
              <a:defRPr sz="3200" kern="1200">
                <a:solidFill>
                  <a:schemeClr val="accent1"/>
                </a:solidFill>
                <a:latin typeface="+mn-lt"/>
                <a:ea typeface="+mn-ea"/>
                <a:cs typeface="+mn-cs"/>
              </a:defRPr>
            </a:lvl1pPr>
            <a:lvl2pPr marL="0" indent="0" algn="l" defTabSz="1828800" rtl="0" eaLnBrk="1" latinLnBrk="0" hangingPunct="1">
              <a:lnSpc>
                <a:spcPct val="120000"/>
              </a:lnSpc>
              <a:spcBef>
                <a:spcPts val="0"/>
              </a:spcBef>
              <a:spcAft>
                <a:spcPts val="1200"/>
              </a:spcAft>
              <a:buFont typeface="Arial" panose="020B0604020202020204" pitchFamily="34" charset="0"/>
              <a:buNone/>
              <a:defRPr sz="2600" kern="1200" spc="20" baseline="0">
                <a:solidFill>
                  <a:schemeClr val="accent1"/>
                </a:solidFill>
                <a:latin typeface="+mn-lt"/>
                <a:ea typeface="+mn-ea"/>
                <a:cs typeface="+mn-cs"/>
              </a:defRPr>
            </a:lvl2pPr>
            <a:lvl3pPr marL="0" indent="0" algn="l" defTabSz="1828800" rtl="0" eaLnBrk="1" latinLnBrk="0" hangingPunct="1">
              <a:lnSpc>
                <a:spcPct val="120000"/>
              </a:lnSpc>
              <a:spcBef>
                <a:spcPts val="0"/>
              </a:spcBef>
              <a:spcAft>
                <a:spcPts val="1800"/>
              </a:spcAft>
              <a:buFont typeface="Arial" panose="020B0604020202020204" pitchFamily="34" charset="0"/>
              <a:buNone/>
              <a:defRPr lang="en-US" sz="2200" kern="1200" spc="20" baseline="0" dirty="0">
                <a:solidFill>
                  <a:schemeClr val="tx2"/>
                </a:solidFill>
                <a:latin typeface="+mn-lt"/>
                <a:ea typeface="+mn-ea"/>
                <a:cs typeface="+mn-cs"/>
              </a:defRPr>
            </a:lvl3pPr>
            <a:lvl4pPr marL="522000" indent="-522000" algn="l" defTabSz="1828800" rtl="0" eaLnBrk="1" latinLnBrk="0" hangingPunct="1">
              <a:lnSpc>
                <a:spcPct val="120000"/>
              </a:lnSpc>
              <a:spcBef>
                <a:spcPts val="0"/>
              </a:spcBef>
              <a:spcAft>
                <a:spcPts val="1800"/>
              </a:spcAft>
              <a:buFont typeface="+mj-lt"/>
              <a:buAutoNum type="arabicPeriod"/>
              <a:defRPr lang="en-US" sz="2200" b="0" kern="1200" spc="0" baseline="0" dirty="0">
                <a:solidFill>
                  <a:schemeClr val="tx2"/>
                </a:solidFill>
                <a:latin typeface="+mn-lt"/>
                <a:ea typeface="+mn-ea"/>
                <a:cs typeface="+mn-cs"/>
              </a:defRPr>
            </a:lvl4pPr>
            <a:lvl5pPr marL="1026000" indent="-522000" algn="l" defTabSz="1828800" rtl="0" eaLnBrk="1" latinLnBrk="0" hangingPunct="1">
              <a:lnSpc>
                <a:spcPct val="120000"/>
              </a:lnSpc>
              <a:spcBef>
                <a:spcPts val="0"/>
              </a:spcBef>
              <a:spcAft>
                <a:spcPts val="1800"/>
              </a:spcAft>
              <a:buFont typeface="+mj-lt"/>
              <a:buAutoNum type="alphaLcPeriod"/>
              <a:defRPr lang="en-US" sz="2200" kern="1200" spc="0" baseline="0" dirty="0">
                <a:solidFill>
                  <a:schemeClr val="tx2"/>
                </a:solidFill>
                <a:latin typeface="+mn-lt"/>
                <a:ea typeface="+mn-ea"/>
                <a:cs typeface="+mn-cs"/>
              </a:defRPr>
            </a:lvl5pPr>
            <a:lvl6pPr marL="522000" indent="-522000" algn="l" defTabSz="1828800" rtl="0" eaLnBrk="1" latinLnBrk="0" hangingPunct="1">
              <a:lnSpc>
                <a:spcPct val="120000"/>
              </a:lnSpc>
              <a:spcBef>
                <a:spcPts val="0"/>
              </a:spcBef>
              <a:spcAft>
                <a:spcPts val="2000"/>
              </a:spcAft>
              <a:buFont typeface="Arial" panose="020B0604020202020204" pitchFamily="34" charset="0"/>
              <a:buChar char="–"/>
              <a:defRPr lang="en-US" sz="2200" kern="1200" spc="20" baseline="0" dirty="0">
                <a:solidFill>
                  <a:schemeClr val="tx2"/>
                </a:solidFill>
                <a:latin typeface="+mn-lt"/>
                <a:ea typeface="+mn-ea"/>
                <a:cs typeface="+mn-cs"/>
              </a:defRPr>
            </a:lvl6pPr>
            <a:lvl7pPr marL="1026000" indent="-522000" algn="l" defTabSz="1828800" rtl="0" eaLnBrk="1" latinLnBrk="0" hangingPunct="1">
              <a:lnSpc>
                <a:spcPct val="120000"/>
              </a:lnSpc>
              <a:spcBef>
                <a:spcPts val="0"/>
              </a:spcBef>
              <a:spcAft>
                <a:spcPts val="1800"/>
              </a:spcAft>
              <a:buFont typeface="Arial" panose="020B0604020202020204" pitchFamily="34" charset="0"/>
              <a:buChar char="&gt;"/>
              <a:defRPr lang="en-US" sz="2200" kern="1200" spc="20" baseline="0" dirty="0">
                <a:solidFill>
                  <a:schemeClr val="tx2"/>
                </a:solidFill>
                <a:latin typeface="+mn-lt"/>
                <a:ea typeface="+mn-ea"/>
                <a:cs typeface="+mn-cs"/>
              </a:defRPr>
            </a:lvl7pPr>
            <a:lvl8pPr marL="0" indent="0" algn="l" defTabSz="1828800" rtl="0" eaLnBrk="1" latinLnBrk="0" hangingPunct="1">
              <a:lnSpc>
                <a:spcPct val="120000"/>
              </a:lnSpc>
              <a:spcBef>
                <a:spcPts val="0"/>
              </a:spcBef>
              <a:spcAft>
                <a:spcPts val="0"/>
              </a:spcAft>
              <a:buFont typeface="Arial" panose="020B0604020202020204" pitchFamily="34" charset="0"/>
              <a:buNone/>
              <a:defRPr lang="en-US" sz="1600" kern="1200" spc="0" baseline="0" dirty="0">
                <a:solidFill>
                  <a:schemeClr val="accent6"/>
                </a:solidFill>
                <a:latin typeface="+mn-lt"/>
                <a:ea typeface="+mn-ea"/>
                <a:cs typeface="+mn-cs"/>
              </a:defRPr>
            </a:lvl8pPr>
            <a:lvl9pPr marL="0" indent="0" algn="l" defTabSz="1828800" rtl="0" eaLnBrk="1" latinLnBrk="0" hangingPunct="1">
              <a:lnSpc>
                <a:spcPct val="120000"/>
              </a:lnSpc>
              <a:spcBef>
                <a:spcPts val="0"/>
              </a:spcBef>
              <a:spcAft>
                <a:spcPts val="1800"/>
              </a:spcAft>
              <a:buFont typeface="Arial" panose="020B0604020202020204" pitchFamily="34" charset="0"/>
              <a:buNone/>
              <a:defRPr lang="en-GB" sz="1600" kern="1200" spc="20" baseline="0" dirty="0">
                <a:solidFill>
                  <a:schemeClr val="accent1"/>
                </a:solidFill>
                <a:latin typeface="+mn-lt"/>
                <a:ea typeface="+mn-ea"/>
                <a:cs typeface="+mn-cs"/>
              </a:defRPr>
            </a:lvl9pPr>
          </a:lstStyle>
          <a:p>
            <a:pPr algn="ctr">
              <a:spcAft>
                <a:spcPts val="0"/>
              </a:spcAft>
            </a:pPr>
            <a:r>
              <a:rPr lang="en-AU" sz="2000" b="1" cap="small" dirty="0"/>
              <a:t>Order Bowel Screening Test Kits</a:t>
            </a:r>
          </a:p>
        </p:txBody>
      </p:sp>
      <p:sp>
        <p:nvSpPr>
          <p:cNvPr id="34" name="TextBox 33">
            <a:extLst>
              <a:ext uri="{FF2B5EF4-FFF2-40B4-BE49-F238E27FC236}">
                <a16:creationId xmlns:a16="http://schemas.microsoft.com/office/drawing/2014/main" id="{784F4B9F-7565-4BA9-914D-53F9787F57B4}"/>
              </a:ext>
            </a:extLst>
          </p:cNvPr>
          <p:cNvSpPr txBox="1"/>
          <p:nvPr/>
        </p:nvSpPr>
        <p:spPr>
          <a:xfrm>
            <a:off x="13745545" y="2712398"/>
            <a:ext cx="12189124" cy="1685846"/>
          </a:xfrm>
          <a:prstGeom prst="rect">
            <a:avLst/>
          </a:prstGeom>
          <a:noFill/>
        </p:spPr>
        <p:txBody>
          <a:bodyPr wrap="square">
            <a:spAutoFit/>
          </a:bodyPr>
          <a:lstStyle/>
          <a:p>
            <a:pPr marL="742950" lvl="0" indent="-742950">
              <a:lnSpc>
                <a:spcPct val="150000"/>
              </a:lnSpc>
              <a:buFont typeface="+mj-lt"/>
              <a:buAutoNum type="arabicPeriod"/>
            </a:pPr>
            <a:r>
              <a:rPr lang="en-GB" sz="2400" b="1" cap="small" dirty="0">
                <a:solidFill>
                  <a:srgbClr val="0033A0"/>
                </a:solidFill>
              </a:rPr>
              <a:t>Send invitations and reminder letters</a:t>
            </a:r>
          </a:p>
          <a:p>
            <a:pPr marL="742950" lvl="0" indent="-742950">
              <a:lnSpc>
                <a:spcPct val="150000"/>
              </a:lnSpc>
              <a:buFont typeface="+mj-lt"/>
              <a:buAutoNum type="arabicPeriod"/>
            </a:pPr>
            <a:r>
              <a:rPr lang="en-GB" sz="2400" b="1" cap="small" dirty="0">
                <a:solidFill>
                  <a:srgbClr val="0033A0"/>
                </a:solidFill>
              </a:rPr>
              <a:t>Provide a “safety net” for at risk persons</a:t>
            </a:r>
          </a:p>
          <a:p>
            <a:pPr marL="742950" lvl="0" indent="-742950">
              <a:lnSpc>
                <a:spcPct val="150000"/>
              </a:lnSpc>
              <a:buFont typeface="+mj-lt"/>
              <a:buAutoNum type="arabicPeriod"/>
            </a:pPr>
            <a:r>
              <a:rPr lang="en-GB" sz="2400" b="1" cap="small" dirty="0">
                <a:solidFill>
                  <a:srgbClr val="0033A0"/>
                </a:solidFill>
              </a:rPr>
              <a:t>Provide a history of screening results</a:t>
            </a:r>
          </a:p>
        </p:txBody>
      </p:sp>
      <p:cxnSp>
        <p:nvCxnSpPr>
          <p:cNvPr id="36" name="Straight Arrow Connector 35">
            <a:extLst>
              <a:ext uri="{FF2B5EF4-FFF2-40B4-BE49-F238E27FC236}">
                <a16:creationId xmlns:a16="http://schemas.microsoft.com/office/drawing/2014/main" id="{239A5914-997B-4772-B1E4-F2C2A3D30A1D}"/>
              </a:ext>
            </a:extLst>
          </p:cNvPr>
          <p:cNvCxnSpPr/>
          <p:nvPr/>
        </p:nvCxnSpPr>
        <p:spPr>
          <a:xfrm flipV="1">
            <a:off x="5924892" y="2728968"/>
            <a:ext cx="1121434" cy="923724"/>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F42471F-BFDE-4319-8C56-2016DE73620A}"/>
              </a:ext>
            </a:extLst>
          </p:cNvPr>
          <p:cNvCxnSpPr/>
          <p:nvPr/>
        </p:nvCxnSpPr>
        <p:spPr>
          <a:xfrm>
            <a:off x="5910090" y="3867055"/>
            <a:ext cx="1086928" cy="8533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7285CD9-0EA5-4A6B-BEF5-F959C835FE3D}"/>
              </a:ext>
            </a:extLst>
          </p:cNvPr>
          <p:cNvCxnSpPr/>
          <p:nvPr/>
        </p:nvCxnSpPr>
        <p:spPr>
          <a:xfrm>
            <a:off x="12025966" y="2755268"/>
            <a:ext cx="1086928" cy="8533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3E07E5E-4861-4091-818F-47E808964A81}"/>
              </a:ext>
            </a:extLst>
          </p:cNvPr>
          <p:cNvCxnSpPr/>
          <p:nvPr/>
        </p:nvCxnSpPr>
        <p:spPr>
          <a:xfrm flipV="1">
            <a:off x="11991460" y="3793529"/>
            <a:ext cx="1121434" cy="923724"/>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descr="Lock">
            <a:extLst>
              <a:ext uri="{FF2B5EF4-FFF2-40B4-BE49-F238E27FC236}">
                <a16:creationId xmlns:a16="http://schemas.microsoft.com/office/drawing/2014/main" id="{755F0657-86BA-41A9-AEC4-6C6D298E90E2}"/>
              </a:ext>
            </a:extLst>
          </p:cNvPr>
          <p:cNvSpPr/>
          <p:nvPr/>
        </p:nvSpPr>
        <p:spPr>
          <a:xfrm>
            <a:off x="10413042" y="8446805"/>
            <a:ext cx="936000" cy="936000"/>
          </a:xfrm>
          <a:prstGeom prst="ellipse">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756819"/>
              <a:satOff val="26206"/>
              <a:lumOff val="4664"/>
              <a:alphaOff val="0"/>
            </a:schemeClr>
          </a:effectRef>
          <a:fontRef idx="minor">
            <a:schemeClr val="lt1">
              <a:hueOff val="0"/>
              <a:satOff val="0"/>
              <a:lumOff val="0"/>
              <a:alphaOff val="0"/>
            </a:schemeClr>
          </a:fontRef>
        </p:style>
        <p:txBody>
          <a:bodyPr/>
          <a:lstStyle/>
          <a:p>
            <a:endParaRPr lang="en-AU" dirty="0"/>
          </a:p>
        </p:txBody>
      </p:sp>
      <p:sp>
        <p:nvSpPr>
          <p:cNvPr id="45" name="Oval 44">
            <a:extLst>
              <a:ext uri="{FF2B5EF4-FFF2-40B4-BE49-F238E27FC236}">
                <a16:creationId xmlns:a16="http://schemas.microsoft.com/office/drawing/2014/main" id="{64A4943A-924A-4F57-A8D6-5EF2642756FB}"/>
              </a:ext>
            </a:extLst>
          </p:cNvPr>
          <p:cNvSpPr/>
          <p:nvPr/>
        </p:nvSpPr>
        <p:spPr>
          <a:xfrm>
            <a:off x="7913130" y="6049166"/>
            <a:ext cx="1639019" cy="1518250"/>
          </a:xfrm>
          <a:prstGeom prst="ellipse">
            <a:avLst/>
          </a:prstGeom>
          <a:solidFill>
            <a:srgbClr val="0033A0"/>
          </a:solidFill>
          <a:ln>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Oval 45">
            <a:extLst>
              <a:ext uri="{FF2B5EF4-FFF2-40B4-BE49-F238E27FC236}">
                <a16:creationId xmlns:a16="http://schemas.microsoft.com/office/drawing/2014/main" id="{DFE0F05F-0F4E-405B-BEAB-A7BEB131A640}"/>
              </a:ext>
            </a:extLst>
          </p:cNvPr>
          <p:cNvSpPr/>
          <p:nvPr/>
        </p:nvSpPr>
        <p:spPr>
          <a:xfrm>
            <a:off x="11749920" y="6038841"/>
            <a:ext cx="1639019" cy="1518250"/>
          </a:xfrm>
          <a:prstGeom prst="ellipse">
            <a:avLst/>
          </a:prstGeom>
          <a:solidFill>
            <a:srgbClr val="0033A0"/>
          </a:solidFill>
          <a:ln>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7" name="Online Image Placeholder 35" descr="Ui Ux with solid fill">
            <a:extLst>
              <a:ext uri="{FF2B5EF4-FFF2-40B4-BE49-F238E27FC236}">
                <a16:creationId xmlns:a16="http://schemas.microsoft.com/office/drawing/2014/main" id="{2FD3DD89-1371-4703-AF7B-76D94FE635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30207" y="6431782"/>
            <a:ext cx="804863" cy="804863"/>
          </a:xfrm>
          <a:prstGeom prst="rect">
            <a:avLst/>
          </a:prstGeom>
        </p:spPr>
      </p:pic>
      <p:pic>
        <p:nvPicPr>
          <p:cNvPr id="48" name="Online Image Placeholder 31" descr="Doctor female with solid fill">
            <a:extLst>
              <a:ext uri="{FF2B5EF4-FFF2-40B4-BE49-F238E27FC236}">
                <a16:creationId xmlns:a16="http://schemas.microsoft.com/office/drawing/2014/main" id="{7197B321-7B4B-4871-AC20-DE4D8918AD1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2149746" y="6377867"/>
            <a:ext cx="804862" cy="804862"/>
          </a:xfrm>
          <a:prstGeom prst="rect">
            <a:avLst/>
          </a:prstGeom>
        </p:spPr>
      </p:pic>
      <p:sp>
        <p:nvSpPr>
          <p:cNvPr id="49" name="Text Placeholder 8">
            <a:extLst>
              <a:ext uri="{FF2B5EF4-FFF2-40B4-BE49-F238E27FC236}">
                <a16:creationId xmlns:a16="http://schemas.microsoft.com/office/drawing/2014/main" id="{73584973-E326-4473-B126-FA18E2B52869}"/>
              </a:ext>
            </a:extLst>
          </p:cNvPr>
          <p:cNvSpPr txBox="1">
            <a:spLocks/>
          </p:cNvSpPr>
          <p:nvPr/>
        </p:nvSpPr>
        <p:spPr>
          <a:xfrm>
            <a:off x="10984751" y="7746830"/>
            <a:ext cx="3277703" cy="730250"/>
          </a:xfrm>
          <a:prstGeom prst="rect">
            <a:avLst/>
          </a:prstGeom>
        </p:spPr>
        <p:txBody>
          <a:bodyPr anchor="t"/>
          <a:lstStyle>
            <a:lvl1pPr marL="0" indent="0" algn="l" defTabSz="1828800" rtl="0" eaLnBrk="1" latinLnBrk="0" hangingPunct="1">
              <a:lnSpc>
                <a:spcPct val="100000"/>
              </a:lnSpc>
              <a:spcBef>
                <a:spcPts val="0"/>
              </a:spcBef>
              <a:spcAft>
                <a:spcPts val="2500"/>
              </a:spcAft>
              <a:buFont typeface="Arial" panose="020B0604020202020204" pitchFamily="34" charset="0"/>
              <a:buNone/>
              <a:defRPr sz="3200" kern="1200">
                <a:solidFill>
                  <a:schemeClr val="accent1"/>
                </a:solidFill>
                <a:latin typeface="+mn-lt"/>
                <a:ea typeface="+mn-ea"/>
                <a:cs typeface="+mn-cs"/>
              </a:defRPr>
            </a:lvl1pPr>
            <a:lvl2pPr marL="0" indent="0" algn="l" defTabSz="1828800" rtl="0" eaLnBrk="1" latinLnBrk="0" hangingPunct="1">
              <a:lnSpc>
                <a:spcPct val="120000"/>
              </a:lnSpc>
              <a:spcBef>
                <a:spcPts val="0"/>
              </a:spcBef>
              <a:spcAft>
                <a:spcPts val="1200"/>
              </a:spcAft>
              <a:buFont typeface="Arial" panose="020B0604020202020204" pitchFamily="34" charset="0"/>
              <a:buNone/>
              <a:defRPr sz="2600" kern="1200" spc="20" baseline="0">
                <a:solidFill>
                  <a:schemeClr val="accent1"/>
                </a:solidFill>
                <a:latin typeface="+mn-lt"/>
                <a:ea typeface="+mn-ea"/>
                <a:cs typeface="+mn-cs"/>
              </a:defRPr>
            </a:lvl2pPr>
            <a:lvl3pPr marL="0" indent="0" algn="l" defTabSz="1828800" rtl="0" eaLnBrk="1" latinLnBrk="0" hangingPunct="1">
              <a:lnSpc>
                <a:spcPct val="120000"/>
              </a:lnSpc>
              <a:spcBef>
                <a:spcPts val="0"/>
              </a:spcBef>
              <a:spcAft>
                <a:spcPts val="1800"/>
              </a:spcAft>
              <a:buFont typeface="Arial" panose="020B0604020202020204" pitchFamily="34" charset="0"/>
              <a:buNone/>
              <a:defRPr lang="en-US" sz="2200" kern="1200" spc="20" baseline="0" dirty="0">
                <a:solidFill>
                  <a:schemeClr val="tx2"/>
                </a:solidFill>
                <a:latin typeface="+mn-lt"/>
                <a:ea typeface="+mn-ea"/>
                <a:cs typeface="+mn-cs"/>
              </a:defRPr>
            </a:lvl3pPr>
            <a:lvl4pPr marL="522000" indent="-522000" algn="l" defTabSz="1828800" rtl="0" eaLnBrk="1" latinLnBrk="0" hangingPunct="1">
              <a:lnSpc>
                <a:spcPct val="120000"/>
              </a:lnSpc>
              <a:spcBef>
                <a:spcPts val="0"/>
              </a:spcBef>
              <a:spcAft>
                <a:spcPts val="1800"/>
              </a:spcAft>
              <a:buFont typeface="+mj-lt"/>
              <a:buAutoNum type="arabicPeriod"/>
              <a:defRPr lang="en-US" sz="2200" b="0" kern="1200" spc="0" baseline="0" dirty="0">
                <a:solidFill>
                  <a:schemeClr val="tx2"/>
                </a:solidFill>
                <a:latin typeface="+mn-lt"/>
                <a:ea typeface="+mn-ea"/>
                <a:cs typeface="+mn-cs"/>
              </a:defRPr>
            </a:lvl4pPr>
            <a:lvl5pPr marL="1026000" indent="-522000" algn="l" defTabSz="1828800" rtl="0" eaLnBrk="1" latinLnBrk="0" hangingPunct="1">
              <a:lnSpc>
                <a:spcPct val="120000"/>
              </a:lnSpc>
              <a:spcBef>
                <a:spcPts val="0"/>
              </a:spcBef>
              <a:spcAft>
                <a:spcPts val="1800"/>
              </a:spcAft>
              <a:buFont typeface="+mj-lt"/>
              <a:buAutoNum type="alphaLcPeriod"/>
              <a:defRPr lang="en-US" sz="2200" kern="1200" spc="0" baseline="0" dirty="0">
                <a:solidFill>
                  <a:schemeClr val="tx2"/>
                </a:solidFill>
                <a:latin typeface="+mn-lt"/>
                <a:ea typeface="+mn-ea"/>
                <a:cs typeface="+mn-cs"/>
              </a:defRPr>
            </a:lvl5pPr>
            <a:lvl6pPr marL="522000" indent="-522000" algn="l" defTabSz="1828800" rtl="0" eaLnBrk="1" latinLnBrk="0" hangingPunct="1">
              <a:lnSpc>
                <a:spcPct val="120000"/>
              </a:lnSpc>
              <a:spcBef>
                <a:spcPts val="0"/>
              </a:spcBef>
              <a:spcAft>
                <a:spcPts val="2000"/>
              </a:spcAft>
              <a:buFont typeface="Arial" panose="020B0604020202020204" pitchFamily="34" charset="0"/>
              <a:buChar char="–"/>
              <a:defRPr lang="en-US" sz="2200" kern="1200" spc="20" baseline="0" dirty="0">
                <a:solidFill>
                  <a:schemeClr val="tx2"/>
                </a:solidFill>
                <a:latin typeface="+mn-lt"/>
                <a:ea typeface="+mn-ea"/>
                <a:cs typeface="+mn-cs"/>
              </a:defRPr>
            </a:lvl6pPr>
            <a:lvl7pPr marL="1026000" indent="-522000" algn="l" defTabSz="1828800" rtl="0" eaLnBrk="1" latinLnBrk="0" hangingPunct="1">
              <a:lnSpc>
                <a:spcPct val="120000"/>
              </a:lnSpc>
              <a:spcBef>
                <a:spcPts val="0"/>
              </a:spcBef>
              <a:spcAft>
                <a:spcPts val="1800"/>
              </a:spcAft>
              <a:buFont typeface="Arial" panose="020B0604020202020204" pitchFamily="34" charset="0"/>
              <a:buChar char="&gt;"/>
              <a:defRPr lang="en-US" sz="2200" kern="1200" spc="20" baseline="0" dirty="0">
                <a:solidFill>
                  <a:schemeClr val="tx2"/>
                </a:solidFill>
                <a:latin typeface="+mn-lt"/>
                <a:ea typeface="+mn-ea"/>
                <a:cs typeface="+mn-cs"/>
              </a:defRPr>
            </a:lvl7pPr>
            <a:lvl8pPr marL="0" indent="0" algn="l" defTabSz="1828800" rtl="0" eaLnBrk="1" latinLnBrk="0" hangingPunct="1">
              <a:lnSpc>
                <a:spcPct val="120000"/>
              </a:lnSpc>
              <a:spcBef>
                <a:spcPts val="0"/>
              </a:spcBef>
              <a:spcAft>
                <a:spcPts val="0"/>
              </a:spcAft>
              <a:buFont typeface="Arial" panose="020B0604020202020204" pitchFamily="34" charset="0"/>
              <a:buNone/>
              <a:defRPr lang="en-US" sz="1600" kern="1200" spc="0" baseline="0" dirty="0">
                <a:solidFill>
                  <a:schemeClr val="accent6"/>
                </a:solidFill>
                <a:latin typeface="+mn-lt"/>
                <a:ea typeface="+mn-ea"/>
                <a:cs typeface="+mn-cs"/>
              </a:defRPr>
            </a:lvl8pPr>
            <a:lvl9pPr marL="0" indent="0" algn="l" defTabSz="1828800" rtl="0" eaLnBrk="1" latinLnBrk="0" hangingPunct="1">
              <a:lnSpc>
                <a:spcPct val="120000"/>
              </a:lnSpc>
              <a:spcBef>
                <a:spcPts val="0"/>
              </a:spcBef>
              <a:spcAft>
                <a:spcPts val="1800"/>
              </a:spcAft>
              <a:buFont typeface="Arial" panose="020B0604020202020204" pitchFamily="34" charset="0"/>
              <a:buNone/>
              <a:defRPr lang="en-GB" sz="1600" kern="1200" spc="20" baseline="0" dirty="0">
                <a:solidFill>
                  <a:schemeClr val="accent1"/>
                </a:solidFill>
                <a:latin typeface="+mn-lt"/>
                <a:ea typeface="+mn-ea"/>
                <a:cs typeface="+mn-cs"/>
              </a:defRPr>
            </a:lvl9pPr>
          </a:lstStyle>
          <a:p>
            <a:pPr algn="ctr">
              <a:spcAft>
                <a:spcPts val="0"/>
              </a:spcAft>
            </a:pPr>
            <a:r>
              <a:rPr lang="en-AU" sz="2000" b="1" cap="small" dirty="0"/>
              <a:t>Healthcare provider portal</a:t>
            </a:r>
          </a:p>
        </p:txBody>
      </p:sp>
      <p:sp>
        <p:nvSpPr>
          <p:cNvPr id="50" name="Text Placeholder 8">
            <a:extLst>
              <a:ext uri="{FF2B5EF4-FFF2-40B4-BE49-F238E27FC236}">
                <a16:creationId xmlns:a16="http://schemas.microsoft.com/office/drawing/2014/main" id="{97E01766-3FEC-4364-82BB-E9DE9B457B10}"/>
              </a:ext>
            </a:extLst>
          </p:cNvPr>
          <p:cNvSpPr txBox="1">
            <a:spLocks/>
          </p:cNvSpPr>
          <p:nvPr/>
        </p:nvSpPr>
        <p:spPr>
          <a:xfrm>
            <a:off x="7046326" y="7709979"/>
            <a:ext cx="3277703" cy="730250"/>
          </a:xfrm>
          <a:prstGeom prst="rect">
            <a:avLst/>
          </a:prstGeom>
        </p:spPr>
        <p:txBody>
          <a:bodyPr anchor="t"/>
          <a:lstStyle>
            <a:lvl1pPr marL="0" indent="0" algn="l" defTabSz="1828800" rtl="0" eaLnBrk="1" latinLnBrk="0" hangingPunct="1">
              <a:lnSpc>
                <a:spcPct val="100000"/>
              </a:lnSpc>
              <a:spcBef>
                <a:spcPts val="0"/>
              </a:spcBef>
              <a:spcAft>
                <a:spcPts val="2500"/>
              </a:spcAft>
              <a:buFont typeface="Arial" panose="020B0604020202020204" pitchFamily="34" charset="0"/>
              <a:buNone/>
              <a:defRPr sz="3200" kern="1200">
                <a:solidFill>
                  <a:schemeClr val="accent1"/>
                </a:solidFill>
                <a:latin typeface="+mn-lt"/>
                <a:ea typeface="+mn-ea"/>
                <a:cs typeface="+mn-cs"/>
              </a:defRPr>
            </a:lvl1pPr>
            <a:lvl2pPr marL="0" indent="0" algn="l" defTabSz="1828800" rtl="0" eaLnBrk="1" latinLnBrk="0" hangingPunct="1">
              <a:lnSpc>
                <a:spcPct val="120000"/>
              </a:lnSpc>
              <a:spcBef>
                <a:spcPts val="0"/>
              </a:spcBef>
              <a:spcAft>
                <a:spcPts val="1200"/>
              </a:spcAft>
              <a:buFont typeface="Arial" panose="020B0604020202020204" pitchFamily="34" charset="0"/>
              <a:buNone/>
              <a:defRPr sz="2600" kern="1200" spc="20" baseline="0">
                <a:solidFill>
                  <a:schemeClr val="accent1"/>
                </a:solidFill>
                <a:latin typeface="+mn-lt"/>
                <a:ea typeface="+mn-ea"/>
                <a:cs typeface="+mn-cs"/>
              </a:defRPr>
            </a:lvl2pPr>
            <a:lvl3pPr marL="0" indent="0" algn="l" defTabSz="1828800" rtl="0" eaLnBrk="1" latinLnBrk="0" hangingPunct="1">
              <a:lnSpc>
                <a:spcPct val="120000"/>
              </a:lnSpc>
              <a:spcBef>
                <a:spcPts val="0"/>
              </a:spcBef>
              <a:spcAft>
                <a:spcPts val="1800"/>
              </a:spcAft>
              <a:buFont typeface="Arial" panose="020B0604020202020204" pitchFamily="34" charset="0"/>
              <a:buNone/>
              <a:defRPr lang="en-US" sz="2200" kern="1200" spc="20" baseline="0" dirty="0">
                <a:solidFill>
                  <a:schemeClr val="tx2"/>
                </a:solidFill>
                <a:latin typeface="+mn-lt"/>
                <a:ea typeface="+mn-ea"/>
                <a:cs typeface="+mn-cs"/>
              </a:defRPr>
            </a:lvl3pPr>
            <a:lvl4pPr marL="522000" indent="-522000" algn="l" defTabSz="1828800" rtl="0" eaLnBrk="1" latinLnBrk="0" hangingPunct="1">
              <a:lnSpc>
                <a:spcPct val="120000"/>
              </a:lnSpc>
              <a:spcBef>
                <a:spcPts val="0"/>
              </a:spcBef>
              <a:spcAft>
                <a:spcPts val="1800"/>
              </a:spcAft>
              <a:buFont typeface="+mj-lt"/>
              <a:buAutoNum type="arabicPeriod"/>
              <a:defRPr lang="en-US" sz="2200" b="0" kern="1200" spc="0" baseline="0" dirty="0">
                <a:solidFill>
                  <a:schemeClr val="tx2"/>
                </a:solidFill>
                <a:latin typeface="+mn-lt"/>
                <a:ea typeface="+mn-ea"/>
                <a:cs typeface="+mn-cs"/>
              </a:defRPr>
            </a:lvl4pPr>
            <a:lvl5pPr marL="1026000" indent="-522000" algn="l" defTabSz="1828800" rtl="0" eaLnBrk="1" latinLnBrk="0" hangingPunct="1">
              <a:lnSpc>
                <a:spcPct val="120000"/>
              </a:lnSpc>
              <a:spcBef>
                <a:spcPts val="0"/>
              </a:spcBef>
              <a:spcAft>
                <a:spcPts val="1800"/>
              </a:spcAft>
              <a:buFont typeface="+mj-lt"/>
              <a:buAutoNum type="alphaLcPeriod"/>
              <a:defRPr lang="en-US" sz="2200" kern="1200" spc="0" baseline="0" dirty="0">
                <a:solidFill>
                  <a:schemeClr val="tx2"/>
                </a:solidFill>
                <a:latin typeface="+mn-lt"/>
                <a:ea typeface="+mn-ea"/>
                <a:cs typeface="+mn-cs"/>
              </a:defRPr>
            </a:lvl5pPr>
            <a:lvl6pPr marL="522000" indent="-522000" algn="l" defTabSz="1828800" rtl="0" eaLnBrk="1" latinLnBrk="0" hangingPunct="1">
              <a:lnSpc>
                <a:spcPct val="120000"/>
              </a:lnSpc>
              <a:spcBef>
                <a:spcPts val="0"/>
              </a:spcBef>
              <a:spcAft>
                <a:spcPts val="2000"/>
              </a:spcAft>
              <a:buFont typeface="Arial" panose="020B0604020202020204" pitchFamily="34" charset="0"/>
              <a:buChar char="–"/>
              <a:defRPr lang="en-US" sz="2200" kern="1200" spc="20" baseline="0" dirty="0">
                <a:solidFill>
                  <a:schemeClr val="tx2"/>
                </a:solidFill>
                <a:latin typeface="+mn-lt"/>
                <a:ea typeface="+mn-ea"/>
                <a:cs typeface="+mn-cs"/>
              </a:defRPr>
            </a:lvl6pPr>
            <a:lvl7pPr marL="1026000" indent="-522000" algn="l" defTabSz="1828800" rtl="0" eaLnBrk="1" latinLnBrk="0" hangingPunct="1">
              <a:lnSpc>
                <a:spcPct val="120000"/>
              </a:lnSpc>
              <a:spcBef>
                <a:spcPts val="0"/>
              </a:spcBef>
              <a:spcAft>
                <a:spcPts val="1800"/>
              </a:spcAft>
              <a:buFont typeface="Arial" panose="020B0604020202020204" pitchFamily="34" charset="0"/>
              <a:buChar char="&gt;"/>
              <a:defRPr lang="en-US" sz="2200" kern="1200" spc="20" baseline="0" dirty="0">
                <a:solidFill>
                  <a:schemeClr val="tx2"/>
                </a:solidFill>
                <a:latin typeface="+mn-lt"/>
                <a:ea typeface="+mn-ea"/>
                <a:cs typeface="+mn-cs"/>
              </a:defRPr>
            </a:lvl7pPr>
            <a:lvl8pPr marL="0" indent="0" algn="l" defTabSz="1828800" rtl="0" eaLnBrk="1" latinLnBrk="0" hangingPunct="1">
              <a:lnSpc>
                <a:spcPct val="120000"/>
              </a:lnSpc>
              <a:spcBef>
                <a:spcPts val="0"/>
              </a:spcBef>
              <a:spcAft>
                <a:spcPts val="0"/>
              </a:spcAft>
              <a:buFont typeface="Arial" panose="020B0604020202020204" pitchFamily="34" charset="0"/>
              <a:buNone/>
              <a:defRPr lang="en-US" sz="1600" kern="1200" spc="0" baseline="0" dirty="0">
                <a:solidFill>
                  <a:schemeClr val="accent6"/>
                </a:solidFill>
                <a:latin typeface="+mn-lt"/>
                <a:ea typeface="+mn-ea"/>
                <a:cs typeface="+mn-cs"/>
              </a:defRPr>
            </a:lvl8pPr>
            <a:lvl9pPr marL="0" indent="0" algn="l" defTabSz="1828800" rtl="0" eaLnBrk="1" latinLnBrk="0" hangingPunct="1">
              <a:lnSpc>
                <a:spcPct val="120000"/>
              </a:lnSpc>
              <a:spcBef>
                <a:spcPts val="0"/>
              </a:spcBef>
              <a:spcAft>
                <a:spcPts val="1800"/>
              </a:spcAft>
              <a:buFont typeface="Arial" panose="020B0604020202020204" pitchFamily="34" charset="0"/>
              <a:buNone/>
              <a:defRPr lang="en-GB" sz="1600" kern="1200" spc="20" baseline="0" dirty="0">
                <a:solidFill>
                  <a:schemeClr val="accent1"/>
                </a:solidFill>
                <a:latin typeface="+mn-lt"/>
                <a:ea typeface="+mn-ea"/>
                <a:cs typeface="+mn-cs"/>
              </a:defRPr>
            </a:lvl9pPr>
          </a:lstStyle>
          <a:p>
            <a:pPr algn="ctr">
              <a:spcAft>
                <a:spcPts val="0"/>
              </a:spcAft>
            </a:pPr>
            <a:r>
              <a:rPr lang="en-AU" sz="2000" b="1" cap="small" dirty="0"/>
              <a:t>Integrated clinical software</a:t>
            </a:r>
          </a:p>
        </p:txBody>
      </p:sp>
    </p:spTree>
    <p:extLst>
      <p:ext uri="{BB962C8B-B14F-4D97-AF65-F5344CB8AC3E}">
        <p14:creationId xmlns:p14="http://schemas.microsoft.com/office/powerpoint/2010/main" val="250555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6E344CC5-939D-4C04-8008-7B77352B5F0A}"/>
              </a:ext>
            </a:extLst>
          </p:cNvPr>
          <p:cNvSpPr>
            <a:spLocks noGrp="1"/>
          </p:cNvSpPr>
          <p:nvPr>
            <p:ph type="sldNum" sz="quarter" idx="12"/>
          </p:nvPr>
        </p:nvSpPr>
        <p:spPr/>
        <p:txBody>
          <a:bodyPr/>
          <a:lstStyle/>
          <a:p>
            <a:fld id="{F5AEA0E0-5CC6-4BD0-905C-A0021E419432}" type="slidenum">
              <a:rPr lang="en-GB" smtClean="0"/>
              <a:pPr/>
              <a:t>3</a:t>
            </a:fld>
            <a:endParaRPr lang="en-GB"/>
          </a:p>
        </p:txBody>
      </p:sp>
      <p:sp>
        <p:nvSpPr>
          <p:cNvPr id="4" name="TextBox 3">
            <a:extLst>
              <a:ext uri="{FF2B5EF4-FFF2-40B4-BE49-F238E27FC236}">
                <a16:creationId xmlns:a16="http://schemas.microsoft.com/office/drawing/2014/main" id="{A467043B-E103-876B-8903-1A14108717FC}"/>
              </a:ext>
            </a:extLst>
          </p:cNvPr>
          <p:cNvSpPr txBox="1"/>
          <p:nvPr/>
        </p:nvSpPr>
        <p:spPr>
          <a:xfrm>
            <a:off x="914400" y="2076232"/>
            <a:ext cx="22250400" cy="7478970"/>
          </a:xfrm>
          <a:prstGeom prst="rect">
            <a:avLst/>
          </a:prstGeom>
          <a:noFill/>
        </p:spPr>
        <p:txBody>
          <a:bodyPr wrap="square">
            <a:spAutoFit/>
          </a:bodyPr>
          <a:lstStyle/>
          <a:p>
            <a:pPr marL="514350" indent="-514350" algn="l">
              <a:buFont typeface="+mj-lt"/>
              <a:buAutoNum type="arabicPeriod"/>
            </a:pPr>
            <a:r>
              <a:rPr lang="en-US" sz="3000" b="0" i="0" dirty="0">
                <a:solidFill>
                  <a:srgbClr val="0033A0"/>
                </a:solidFill>
                <a:effectLst/>
                <a:latin typeface="+mj-lt"/>
              </a:rPr>
              <a:t>The National Cancer Screening Register is not an option under “My Programs” but located under "</a:t>
            </a:r>
            <a:r>
              <a:rPr lang="en-US" sz="3000" b="0" i="1" dirty="0">
                <a:solidFill>
                  <a:srgbClr val="0033A0"/>
                </a:solidFill>
                <a:effectLst/>
                <a:latin typeface="+mj-lt"/>
              </a:rPr>
              <a:t>Available services</a:t>
            </a:r>
            <a:r>
              <a:rPr lang="en-US" sz="3000" b="0" i="0" dirty="0">
                <a:solidFill>
                  <a:srgbClr val="0033A0"/>
                </a:solidFill>
                <a:effectLst/>
                <a:latin typeface="+mj-lt"/>
              </a:rPr>
              <a:t>" on the PRODA home page.</a:t>
            </a:r>
          </a:p>
          <a:p>
            <a:pPr marL="514350" indent="-514350" algn="l">
              <a:buFont typeface="+mj-lt"/>
              <a:buAutoNum type="arabicPeriod"/>
            </a:pPr>
            <a:endParaRPr lang="en-US" sz="3000" b="0" i="0" dirty="0">
              <a:solidFill>
                <a:srgbClr val="0033A0"/>
              </a:solidFill>
              <a:effectLst/>
              <a:latin typeface="+mj-lt"/>
            </a:endParaRPr>
          </a:p>
          <a:p>
            <a:pPr marL="514350" indent="-514350" algn="l">
              <a:buFont typeface="+mj-lt"/>
              <a:buAutoNum type="arabicPeriod"/>
            </a:pPr>
            <a:r>
              <a:rPr lang="en-US" sz="3000" b="0" i="0" dirty="0">
                <a:solidFill>
                  <a:srgbClr val="0033A0"/>
                </a:solidFill>
                <a:effectLst/>
                <a:latin typeface="+mj-lt"/>
              </a:rPr>
              <a:t>HPOS and NSCR delegation are two separate processes for nurse and non-clinical staff. </a:t>
            </a:r>
          </a:p>
          <a:p>
            <a:pPr marL="514350" indent="-514350" algn="l">
              <a:buFont typeface="+mj-lt"/>
              <a:buAutoNum type="arabicPeriod"/>
            </a:pPr>
            <a:endParaRPr lang="en-US" sz="3000" b="0" i="0" dirty="0">
              <a:solidFill>
                <a:srgbClr val="0033A0"/>
              </a:solidFill>
              <a:effectLst/>
              <a:latin typeface="+mj-lt"/>
            </a:endParaRPr>
          </a:p>
          <a:p>
            <a:pPr marL="514350" indent="-514350" algn="l">
              <a:buFont typeface="+mj-lt"/>
              <a:buAutoNum type="arabicPeriod"/>
            </a:pPr>
            <a:r>
              <a:rPr lang="en-US" sz="3000" b="0" i="0" dirty="0">
                <a:solidFill>
                  <a:srgbClr val="0033A0"/>
                </a:solidFill>
                <a:effectLst/>
                <a:latin typeface="+mj-lt"/>
              </a:rPr>
              <a:t>Once you have gained access and have logged in to the Register via the Healthcare Provider Portal there is no functionality to go “back” and access other services under PRODA such as HPOS. </a:t>
            </a:r>
          </a:p>
          <a:p>
            <a:pPr marL="514350" indent="-514350" algn="l">
              <a:buFont typeface="+mj-lt"/>
              <a:buAutoNum type="arabicPeriod"/>
            </a:pPr>
            <a:endParaRPr lang="en-US" sz="3000" b="0" i="0" dirty="0">
              <a:solidFill>
                <a:srgbClr val="0033A0"/>
              </a:solidFill>
              <a:effectLst/>
              <a:latin typeface="+mj-lt"/>
            </a:endParaRPr>
          </a:p>
          <a:p>
            <a:pPr marL="514350" indent="-514350" algn="l">
              <a:buFont typeface="+mj-lt"/>
              <a:buAutoNum type="arabicPeriod"/>
            </a:pPr>
            <a:r>
              <a:rPr lang="en-US" sz="3000" b="0" i="0" dirty="0">
                <a:solidFill>
                  <a:srgbClr val="0033A0"/>
                </a:solidFill>
                <a:effectLst/>
                <a:latin typeface="+mj-lt"/>
              </a:rPr>
              <a:t>Consider setting up access to the Register via the Healthcare Provider Portal prior to integrating software. </a:t>
            </a:r>
          </a:p>
          <a:p>
            <a:pPr marL="514350" indent="-514350" algn="l">
              <a:buFont typeface="+mj-lt"/>
              <a:buAutoNum type="arabicPeriod"/>
            </a:pPr>
            <a:endParaRPr lang="en-US" sz="3000" b="0" i="0" dirty="0">
              <a:solidFill>
                <a:srgbClr val="0033A0"/>
              </a:solidFill>
              <a:effectLst/>
              <a:latin typeface="+mj-lt"/>
            </a:endParaRPr>
          </a:p>
          <a:p>
            <a:pPr marL="514350" indent="-514350" algn="l">
              <a:buFont typeface="+mj-lt"/>
              <a:buAutoNum type="arabicPeriod"/>
            </a:pPr>
            <a:r>
              <a:rPr lang="en-US" sz="3000" b="0" i="0" dirty="0">
                <a:solidFill>
                  <a:srgbClr val="0033A0"/>
                </a:solidFill>
                <a:effectLst/>
                <a:latin typeface="+mj-lt"/>
              </a:rPr>
              <a:t>The NSCR software integration process and initial registration needs to occur be done under the organisations PRODA not your practice Responsible Officer (RO) PRODA.</a:t>
            </a:r>
          </a:p>
          <a:p>
            <a:pPr marL="514350" indent="-514350" algn="l">
              <a:buFont typeface="+mj-lt"/>
              <a:buAutoNum type="arabicPeriod"/>
            </a:pPr>
            <a:endParaRPr lang="en-US" sz="3000" b="0" i="0" dirty="0">
              <a:solidFill>
                <a:srgbClr val="0033A0"/>
              </a:solidFill>
              <a:effectLst/>
              <a:latin typeface="+mj-lt"/>
            </a:endParaRPr>
          </a:p>
          <a:p>
            <a:pPr marL="514350" indent="-514350">
              <a:buFont typeface="+mj-lt"/>
              <a:buAutoNum type="arabicPeriod"/>
            </a:pPr>
            <a:r>
              <a:rPr lang="en-US" sz="3000" b="0" i="0" dirty="0">
                <a:solidFill>
                  <a:srgbClr val="0033A0"/>
                </a:solidFill>
                <a:effectLst/>
                <a:latin typeface="+mj-lt"/>
              </a:rPr>
              <a:t>If a patient has “aged out” of the National Cancer Screening Program/s you will need to advise the relevant Program. </a:t>
            </a:r>
          </a:p>
          <a:p>
            <a:pPr marL="514350" indent="-514350">
              <a:buFont typeface="+mj-lt"/>
              <a:buAutoNum type="arabicPeriod"/>
            </a:pPr>
            <a:endParaRPr lang="en-US" sz="3000" dirty="0">
              <a:solidFill>
                <a:srgbClr val="0033A0"/>
              </a:solidFill>
              <a:latin typeface="+mj-lt"/>
            </a:endParaRPr>
          </a:p>
          <a:p>
            <a:pPr marL="514350" indent="-514350">
              <a:buFont typeface="+mj-lt"/>
              <a:buAutoNum type="arabicPeriod"/>
            </a:pPr>
            <a:r>
              <a:rPr lang="en-US" sz="3000" b="0" i="0" dirty="0">
                <a:solidFill>
                  <a:srgbClr val="0033A0"/>
                </a:solidFill>
                <a:effectLst/>
                <a:latin typeface="+mj-lt"/>
              </a:rPr>
              <a:t>You are accessing patients clinical information </a:t>
            </a:r>
            <a:r>
              <a:rPr lang="en-US" sz="2000" i="1" dirty="0">
                <a:solidFill>
                  <a:srgbClr val="0033A0"/>
                </a:solidFill>
                <a:latin typeface="+mj-lt"/>
                <a:hlinkClick r:id="rId2">
                  <a:extLst>
                    <a:ext uri="{A12FA001-AC4F-418D-AE19-62706E023703}">
                      <ahyp:hlinkClr xmlns:ahyp="http://schemas.microsoft.com/office/drawing/2018/hyperlinkcolor" val="tx"/>
                    </a:ext>
                  </a:extLst>
                </a:hlinkClick>
              </a:rPr>
              <a:t>RACGP Position Statement: non GP initiated testing</a:t>
            </a:r>
            <a:endParaRPr lang="en-US" sz="2000" b="0" i="1" dirty="0">
              <a:solidFill>
                <a:srgbClr val="0033A0"/>
              </a:solidFill>
              <a:effectLst/>
              <a:latin typeface="Source Sans Pro" panose="020B0503030403020204" pitchFamily="34" charset="0"/>
            </a:endParaRPr>
          </a:p>
        </p:txBody>
      </p:sp>
      <p:sp>
        <p:nvSpPr>
          <p:cNvPr id="5" name="Title 2">
            <a:extLst>
              <a:ext uri="{FF2B5EF4-FFF2-40B4-BE49-F238E27FC236}">
                <a16:creationId xmlns:a16="http://schemas.microsoft.com/office/drawing/2014/main" id="{84247731-E45D-1E77-CCA2-5449B9BDA9CB}"/>
              </a:ext>
            </a:extLst>
          </p:cNvPr>
          <p:cNvSpPr txBox="1">
            <a:spLocks/>
          </p:cNvSpPr>
          <p:nvPr/>
        </p:nvSpPr>
        <p:spPr>
          <a:xfrm>
            <a:off x="914400" y="606624"/>
            <a:ext cx="23102596" cy="1142302"/>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dirty="0"/>
              <a:t>National Cancer screening register</a:t>
            </a:r>
          </a:p>
          <a:p>
            <a:r>
              <a:rPr lang="en-AU" cap="none" dirty="0">
                <a:solidFill>
                  <a:srgbClr val="A4DBE8"/>
                </a:solidFill>
              </a:rPr>
              <a:t>What to know before you get started</a:t>
            </a:r>
          </a:p>
        </p:txBody>
      </p:sp>
      <p:pic>
        <p:nvPicPr>
          <p:cNvPr id="8" name="Picture 7">
            <a:extLst>
              <a:ext uri="{FF2B5EF4-FFF2-40B4-BE49-F238E27FC236}">
                <a16:creationId xmlns:a16="http://schemas.microsoft.com/office/drawing/2014/main" id="{835B25B9-9DE0-92B8-6776-792D4E0C3194}"/>
              </a:ext>
            </a:extLst>
          </p:cNvPr>
          <p:cNvPicPr>
            <a:picLocks noChangeAspect="1"/>
          </p:cNvPicPr>
          <p:nvPr/>
        </p:nvPicPr>
        <p:blipFill rotWithShape="1">
          <a:blip r:embed="rId3"/>
          <a:srcRect t="7150"/>
          <a:stretch/>
        </p:blipFill>
        <p:spPr>
          <a:xfrm>
            <a:off x="2448156" y="10049535"/>
            <a:ext cx="5074915" cy="1300662"/>
          </a:xfrm>
          <a:prstGeom prst="rect">
            <a:avLst/>
          </a:prstGeom>
        </p:spPr>
      </p:pic>
      <p:pic>
        <p:nvPicPr>
          <p:cNvPr id="9" name="Picture 8">
            <a:extLst>
              <a:ext uri="{FF2B5EF4-FFF2-40B4-BE49-F238E27FC236}">
                <a16:creationId xmlns:a16="http://schemas.microsoft.com/office/drawing/2014/main" id="{038BF353-9280-1CD4-FC8E-3D719B93311A}"/>
              </a:ext>
            </a:extLst>
          </p:cNvPr>
          <p:cNvPicPr>
            <a:picLocks noChangeAspect="1"/>
          </p:cNvPicPr>
          <p:nvPr/>
        </p:nvPicPr>
        <p:blipFill>
          <a:blip r:embed="rId4"/>
          <a:stretch>
            <a:fillRect/>
          </a:stretch>
        </p:blipFill>
        <p:spPr>
          <a:xfrm>
            <a:off x="10642569" y="10226090"/>
            <a:ext cx="7381875" cy="876300"/>
          </a:xfrm>
          <a:prstGeom prst="rect">
            <a:avLst/>
          </a:prstGeom>
        </p:spPr>
      </p:pic>
      <p:sp>
        <p:nvSpPr>
          <p:cNvPr id="10" name="TextBox 9">
            <a:extLst>
              <a:ext uri="{FF2B5EF4-FFF2-40B4-BE49-F238E27FC236}">
                <a16:creationId xmlns:a16="http://schemas.microsoft.com/office/drawing/2014/main" id="{DD195800-D1A5-2A62-7D02-E25983C18D9D}"/>
              </a:ext>
            </a:extLst>
          </p:cNvPr>
          <p:cNvSpPr txBox="1"/>
          <p:nvPr/>
        </p:nvSpPr>
        <p:spPr>
          <a:xfrm>
            <a:off x="10642569" y="11350197"/>
            <a:ext cx="6061898" cy="1200329"/>
          </a:xfrm>
          <a:prstGeom prst="rect">
            <a:avLst/>
          </a:prstGeom>
          <a:noFill/>
        </p:spPr>
        <p:txBody>
          <a:bodyPr wrap="square" rtlCol="0">
            <a:spAutoFit/>
          </a:bodyPr>
          <a:lstStyle/>
          <a:p>
            <a:r>
              <a:rPr lang="en-US" b="1" cap="small" dirty="0">
                <a:solidFill>
                  <a:srgbClr val="0033A0"/>
                </a:solidFill>
              </a:rPr>
              <a:t>Username: </a:t>
            </a:r>
            <a:r>
              <a:rPr lang="en-US" cap="small" dirty="0">
                <a:solidFill>
                  <a:srgbClr val="0033A0"/>
                </a:solidFill>
              </a:rPr>
              <a:t>hnehealth</a:t>
            </a:r>
          </a:p>
          <a:p>
            <a:r>
              <a:rPr lang="en-US" b="1" cap="small" dirty="0">
                <a:solidFill>
                  <a:srgbClr val="0033A0"/>
                </a:solidFill>
              </a:rPr>
              <a:t>Password: </a:t>
            </a:r>
            <a:r>
              <a:rPr lang="en-US" cap="small" dirty="0">
                <a:solidFill>
                  <a:srgbClr val="0033A0"/>
                </a:solidFill>
              </a:rPr>
              <a:t>p1thw1ys</a:t>
            </a:r>
            <a:endParaRPr lang="en-AU" cap="small" dirty="0">
              <a:solidFill>
                <a:srgbClr val="0033A0"/>
              </a:solidFill>
            </a:endParaRPr>
          </a:p>
        </p:txBody>
      </p:sp>
      <p:sp>
        <p:nvSpPr>
          <p:cNvPr id="12" name="TextBox 11">
            <a:extLst>
              <a:ext uri="{FF2B5EF4-FFF2-40B4-BE49-F238E27FC236}">
                <a16:creationId xmlns:a16="http://schemas.microsoft.com/office/drawing/2014/main" id="{4AF77337-E691-8140-1BA9-92E062982BE5}"/>
              </a:ext>
            </a:extLst>
          </p:cNvPr>
          <p:cNvSpPr txBox="1"/>
          <p:nvPr/>
        </p:nvSpPr>
        <p:spPr>
          <a:xfrm>
            <a:off x="2448156" y="11350197"/>
            <a:ext cx="6061898" cy="1200329"/>
          </a:xfrm>
          <a:prstGeom prst="rect">
            <a:avLst/>
          </a:prstGeom>
          <a:noFill/>
        </p:spPr>
        <p:txBody>
          <a:bodyPr wrap="square" rtlCol="0">
            <a:spAutoFit/>
          </a:bodyPr>
          <a:lstStyle/>
          <a:p>
            <a:r>
              <a:rPr lang="en-US" b="1" cap="small" dirty="0">
                <a:solidFill>
                  <a:srgbClr val="0033A0"/>
                </a:solidFill>
              </a:rPr>
              <a:t>Username: </a:t>
            </a:r>
            <a:r>
              <a:rPr lang="en-US" cap="small" dirty="0" err="1">
                <a:solidFill>
                  <a:srgbClr val="0033A0"/>
                </a:solidFill>
              </a:rPr>
              <a:t>centralcoast</a:t>
            </a:r>
            <a:endParaRPr lang="en-US" cap="small" dirty="0">
              <a:solidFill>
                <a:srgbClr val="0033A0"/>
              </a:solidFill>
            </a:endParaRPr>
          </a:p>
          <a:p>
            <a:r>
              <a:rPr lang="en-US" b="1" cap="small" dirty="0">
                <a:solidFill>
                  <a:srgbClr val="0033A0"/>
                </a:solidFill>
              </a:rPr>
              <a:t>Password: </a:t>
            </a:r>
            <a:r>
              <a:rPr lang="en-US" cap="small" dirty="0">
                <a:solidFill>
                  <a:srgbClr val="0033A0"/>
                </a:solidFill>
              </a:rPr>
              <a:t>1connect</a:t>
            </a:r>
            <a:endParaRPr lang="en-AU" cap="small" dirty="0">
              <a:solidFill>
                <a:srgbClr val="0033A0"/>
              </a:solidFill>
            </a:endParaRPr>
          </a:p>
        </p:txBody>
      </p:sp>
    </p:spTree>
    <p:extLst>
      <p:ext uri="{BB962C8B-B14F-4D97-AF65-F5344CB8AC3E}">
        <p14:creationId xmlns:p14="http://schemas.microsoft.com/office/powerpoint/2010/main" val="320731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62427F-3C1A-471E-A3C9-0AD1609ACB46}"/>
              </a:ext>
            </a:extLst>
          </p:cNvPr>
          <p:cNvSpPr>
            <a:spLocks noGrp="1"/>
          </p:cNvSpPr>
          <p:nvPr>
            <p:ph type="sldNum" sz="quarter" idx="12"/>
          </p:nvPr>
        </p:nvSpPr>
        <p:spPr/>
        <p:txBody>
          <a:bodyPr/>
          <a:lstStyle/>
          <a:p>
            <a:fld id="{F5AEA0E0-5CC6-4BD0-905C-A0021E419432}" type="slidenum">
              <a:rPr lang="en-GB" smtClean="0"/>
              <a:pPr/>
              <a:t>4</a:t>
            </a:fld>
            <a:endParaRPr lang="en-GB"/>
          </a:p>
        </p:txBody>
      </p:sp>
      <p:pic>
        <p:nvPicPr>
          <p:cNvPr id="9" name="844BAB8A-93E6-42E3-A8EA-A8CD5C006725">
            <a:extLst>
              <a:ext uri="{FF2B5EF4-FFF2-40B4-BE49-F238E27FC236}">
                <a16:creationId xmlns:a16="http://schemas.microsoft.com/office/drawing/2014/main" id="{E86E3671-7278-4D8E-871C-37CF76A15E26}"/>
              </a:ext>
            </a:extLst>
          </p:cNvPr>
          <p:cNvPicPr>
            <a:picLocks noChangeAspect="1"/>
          </p:cNvPicPr>
          <p:nvPr/>
        </p:nvPicPr>
        <p:blipFill rotWithShape="1">
          <a:blip r:embed="rId2">
            <a:extLst>
              <a:ext uri="{28A0092B-C50C-407E-A947-70E740481C1C}">
                <a14:useLocalDpi xmlns:a14="http://schemas.microsoft.com/office/drawing/2010/main" val="0"/>
              </a:ext>
            </a:extLst>
          </a:blip>
          <a:srcRect l="51425"/>
          <a:stretch/>
        </p:blipFill>
        <p:spPr bwMode="auto">
          <a:xfrm>
            <a:off x="12512842" y="27271"/>
            <a:ext cx="11819212" cy="13688729"/>
          </a:xfrm>
          <a:prstGeom prst="rect">
            <a:avLst/>
          </a:prstGeom>
          <a:noFill/>
          <a:ln>
            <a:noFill/>
          </a:ln>
        </p:spPr>
      </p:pic>
      <p:pic>
        <p:nvPicPr>
          <p:cNvPr id="10" name="844BAB8A-93E6-42E3-A8EA-A8CD5C006725">
            <a:extLst>
              <a:ext uri="{FF2B5EF4-FFF2-40B4-BE49-F238E27FC236}">
                <a16:creationId xmlns:a16="http://schemas.microsoft.com/office/drawing/2014/main" id="{B1960670-17C8-4EC3-BFC2-B9E7EF30CC82}"/>
              </a:ext>
            </a:extLst>
          </p:cNvPr>
          <p:cNvPicPr>
            <a:picLocks noChangeAspect="1"/>
          </p:cNvPicPr>
          <p:nvPr/>
        </p:nvPicPr>
        <p:blipFill rotWithShape="1">
          <a:blip r:embed="rId2">
            <a:extLst>
              <a:ext uri="{28A0092B-C50C-407E-A947-70E740481C1C}">
                <a14:useLocalDpi xmlns:a14="http://schemas.microsoft.com/office/drawing/2010/main" val="0"/>
              </a:ext>
            </a:extLst>
          </a:blip>
          <a:srcRect t="28801" r="41751" b="46069"/>
          <a:stretch/>
        </p:blipFill>
        <p:spPr bwMode="auto">
          <a:xfrm>
            <a:off x="12512843" y="7321523"/>
            <a:ext cx="2382252" cy="3306090"/>
          </a:xfrm>
          <a:prstGeom prst="rect">
            <a:avLst/>
          </a:prstGeom>
          <a:noFill/>
          <a:ln>
            <a:noFill/>
          </a:ln>
        </p:spPr>
      </p:pic>
      <p:sp>
        <p:nvSpPr>
          <p:cNvPr id="12" name="Title 2">
            <a:extLst>
              <a:ext uri="{FF2B5EF4-FFF2-40B4-BE49-F238E27FC236}">
                <a16:creationId xmlns:a16="http://schemas.microsoft.com/office/drawing/2014/main" id="{998B9635-A25F-4F8C-882A-F928DB5CCA43}"/>
              </a:ext>
            </a:extLst>
          </p:cNvPr>
          <p:cNvSpPr txBox="1">
            <a:spLocks/>
          </p:cNvSpPr>
          <p:nvPr/>
        </p:nvSpPr>
        <p:spPr>
          <a:xfrm>
            <a:off x="423155" y="3145565"/>
            <a:ext cx="11183307" cy="1142301"/>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sz="3600" dirty="0">
                <a:solidFill>
                  <a:srgbClr val="0033A0"/>
                </a:solidFill>
              </a:rPr>
              <a:t>THE Healthcare provider  portal</a:t>
            </a:r>
          </a:p>
          <a:p>
            <a:endParaRPr lang="en-AU" sz="3600" dirty="0">
              <a:solidFill>
                <a:srgbClr val="0033A0"/>
              </a:solidFill>
            </a:endParaRPr>
          </a:p>
          <a:p>
            <a:endParaRPr lang="en-AU" sz="2400" dirty="0">
              <a:solidFill>
                <a:srgbClr val="0033A0"/>
              </a:solidFill>
            </a:endParaRPr>
          </a:p>
          <a:p>
            <a:r>
              <a:rPr lang="en-AU" sz="3600" dirty="0">
                <a:solidFill>
                  <a:srgbClr val="0033A0"/>
                </a:solidFill>
              </a:rPr>
              <a:t> </a:t>
            </a:r>
          </a:p>
        </p:txBody>
      </p:sp>
      <p:sp>
        <p:nvSpPr>
          <p:cNvPr id="18" name="TextBox 17">
            <a:extLst>
              <a:ext uri="{FF2B5EF4-FFF2-40B4-BE49-F238E27FC236}">
                <a16:creationId xmlns:a16="http://schemas.microsoft.com/office/drawing/2014/main" id="{B0563C5B-63DF-4264-B7CC-6EA0B5964461}"/>
              </a:ext>
            </a:extLst>
          </p:cNvPr>
          <p:cNvSpPr txBox="1"/>
          <p:nvPr/>
        </p:nvSpPr>
        <p:spPr>
          <a:xfrm>
            <a:off x="487322" y="4287866"/>
            <a:ext cx="10212761" cy="3514232"/>
          </a:xfrm>
          <a:prstGeom prst="rect">
            <a:avLst/>
          </a:prstGeom>
          <a:noFill/>
        </p:spPr>
        <p:txBody>
          <a:bodyPr wrap="square">
            <a:spAutoFit/>
          </a:bodyPr>
          <a:lstStyle/>
          <a:p>
            <a:pPr marL="342900" lvl="0" indent="-342900">
              <a:lnSpc>
                <a:spcPct val="107000"/>
              </a:lnSpc>
              <a:buFont typeface="+mj-lt"/>
              <a:buAutoNum type="arabicPeriod"/>
            </a:pPr>
            <a:r>
              <a:rPr lang="en-US" sz="3000" dirty="0">
                <a:solidFill>
                  <a:srgbClr val="0033A0"/>
                </a:solidFill>
                <a:latin typeface="Arial" panose="020B0604020202020204" pitchFamily="34" charset="0"/>
                <a:ea typeface="Calibri" panose="020F0502020204030204" pitchFamily="34" charset="0"/>
                <a:cs typeface="Arial" panose="020B0604020202020204" pitchFamily="34" charset="0"/>
              </a:rPr>
              <a:t>Requires access via PRODA</a:t>
            </a:r>
          </a:p>
          <a:p>
            <a:pPr lvl="0">
              <a:lnSpc>
                <a:spcPct val="107000"/>
              </a:lnSpc>
            </a:pPr>
            <a:endParaRPr lang="en-US" sz="3000" dirty="0">
              <a:solidFill>
                <a:srgbClr val="0033A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en-US" sz="3000" dirty="0">
                <a:solidFill>
                  <a:srgbClr val="0033A0"/>
                </a:solidFill>
                <a:effectLst/>
                <a:latin typeface="Arial" panose="020B0604020202020204" pitchFamily="34" charset="0"/>
                <a:ea typeface="Calibri" panose="020F0502020204030204" pitchFamily="34" charset="0"/>
                <a:cs typeface="Arial" panose="020B0604020202020204" pitchFamily="34" charset="0"/>
              </a:rPr>
              <a:t>2. Registration to be completed by General Practitioner</a:t>
            </a:r>
          </a:p>
          <a:p>
            <a:pPr lvl="0">
              <a:lnSpc>
                <a:spcPct val="107000"/>
              </a:lnSpc>
            </a:pPr>
            <a:endParaRPr lang="en-US" sz="3000" dirty="0">
              <a:solidFill>
                <a:srgbClr val="0033A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en-US" sz="3000" dirty="0">
                <a:solidFill>
                  <a:srgbClr val="0033A0"/>
                </a:solidFill>
                <a:effectLst/>
                <a:latin typeface="Arial" panose="020B0604020202020204" pitchFamily="34" charset="0"/>
                <a:ea typeface="Calibri" panose="020F0502020204030204" pitchFamily="34" charset="0"/>
                <a:cs typeface="Arial" panose="020B0604020202020204" pitchFamily="34" charset="0"/>
              </a:rPr>
              <a:t>3. </a:t>
            </a:r>
            <a:r>
              <a:rPr lang="en-US" sz="3000" dirty="0">
                <a:solidFill>
                  <a:srgbClr val="0033A0"/>
                </a:solidFill>
                <a:latin typeface="Arial" panose="020B0604020202020204" pitchFamily="34" charset="0"/>
                <a:ea typeface="Calibri" panose="020F0502020204030204" pitchFamily="34" charset="0"/>
                <a:cs typeface="Arial" panose="020B0604020202020204" pitchFamily="34" charset="0"/>
              </a:rPr>
              <a:t>Delegation can be provided clinical and non-clinical team members</a:t>
            </a:r>
            <a:r>
              <a:rPr lang="en-US" sz="3000" dirty="0">
                <a:solidFill>
                  <a:srgbClr val="0033A0"/>
                </a:solidFill>
                <a:effectLst/>
                <a:latin typeface="Arial" panose="020B0604020202020204" pitchFamily="34" charset="0"/>
                <a:ea typeface="Calibri" panose="020F0502020204030204" pitchFamily="34" charset="0"/>
                <a:cs typeface="Arial" panose="020B0604020202020204" pitchFamily="34" charset="0"/>
              </a:rPr>
              <a:t> </a:t>
            </a:r>
          </a:p>
          <a:p>
            <a:pPr lvl="0">
              <a:lnSpc>
                <a:spcPct val="107000"/>
              </a:lnSpc>
            </a:pPr>
            <a:endParaRPr lang="en-US" sz="3000" dirty="0">
              <a:solidFill>
                <a:srgbClr val="0033A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844BAB8A-93E6-42E3-A8EA-A8CD5C006725">
            <a:extLst>
              <a:ext uri="{FF2B5EF4-FFF2-40B4-BE49-F238E27FC236}">
                <a16:creationId xmlns:a16="http://schemas.microsoft.com/office/drawing/2014/main" id="{8C8BBB71-DBBE-D560-A8E7-B6ACB848984F}"/>
              </a:ext>
            </a:extLst>
          </p:cNvPr>
          <p:cNvPicPr>
            <a:picLocks noChangeAspect="1"/>
          </p:cNvPicPr>
          <p:nvPr/>
        </p:nvPicPr>
        <p:blipFill rotWithShape="1">
          <a:blip r:embed="rId2">
            <a:extLst>
              <a:ext uri="{28A0092B-C50C-407E-A947-70E740481C1C}">
                <a14:useLocalDpi xmlns:a14="http://schemas.microsoft.com/office/drawing/2010/main" val="0"/>
              </a:ext>
            </a:extLst>
          </a:blip>
          <a:srcRect t="28801" r="41751" b="46069"/>
          <a:stretch/>
        </p:blipFill>
        <p:spPr bwMode="auto">
          <a:xfrm>
            <a:off x="12512841" y="8605434"/>
            <a:ext cx="304799" cy="3306090"/>
          </a:xfrm>
          <a:prstGeom prst="rect">
            <a:avLst/>
          </a:prstGeom>
          <a:noFill/>
          <a:ln>
            <a:noFill/>
          </a:ln>
        </p:spPr>
      </p:pic>
    </p:spTree>
    <p:extLst>
      <p:ext uri="{BB962C8B-B14F-4D97-AF65-F5344CB8AC3E}">
        <p14:creationId xmlns:p14="http://schemas.microsoft.com/office/powerpoint/2010/main" val="38181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122B5-8EB9-40F0-AED8-A832831DA4E4}"/>
              </a:ext>
            </a:extLst>
          </p:cNvPr>
          <p:cNvSpPr>
            <a:spLocks noGrp="1"/>
          </p:cNvSpPr>
          <p:nvPr>
            <p:ph type="title"/>
          </p:nvPr>
        </p:nvSpPr>
        <p:spPr>
          <a:xfrm>
            <a:off x="914399" y="1032774"/>
            <a:ext cx="23102596" cy="1838921"/>
          </a:xfrm>
        </p:spPr>
        <p:txBody>
          <a:bodyPr/>
          <a:lstStyle/>
          <a:p>
            <a:r>
              <a:rPr lang="en-AU" dirty="0"/>
              <a:t>National Cancer screening register: access via the healthcare provider portal</a:t>
            </a:r>
            <a:br>
              <a:rPr lang="en-AU" dirty="0"/>
            </a:br>
            <a:r>
              <a:rPr lang="en-AU" cap="none" dirty="0">
                <a:solidFill>
                  <a:srgbClr val="A4DBE8"/>
                </a:solidFill>
              </a:rPr>
              <a:t>Pre-registration Process</a:t>
            </a:r>
          </a:p>
        </p:txBody>
      </p:sp>
      <p:sp>
        <p:nvSpPr>
          <p:cNvPr id="21" name="Slide Number Placeholder 20">
            <a:extLst>
              <a:ext uri="{FF2B5EF4-FFF2-40B4-BE49-F238E27FC236}">
                <a16:creationId xmlns:a16="http://schemas.microsoft.com/office/drawing/2014/main" id="{6E344CC5-939D-4C04-8008-7B77352B5F0A}"/>
              </a:ext>
            </a:extLst>
          </p:cNvPr>
          <p:cNvSpPr>
            <a:spLocks noGrp="1"/>
          </p:cNvSpPr>
          <p:nvPr>
            <p:ph type="sldNum" sz="quarter" idx="12"/>
          </p:nvPr>
        </p:nvSpPr>
        <p:spPr/>
        <p:txBody>
          <a:bodyPr/>
          <a:lstStyle/>
          <a:p>
            <a:fld id="{F5AEA0E0-5CC6-4BD0-905C-A0021E419432}" type="slidenum">
              <a:rPr lang="en-GB" smtClean="0"/>
              <a:pPr/>
              <a:t>5</a:t>
            </a:fld>
            <a:endParaRPr lang="en-GB"/>
          </a:p>
        </p:txBody>
      </p:sp>
      <p:sp>
        <p:nvSpPr>
          <p:cNvPr id="9" name="Text Placeholder 8">
            <a:extLst>
              <a:ext uri="{FF2B5EF4-FFF2-40B4-BE49-F238E27FC236}">
                <a16:creationId xmlns:a16="http://schemas.microsoft.com/office/drawing/2014/main" id="{AF1CA391-24E8-4B4C-AA1C-79B384765CDF}"/>
              </a:ext>
            </a:extLst>
          </p:cNvPr>
          <p:cNvSpPr>
            <a:spLocks noGrp="1"/>
          </p:cNvSpPr>
          <p:nvPr>
            <p:ph type="body" sz="quarter" idx="21"/>
          </p:nvPr>
        </p:nvSpPr>
        <p:spPr>
          <a:xfrm>
            <a:off x="914400" y="1605241"/>
            <a:ext cx="23102595" cy="1698172"/>
          </a:xfrm>
        </p:spPr>
        <p:txBody>
          <a:bodyPr/>
          <a:lstStyle/>
          <a:p>
            <a:pPr marL="342900" lvl="0" indent="-342900">
              <a:lnSpc>
                <a:spcPct val="115000"/>
              </a:lnSpc>
              <a:spcAft>
                <a:spcPts val="0"/>
              </a:spcAft>
              <a:buFont typeface="+mj-lt"/>
              <a:buAutoNum type="arabicPeriod"/>
            </a:pPr>
            <a:endParaRPr lang="en-AU" sz="2600" dirty="0">
              <a:latin typeface="Arial" panose="020B0604020202020204" pitchFamily="34" charset="0"/>
              <a:ea typeface="Times New Roman" panose="02020603050405020304" pitchFamily="18" charset="0"/>
            </a:endParaRPr>
          </a:p>
          <a:p>
            <a:pPr>
              <a:lnSpc>
                <a:spcPct val="115000"/>
              </a:lnSpc>
              <a:spcAft>
                <a:spcPts val="0"/>
              </a:spcAft>
            </a:pPr>
            <a:r>
              <a:rPr lang="en-GB"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General Practitioners will need to ensure their Health Provider Online Service (HPOS) account is linked to the General Practice Healthcare Provider Individual Organisation (HPI-O) number.  The General Practice Responsible Officer (RO) or Organisation Maintenance Officer (OMO) can verify this link has occurred via undertaking the following steps: </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0"/>
              </a:spcAft>
            </a:pPr>
            <a:r>
              <a:rPr lang="en-AU" sz="1800" dirty="0">
                <a:effectLst/>
                <a:latin typeface="Arial" panose="020B0604020202020204" pitchFamily="34" charset="0"/>
                <a:ea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pPr>
              <a:spcAft>
                <a:spcPts val="0"/>
              </a:spcAft>
            </a:pPr>
            <a:endParaRPr lang="en-GB" dirty="0"/>
          </a:p>
        </p:txBody>
      </p:sp>
      <p:pic>
        <p:nvPicPr>
          <p:cNvPr id="13" name="Picture 12">
            <a:extLst>
              <a:ext uri="{FF2B5EF4-FFF2-40B4-BE49-F238E27FC236}">
                <a16:creationId xmlns:a16="http://schemas.microsoft.com/office/drawing/2014/main" id="{85640EAE-4C05-58B7-9DFA-2D621C5ECA78}"/>
              </a:ext>
            </a:extLst>
          </p:cNvPr>
          <p:cNvPicPr>
            <a:picLocks noChangeAspect="1"/>
          </p:cNvPicPr>
          <p:nvPr/>
        </p:nvPicPr>
        <p:blipFill rotWithShape="1">
          <a:blip r:embed="rId2"/>
          <a:srcRect t="2162"/>
          <a:stretch/>
        </p:blipFill>
        <p:spPr>
          <a:xfrm>
            <a:off x="5238750" y="2835591"/>
            <a:ext cx="12239147" cy="2053275"/>
          </a:xfrm>
          <a:prstGeom prst="rect">
            <a:avLst/>
          </a:prstGeom>
        </p:spPr>
      </p:pic>
      <p:pic>
        <p:nvPicPr>
          <p:cNvPr id="1027" name="Picture 3" descr="HPOS - Knowledgebase - Medical-Objects Knowledgebase">
            <a:extLst>
              <a:ext uri="{FF2B5EF4-FFF2-40B4-BE49-F238E27FC236}">
                <a16:creationId xmlns:a16="http://schemas.microsoft.com/office/drawing/2014/main" id="{9C5A5B41-DDA7-244D-67C7-C6F80E6A5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890" y="5728822"/>
            <a:ext cx="6275233" cy="36269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raphical user interface, application&#10;&#10;Description automatically generated">
            <a:extLst>
              <a:ext uri="{FF2B5EF4-FFF2-40B4-BE49-F238E27FC236}">
                <a16:creationId xmlns:a16="http://schemas.microsoft.com/office/drawing/2014/main" id="{D17782F9-EE3D-F185-140F-A4703135903E}"/>
              </a:ext>
            </a:extLst>
          </p:cNvPr>
          <p:cNvPicPr>
            <a:picLocks noChangeAspect="1"/>
          </p:cNvPicPr>
          <p:nvPr/>
        </p:nvPicPr>
        <p:blipFill>
          <a:blip r:embed="rId4"/>
          <a:stretch>
            <a:fillRect/>
          </a:stretch>
        </p:blipFill>
        <p:spPr>
          <a:xfrm>
            <a:off x="806926" y="5728822"/>
            <a:ext cx="3621318" cy="3626969"/>
          </a:xfrm>
          <a:prstGeom prst="rect">
            <a:avLst/>
          </a:prstGeom>
        </p:spPr>
      </p:pic>
      <p:sp>
        <p:nvSpPr>
          <p:cNvPr id="15" name="Rectangle 14">
            <a:extLst>
              <a:ext uri="{FF2B5EF4-FFF2-40B4-BE49-F238E27FC236}">
                <a16:creationId xmlns:a16="http://schemas.microsoft.com/office/drawing/2014/main" id="{629FEF71-EEFD-D3F6-823E-5E05FCB8785B}"/>
              </a:ext>
            </a:extLst>
          </p:cNvPr>
          <p:cNvSpPr/>
          <p:nvPr/>
        </p:nvSpPr>
        <p:spPr>
          <a:xfrm>
            <a:off x="1173550" y="7090424"/>
            <a:ext cx="2407299" cy="1810139"/>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6" name="Rectangle 15">
            <a:extLst>
              <a:ext uri="{FF2B5EF4-FFF2-40B4-BE49-F238E27FC236}">
                <a16:creationId xmlns:a16="http://schemas.microsoft.com/office/drawing/2014/main" id="{C1799590-9440-FDA1-7E7C-9C7FA2D9491E}"/>
              </a:ext>
            </a:extLst>
          </p:cNvPr>
          <p:cNvSpPr/>
          <p:nvPr/>
        </p:nvSpPr>
        <p:spPr>
          <a:xfrm>
            <a:off x="7331627" y="6654894"/>
            <a:ext cx="2372209" cy="1812758"/>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029" name="Picture 5" descr="HPOS - Knowledgebase - Medical-Objects Knowledgebase">
            <a:extLst>
              <a:ext uri="{FF2B5EF4-FFF2-40B4-BE49-F238E27FC236}">
                <a16:creationId xmlns:a16="http://schemas.microsoft.com/office/drawing/2014/main" id="{2D442373-F618-A862-D48F-89B43B944F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7790"/>
          <a:stretch/>
        </p:blipFill>
        <p:spPr bwMode="auto">
          <a:xfrm>
            <a:off x="806926" y="10128767"/>
            <a:ext cx="9187306" cy="291986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POS - Knowledgebase - Medical-Objects Knowledgebase">
            <a:extLst>
              <a:ext uri="{FF2B5EF4-FFF2-40B4-BE49-F238E27FC236}">
                <a16:creationId xmlns:a16="http://schemas.microsoft.com/office/drawing/2014/main" id="{A0CE879E-6A9C-76CC-3CDC-D87138D0B1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3158"/>
          <a:stretch/>
        </p:blipFill>
        <p:spPr bwMode="auto">
          <a:xfrm>
            <a:off x="12356074" y="10128767"/>
            <a:ext cx="10382250" cy="213268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3FEF6E0-B4CF-8542-D292-BA4170150888}"/>
              </a:ext>
            </a:extLst>
          </p:cNvPr>
          <p:cNvSpPr/>
          <p:nvPr/>
        </p:nvSpPr>
        <p:spPr>
          <a:xfrm>
            <a:off x="1153178" y="11674719"/>
            <a:ext cx="1981413" cy="173073"/>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033" name="Picture 9" descr="HPOS - Knowledgebase - Medical-Objects Knowledgebase">
            <a:extLst>
              <a:ext uri="{FF2B5EF4-FFF2-40B4-BE49-F238E27FC236}">
                <a16:creationId xmlns:a16="http://schemas.microsoft.com/office/drawing/2014/main" id="{DA4757FA-BFA5-9953-00E0-F85B83B0F5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8769" y="5728647"/>
            <a:ext cx="9088124" cy="377699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63C77A4-C3B6-4DB9-B29F-C7E80B0896AD}"/>
              </a:ext>
            </a:extLst>
          </p:cNvPr>
          <p:cNvSpPr/>
          <p:nvPr/>
        </p:nvSpPr>
        <p:spPr>
          <a:xfrm>
            <a:off x="17280294" y="7089115"/>
            <a:ext cx="1660849" cy="906379"/>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0" name="Rectangle 19">
            <a:extLst>
              <a:ext uri="{FF2B5EF4-FFF2-40B4-BE49-F238E27FC236}">
                <a16:creationId xmlns:a16="http://schemas.microsoft.com/office/drawing/2014/main" id="{96B82B76-19CC-8058-00FD-FCC773D86969}"/>
              </a:ext>
            </a:extLst>
          </p:cNvPr>
          <p:cNvSpPr/>
          <p:nvPr/>
        </p:nvSpPr>
        <p:spPr>
          <a:xfrm>
            <a:off x="18027022" y="11674719"/>
            <a:ext cx="1139575" cy="571206"/>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cxnSp>
        <p:nvCxnSpPr>
          <p:cNvPr id="22" name="Straight Arrow Connector 21">
            <a:extLst>
              <a:ext uri="{FF2B5EF4-FFF2-40B4-BE49-F238E27FC236}">
                <a16:creationId xmlns:a16="http://schemas.microsoft.com/office/drawing/2014/main" id="{48E4DD4A-30DA-CA92-409F-C0397C6834DF}"/>
              </a:ext>
            </a:extLst>
          </p:cNvPr>
          <p:cNvCxnSpPr>
            <a:cxnSpLocks/>
          </p:cNvCxnSpPr>
          <p:nvPr/>
        </p:nvCxnSpPr>
        <p:spPr>
          <a:xfrm>
            <a:off x="4824340" y="7600363"/>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6098D7C-7286-BD51-696C-B1E9E9CDD808}"/>
              </a:ext>
            </a:extLst>
          </p:cNvPr>
          <p:cNvCxnSpPr>
            <a:cxnSpLocks/>
          </p:cNvCxnSpPr>
          <p:nvPr/>
        </p:nvCxnSpPr>
        <p:spPr>
          <a:xfrm>
            <a:off x="12520998" y="7547656"/>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05A96F2-0A76-9CB7-2FD3-E9558232DEB6}"/>
              </a:ext>
            </a:extLst>
          </p:cNvPr>
          <p:cNvCxnSpPr>
            <a:cxnSpLocks/>
          </p:cNvCxnSpPr>
          <p:nvPr/>
        </p:nvCxnSpPr>
        <p:spPr>
          <a:xfrm>
            <a:off x="10576267" y="11195111"/>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87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aphical user interface, application&#10;&#10;Description automatically generated">
            <a:extLst>
              <a:ext uri="{FF2B5EF4-FFF2-40B4-BE49-F238E27FC236}">
                <a16:creationId xmlns:a16="http://schemas.microsoft.com/office/drawing/2014/main" id="{5597F0FF-DA17-40BA-94A8-435D9614AFE1}"/>
              </a:ext>
            </a:extLst>
          </p:cNvPr>
          <p:cNvPicPr>
            <a:picLocks noChangeAspect="1"/>
          </p:cNvPicPr>
          <p:nvPr/>
        </p:nvPicPr>
        <p:blipFill rotWithShape="1">
          <a:blip r:embed="rId2"/>
          <a:srcRect l="19479" t="9399" r="19350" b="42034"/>
          <a:stretch/>
        </p:blipFill>
        <p:spPr bwMode="auto">
          <a:xfrm>
            <a:off x="3694210" y="8218250"/>
            <a:ext cx="8386199" cy="3744083"/>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45C2204D-16D8-43C9-96E5-6FBAE239106F}"/>
              </a:ext>
            </a:extLst>
          </p:cNvPr>
          <p:cNvSpPr>
            <a:spLocks noGrp="1"/>
          </p:cNvSpPr>
          <p:nvPr>
            <p:ph type="sldNum" sz="quarter" idx="12"/>
          </p:nvPr>
        </p:nvSpPr>
        <p:spPr/>
        <p:txBody>
          <a:bodyPr/>
          <a:lstStyle/>
          <a:p>
            <a:fld id="{F5AEA0E0-5CC6-4BD0-905C-A0021E419432}" type="slidenum">
              <a:rPr lang="en-GB" smtClean="0"/>
              <a:pPr/>
              <a:t>6</a:t>
            </a:fld>
            <a:endParaRPr lang="en-GB"/>
          </a:p>
        </p:txBody>
      </p:sp>
      <p:pic>
        <p:nvPicPr>
          <p:cNvPr id="10" name="Picture 9" descr="Graphical user interface, application&#10;&#10;Description automatically generated">
            <a:extLst>
              <a:ext uri="{FF2B5EF4-FFF2-40B4-BE49-F238E27FC236}">
                <a16:creationId xmlns:a16="http://schemas.microsoft.com/office/drawing/2014/main" id="{B18ACA63-69E7-42A8-923A-08823C0E03D1}"/>
              </a:ext>
            </a:extLst>
          </p:cNvPr>
          <p:cNvPicPr>
            <a:picLocks noChangeAspect="1"/>
          </p:cNvPicPr>
          <p:nvPr/>
        </p:nvPicPr>
        <p:blipFill rotWithShape="1">
          <a:blip r:embed="rId3"/>
          <a:srcRect l="26097" t="13944" r="28183" b="7666"/>
          <a:stretch/>
        </p:blipFill>
        <p:spPr bwMode="auto">
          <a:xfrm>
            <a:off x="8612822" y="2628778"/>
            <a:ext cx="4681856" cy="4514971"/>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CDDCB94D-D7F2-452C-A72F-DC57675C1DAD}"/>
              </a:ext>
            </a:extLst>
          </p:cNvPr>
          <p:cNvSpPr/>
          <p:nvPr/>
        </p:nvSpPr>
        <p:spPr>
          <a:xfrm>
            <a:off x="8797518" y="5984075"/>
            <a:ext cx="1638774" cy="1220428"/>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2" name="Picture 11" descr="Graphical user interface, application&#10;&#10;Description automatically generated">
            <a:extLst>
              <a:ext uri="{FF2B5EF4-FFF2-40B4-BE49-F238E27FC236}">
                <a16:creationId xmlns:a16="http://schemas.microsoft.com/office/drawing/2014/main" id="{35F5F2CC-330B-452E-A09E-8EDE0E9BF3C8}"/>
              </a:ext>
            </a:extLst>
          </p:cNvPr>
          <p:cNvPicPr>
            <a:picLocks noChangeAspect="1"/>
          </p:cNvPicPr>
          <p:nvPr/>
        </p:nvPicPr>
        <p:blipFill>
          <a:blip r:embed="rId4"/>
          <a:stretch>
            <a:fillRect/>
          </a:stretch>
        </p:blipFill>
        <p:spPr>
          <a:xfrm>
            <a:off x="1539828" y="2951436"/>
            <a:ext cx="4379400" cy="4386234"/>
          </a:xfrm>
          <a:prstGeom prst="rect">
            <a:avLst/>
          </a:prstGeom>
        </p:spPr>
      </p:pic>
      <p:sp>
        <p:nvSpPr>
          <p:cNvPr id="13" name="Rectangle 12">
            <a:extLst>
              <a:ext uri="{FF2B5EF4-FFF2-40B4-BE49-F238E27FC236}">
                <a16:creationId xmlns:a16="http://schemas.microsoft.com/office/drawing/2014/main" id="{B30D6763-0B87-4758-9522-5243DCC1A83A}"/>
              </a:ext>
            </a:extLst>
          </p:cNvPr>
          <p:cNvSpPr/>
          <p:nvPr/>
        </p:nvSpPr>
        <p:spPr>
          <a:xfrm>
            <a:off x="1957804" y="4640675"/>
            <a:ext cx="3462608" cy="1809932"/>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4" name="Picture 13" descr="Graphical user interface, text, application&#10;&#10;Description automatically generated">
            <a:extLst>
              <a:ext uri="{FF2B5EF4-FFF2-40B4-BE49-F238E27FC236}">
                <a16:creationId xmlns:a16="http://schemas.microsoft.com/office/drawing/2014/main" id="{58546729-34F7-4154-9107-21F491CF1F07}"/>
              </a:ext>
            </a:extLst>
          </p:cNvPr>
          <p:cNvPicPr>
            <a:picLocks noChangeAspect="1"/>
          </p:cNvPicPr>
          <p:nvPr/>
        </p:nvPicPr>
        <p:blipFill rotWithShape="1">
          <a:blip r:embed="rId5"/>
          <a:srcRect l="19870" t="10270" r="19839" b="22899"/>
          <a:stretch/>
        </p:blipFill>
        <p:spPr bwMode="auto">
          <a:xfrm>
            <a:off x="16002512" y="2628778"/>
            <a:ext cx="6841660" cy="4265502"/>
          </a:xfrm>
          <a:prstGeom prst="rect">
            <a:avLst/>
          </a:prstGeom>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28E39943-14AC-4B3E-9EA0-6AE1DE6CF09B}"/>
              </a:ext>
            </a:extLst>
          </p:cNvPr>
          <p:cNvSpPr/>
          <p:nvPr/>
        </p:nvSpPr>
        <p:spPr>
          <a:xfrm>
            <a:off x="19731228" y="3673801"/>
            <a:ext cx="2497468" cy="575684"/>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Rectangle 16">
            <a:extLst>
              <a:ext uri="{FF2B5EF4-FFF2-40B4-BE49-F238E27FC236}">
                <a16:creationId xmlns:a16="http://schemas.microsoft.com/office/drawing/2014/main" id="{477BBF40-A451-4EBF-9FAE-7D2DCD0557E5}"/>
              </a:ext>
            </a:extLst>
          </p:cNvPr>
          <p:cNvSpPr/>
          <p:nvPr/>
        </p:nvSpPr>
        <p:spPr>
          <a:xfrm>
            <a:off x="10876058" y="11073995"/>
            <a:ext cx="936497" cy="630525"/>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8" name="Rectangle 17">
            <a:extLst>
              <a:ext uri="{FF2B5EF4-FFF2-40B4-BE49-F238E27FC236}">
                <a16:creationId xmlns:a16="http://schemas.microsoft.com/office/drawing/2014/main" id="{D2418CEE-523F-40F5-B207-16E19BD8859D}"/>
              </a:ext>
            </a:extLst>
          </p:cNvPr>
          <p:cNvSpPr/>
          <p:nvPr/>
        </p:nvSpPr>
        <p:spPr>
          <a:xfrm>
            <a:off x="8280060" y="9852146"/>
            <a:ext cx="2673690" cy="516235"/>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30" name="Picture 29" descr="Graphical user interface, application&#10;&#10;Description automatically generated">
            <a:extLst>
              <a:ext uri="{FF2B5EF4-FFF2-40B4-BE49-F238E27FC236}">
                <a16:creationId xmlns:a16="http://schemas.microsoft.com/office/drawing/2014/main" id="{C2B2535B-F31E-4921-ACF5-B4859DF0E7BD}"/>
              </a:ext>
            </a:extLst>
          </p:cNvPr>
          <p:cNvPicPr>
            <a:picLocks noChangeAspect="1"/>
          </p:cNvPicPr>
          <p:nvPr/>
        </p:nvPicPr>
        <p:blipFill rotWithShape="1">
          <a:blip r:embed="rId6"/>
          <a:srcRect l="19188" t="9922" r="19447" b="25866"/>
          <a:stretch/>
        </p:blipFill>
        <p:spPr bwMode="auto">
          <a:xfrm>
            <a:off x="15259620" y="8212594"/>
            <a:ext cx="6841660" cy="4026904"/>
          </a:xfrm>
          <a:prstGeom prst="rect">
            <a:avLst/>
          </a:prstGeom>
          <a:ln>
            <a:noFill/>
          </a:ln>
          <a:extLst>
            <a:ext uri="{53640926-AAD7-44D8-BBD7-CCE9431645EC}">
              <a14:shadowObscured xmlns:a14="http://schemas.microsoft.com/office/drawing/2010/main"/>
            </a:ext>
          </a:extLst>
        </p:spPr>
      </p:pic>
      <p:sp>
        <p:nvSpPr>
          <p:cNvPr id="21" name="Rectangle 20">
            <a:extLst>
              <a:ext uri="{FF2B5EF4-FFF2-40B4-BE49-F238E27FC236}">
                <a16:creationId xmlns:a16="http://schemas.microsoft.com/office/drawing/2014/main" id="{B42BAB0F-3D9A-470B-9B73-EC7798C345B9}"/>
              </a:ext>
            </a:extLst>
          </p:cNvPr>
          <p:cNvSpPr/>
          <p:nvPr/>
        </p:nvSpPr>
        <p:spPr>
          <a:xfrm>
            <a:off x="18908472" y="9933514"/>
            <a:ext cx="2922828" cy="769265"/>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5" name="Title 2">
            <a:extLst>
              <a:ext uri="{FF2B5EF4-FFF2-40B4-BE49-F238E27FC236}">
                <a16:creationId xmlns:a16="http://schemas.microsoft.com/office/drawing/2014/main" id="{51435120-257B-7CEB-6C03-76D14BB8C34C}"/>
              </a:ext>
            </a:extLst>
          </p:cNvPr>
          <p:cNvSpPr txBox="1">
            <a:spLocks/>
          </p:cNvSpPr>
          <p:nvPr/>
        </p:nvSpPr>
        <p:spPr>
          <a:xfrm>
            <a:off x="927538" y="715213"/>
            <a:ext cx="23102596" cy="1032985"/>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dirty="0"/>
              <a:t>National Cancer screening register: access via the healthcare provider portal</a:t>
            </a:r>
            <a:br>
              <a:rPr lang="en-AU" dirty="0"/>
            </a:br>
            <a:r>
              <a:rPr lang="en-AU" cap="none" dirty="0">
                <a:solidFill>
                  <a:srgbClr val="A4DBE8"/>
                </a:solidFill>
              </a:rPr>
              <a:t>Registration Process for General Practitioners</a:t>
            </a:r>
          </a:p>
        </p:txBody>
      </p:sp>
      <p:cxnSp>
        <p:nvCxnSpPr>
          <p:cNvPr id="6" name="Straight Arrow Connector 5">
            <a:extLst>
              <a:ext uri="{FF2B5EF4-FFF2-40B4-BE49-F238E27FC236}">
                <a16:creationId xmlns:a16="http://schemas.microsoft.com/office/drawing/2014/main" id="{58422D25-AEE1-0178-4897-3A87A9ABF606}"/>
              </a:ext>
            </a:extLst>
          </p:cNvPr>
          <p:cNvCxnSpPr>
            <a:cxnSpLocks/>
          </p:cNvCxnSpPr>
          <p:nvPr/>
        </p:nvCxnSpPr>
        <p:spPr>
          <a:xfrm>
            <a:off x="6997640" y="5024242"/>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16B2CA3-38B8-9102-292D-44F78E89F5D3}"/>
              </a:ext>
            </a:extLst>
          </p:cNvPr>
          <p:cNvCxnSpPr>
            <a:cxnSpLocks/>
          </p:cNvCxnSpPr>
          <p:nvPr/>
        </p:nvCxnSpPr>
        <p:spPr>
          <a:xfrm>
            <a:off x="13871565" y="5024242"/>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532DBD0-6402-CD89-25AA-20D2403EF5C9}"/>
              </a:ext>
            </a:extLst>
          </p:cNvPr>
          <p:cNvCxnSpPr>
            <a:cxnSpLocks/>
          </p:cNvCxnSpPr>
          <p:nvPr/>
        </p:nvCxnSpPr>
        <p:spPr>
          <a:xfrm>
            <a:off x="1957804" y="10003470"/>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5111931-876B-8B8E-D0DE-1FF3E02C51F2}"/>
              </a:ext>
            </a:extLst>
          </p:cNvPr>
          <p:cNvCxnSpPr>
            <a:cxnSpLocks/>
          </p:cNvCxnSpPr>
          <p:nvPr/>
        </p:nvCxnSpPr>
        <p:spPr>
          <a:xfrm>
            <a:off x="13071129" y="10017287"/>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D6EBFC8-2AB9-15BE-5F4A-947F57F68FD2}"/>
              </a:ext>
            </a:extLst>
          </p:cNvPr>
          <p:cNvSpPr/>
          <p:nvPr/>
        </p:nvSpPr>
        <p:spPr>
          <a:xfrm>
            <a:off x="21035503" y="11515406"/>
            <a:ext cx="936497" cy="630525"/>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5" name="Rectangle 24">
            <a:extLst>
              <a:ext uri="{FF2B5EF4-FFF2-40B4-BE49-F238E27FC236}">
                <a16:creationId xmlns:a16="http://schemas.microsoft.com/office/drawing/2014/main" id="{88D2ED59-34D3-B117-8B88-913ED8D0252F}"/>
              </a:ext>
            </a:extLst>
          </p:cNvPr>
          <p:cNvSpPr/>
          <p:nvPr/>
        </p:nvSpPr>
        <p:spPr>
          <a:xfrm>
            <a:off x="21849961" y="6152271"/>
            <a:ext cx="936497" cy="630525"/>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Tree>
    <p:extLst>
      <p:ext uri="{BB962C8B-B14F-4D97-AF65-F5344CB8AC3E}">
        <p14:creationId xmlns:p14="http://schemas.microsoft.com/office/powerpoint/2010/main" val="60548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a:extLst>
              <a:ext uri="{FF2B5EF4-FFF2-40B4-BE49-F238E27FC236}">
                <a16:creationId xmlns:a16="http://schemas.microsoft.com/office/drawing/2014/main" id="{ACC83CE9-B8C3-7EA5-AA68-E948D0141A1C}"/>
              </a:ext>
            </a:extLst>
          </p:cNvPr>
          <p:cNvPicPr>
            <a:picLocks noChangeAspect="1"/>
          </p:cNvPicPr>
          <p:nvPr/>
        </p:nvPicPr>
        <p:blipFill rotWithShape="1">
          <a:blip r:embed="rId2"/>
          <a:srcRect l="19130" t="9656" r="19311" b="25554"/>
          <a:stretch/>
        </p:blipFill>
        <p:spPr bwMode="auto">
          <a:xfrm>
            <a:off x="3390418" y="8446014"/>
            <a:ext cx="6828017" cy="4042953"/>
          </a:xfrm>
          <a:prstGeom prst="rect">
            <a:avLst/>
          </a:prstGeom>
          <a:ln>
            <a:noFill/>
          </a:ln>
          <a:extLst>
            <a:ext uri="{53640926-AAD7-44D8-BBD7-CCE9431645EC}">
              <a14:shadowObscured xmlns:a14="http://schemas.microsoft.com/office/drawing/2010/main"/>
            </a:ext>
          </a:extLst>
        </p:spPr>
      </p:pic>
      <p:pic>
        <p:nvPicPr>
          <p:cNvPr id="8" name="Picture 7" descr="Graphical user interface, application&#10;&#10;Description automatically generated">
            <a:extLst>
              <a:ext uri="{FF2B5EF4-FFF2-40B4-BE49-F238E27FC236}">
                <a16:creationId xmlns:a16="http://schemas.microsoft.com/office/drawing/2014/main" id="{618CE056-0463-81F0-5C68-202A78C7CE2C}"/>
              </a:ext>
            </a:extLst>
          </p:cNvPr>
          <p:cNvPicPr>
            <a:picLocks noChangeAspect="1"/>
          </p:cNvPicPr>
          <p:nvPr/>
        </p:nvPicPr>
        <p:blipFill rotWithShape="1">
          <a:blip r:embed="rId3"/>
          <a:srcRect l="19466" t="9857" r="19881" b="22531"/>
          <a:stretch/>
        </p:blipFill>
        <p:spPr bwMode="auto">
          <a:xfrm>
            <a:off x="16100157" y="2628778"/>
            <a:ext cx="7077843" cy="4437880"/>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45C2204D-16D8-43C9-96E5-6FBAE239106F}"/>
              </a:ext>
            </a:extLst>
          </p:cNvPr>
          <p:cNvSpPr>
            <a:spLocks noGrp="1"/>
          </p:cNvSpPr>
          <p:nvPr>
            <p:ph type="sldNum" sz="quarter" idx="12"/>
          </p:nvPr>
        </p:nvSpPr>
        <p:spPr/>
        <p:txBody>
          <a:bodyPr/>
          <a:lstStyle/>
          <a:p>
            <a:fld id="{F5AEA0E0-5CC6-4BD0-905C-A0021E419432}" type="slidenum">
              <a:rPr lang="en-GB" smtClean="0"/>
              <a:pPr/>
              <a:t>7</a:t>
            </a:fld>
            <a:endParaRPr lang="en-GB"/>
          </a:p>
        </p:txBody>
      </p:sp>
      <p:pic>
        <p:nvPicPr>
          <p:cNvPr id="10" name="Picture 9" descr="Graphical user interface, application&#10;&#10;Description automatically generated">
            <a:extLst>
              <a:ext uri="{FF2B5EF4-FFF2-40B4-BE49-F238E27FC236}">
                <a16:creationId xmlns:a16="http://schemas.microsoft.com/office/drawing/2014/main" id="{B18ACA63-69E7-42A8-923A-08823C0E03D1}"/>
              </a:ext>
            </a:extLst>
          </p:cNvPr>
          <p:cNvPicPr>
            <a:picLocks noChangeAspect="1"/>
          </p:cNvPicPr>
          <p:nvPr/>
        </p:nvPicPr>
        <p:blipFill rotWithShape="1">
          <a:blip r:embed="rId4"/>
          <a:srcRect l="26097" t="13944" r="28183" b="7666"/>
          <a:stretch/>
        </p:blipFill>
        <p:spPr bwMode="auto">
          <a:xfrm>
            <a:off x="8612822" y="2628778"/>
            <a:ext cx="4681856" cy="4514971"/>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CDDCB94D-D7F2-452C-A72F-DC57675C1DAD}"/>
              </a:ext>
            </a:extLst>
          </p:cNvPr>
          <p:cNvSpPr/>
          <p:nvPr/>
        </p:nvSpPr>
        <p:spPr>
          <a:xfrm>
            <a:off x="8849913" y="5964239"/>
            <a:ext cx="1638774" cy="1220428"/>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2" name="Picture 11" descr="Graphical user interface, application&#10;&#10;Description automatically generated">
            <a:extLst>
              <a:ext uri="{FF2B5EF4-FFF2-40B4-BE49-F238E27FC236}">
                <a16:creationId xmlns:a16="http://schemas.microsoft.com/office/drawing/2014/main" id="{35F5F2CC-330B-452E-A09E-8EDE0E9BF3C8}"/>
              </a:ext>
            </a:extLst>
          </p:cNvPr>
          <p:cNvPicPr>
            <a:picLocks noChangeAspect="1"/>
          </p:cNvPicPr>
          <p:nvPr/>
        </p:nvPicPr>
        <p:blipFill>
          <a:blip r:embed="rId5"/>
          <a:stretch>
            <a:fillRect/>
          </a:stretch>
        </p:blipFill>
        <p:spPr>
          <a:xfrm>
            <a:off x="1539828" y="2951436"/>
            <a:ext cx="4379400" cy="4386234"/>
          </a:xfrm>
          <a:prstGeom prst="rect">
            <a:avLst/>
          </a:prstGeom>
        </p:spPr>
      </p:pic>
      <p:sp>
        <p:nvSpPr>
          <p:cNvPr id="13" name="Rectangle 12">
            <a:extLst>
              <a:ext uri="{FF2B5EF4-FFF2-40B4-BE49-F238E27FC236}">
                <a16:creationId xmlns:a16="http://schemas.microsoft.com/office/drawing/2014/main" id="{B30D6763-0B87-4758-9522-5243DCC1A83A}"/>
              </a:ext>
            </a:extLst>
          </p:cNvPr>
          <p:cNvSpPr/>
          <p:nvPr/>
        </p:nvSpPr>
        <p:spPr>
          <a:xfrm>
            <a:off x="1957804" y="4640675"/>
            <a:ext cx="3462608" cy="1809932"/>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5" name="Rectangle 14">
            <a:extLst>
              <a:ext uri="{FF2B5EF4-FFF2-40B4-BE49-F238E27FC236}">
                <a16:creationId xmlns:a16="http://schemas.microsoft.com/office/drawing/2014/main" id="{28E39943-14AC-4B3E-9EA0-6AE1DE6CF09B}"/>
              </a:ext>
            </a:extLst>
          </p:cNvPr>
          <p:cNvSpPr/>
          <p:nvPr/>
        </p:nvSpPr>
        <p:spPr>
          <a:xfrm>
            <a:off x="19945350" y="4769439"/>
            <a:ext cx="2497468" cy="575684"/>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Rectangle 16">
            <a:extLst>
              <a:ext uri="{FF2B5EF4-FFF2-40B4-BE49-F238E27FC236}">
                <a16:creationId xmlns:a16="http://schemas.microsoft.com/office/drawing/2014/main" id="{477BBF40-A451-4EBF-9FAE-7D2DCD0557E5}"/>
              </a:ext>
            </a:extLst>
          </p:cNvPr>
          <p:cNvSpPr/>
          <p:nvPr/>
        </p:nvSpPr>
        <p:spPr>
          <a:xfrm>
            <a:off x="9201052" y="11722644"/>
            <a:ext cx="936497" cy="630525"/>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8" name="Rectangle 17">
            <a:extLst>
              <a:ext uri="{FF2B5EF4-FFF2-40B4-BE49-F238E27FC236}">
                <a16:creationId xmlns:a16="http://schemas.microsoft.com/office/drawing/2014/main" id="{D2418CEE-523F-40F5-B207-16E19BD8859D}"/>
              </a:ext>
            </a:extLst>
          </p:cNvPr>
          <p:cNvSpPr/>
          <p:nvPr/>
        </p:nvSpPr>
        <p:spPr>
          <a:xfrm>
            <a:off x="6997640" y="10124959"/>
            <a:ext cx="3023438" cy="949036"/>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cxnSp>
        <p:nvCxnSpPr>
          <p:cNvPr id="6" name="Straight Arrow Connector 5">
            <a:extLst>
              <a:ext uri="{FF2B5EF4-FFF2-40B4-BE49-F238E27FC236}">
                <a16:creationId xmlns:a16="http://schemas.microsoft.com/office/drawing/2014/main" id="{58422D25-AEE1-0178-4897-3A87A9ABF606}"/>
              </a:ext>
            </a:extLst>
          </p:cNvPr>
          <p:cNvCxnSpPr>
            <a:cxnSpLocks/>
          </p:cNvCxnSpPr>
          <p:nvPr/>
        </p:nvCxnSpPr>
        <p:spPr>
          <a:xfrm>
            <a:off x="6997640" y="5024242"/>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16B2CA3-38B8-9102-292D-44F78E89F5D3}"/>
              </a:ext>
            </a:extLst>
          </p:cNvPr>
          <p:cNvCxnSpPr>
            <a:cxnSpLocks/>
          </p:cNvCxnSpPr>
          <p:nvPr/>
        </p:nvCxnSpPr>
        <p:spPr>
          <a:xfrm>
            <a:off x="13871565" y="5024242"/>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532DBD0-6402-CD89-25AA-20D2403EF5C9}"/>
              </a:ext>
            </a:extLst>
          </p:cNvPr>
          <p:cNvCxnSpPr>
            <a:cxnSpLocks/>
          </p:cNvCxnSpPr>
          <p:nvPr/>
        </p:nvCxnSpPr>
        <p:spPr>
          <a:xfrm>
            <a:off x="1957804" y="10003470"/>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8D2ED59-34D3-B117-8B88-913ED8D0252F}"/>
              </a:ext>
            </a:extLst>
          </p:cNvPr>
          <p:cNvSpPr/>
          <p:nvPr/>
        </p:nvSpPr>
        <p:spPr>
          <a:xfrm>
            <a:off x="22101280" y="6300969"/>
            <a:ext cx="936497" cy="630525"/>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 name="Title 2">
            <a:extLst>
              <a:ext uri="{FF2B5EF4-FFF2-40B4-BE49-F238E27FC236}">
                <a16:creationId xmlns:a16="http://schemas.microsoft.com/office/drawing/2014/main" id="{FE93B003-5B2C-EF4C-A001-7AA8CD885C20}"/>
              </a:ext>
            </a:extLst>
          </p:cNvPr>
          <p:cNvSpPr txBox="1">
            <a:spLocks/>
          </p:cNvSpPr>
          <p:nvPr/>
        </p:nvSpPr>
        <p:spPr>
          <a:xfrm>
            <a:off x="927538" y="789857"/>
            <a:ext cx="23102596" cy="1190211"/>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dirty="0"/>
              <a:t>National Cancer screening register: access via the healthcare provider portal</a:t>
            </a:r>
            <a:br>
              <a:rPr lang="en-AU" dirty="0"/>
            </a:br>
            <a:r>
              <a:rPr lang="en-AU" cap="none" dirty="0">
                <a:solidFill>
                  <a:srgbClr val="A4DBE8"/>
                </a:solidFill>
              </a:rPr>
              <a:t>Requesting Delegation Process for Clinical and Non-Clinical Staff</a:t>
            </a:r>
          </a:p>
        </p:txBody>
      </p:sp>
      <p:sp>
        <p:nvSpPr>
          <p:cNvPr id="3" name="TextBox 2">
            <a:extLst>
              <a:ext uri="{FF2B5EF4-FFF2-40B4-BE49-F238E27FC236}">
                <a16:creationId xmlns:a16="http://schemas.microsoft.com/office/drawing/2014/main" id="{01EE2AB4-C795-DFA8-0A69-2EC2D6CE50C9}"/>
              </a:ext>
            </a:extLst>
          </p:cNvPr>
          <p:cNvSpPr txBox="1"/>
          <p:nvPr/>
        </p:nvSpPr>
        <p:spPr>
          <a:xfrm>
            <a:off x="961838" y="1893583"/>
            <a:ext cx="22222011" cy="416204"/>
          </a:xfrm>
          <a:prstGeom prst="rect">
            <a:avLst/>
          </a:prstGeom>
          <a:noFill/>
        </p:spPr>
        <p:txBody>
          <a:bodyPr wrap="square">
            <a:spAutoFit/>
          </a:bodyPr>
          <a:lstStyle/>
          <a:p>
            <a:pPr algn="just">
              <a:lnSpc>
                <a:spcPct val="115000"/>
              </a:lnSpc>
            </a:pPr>
            <a:r>
              <a:rPr lang="en-GB" sz="2000" i="1"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Administration and other clinical staff i.e. Practice Nurses require delegation by a General Practitioner to access the National Cancer Screening Register via the Healthcare Provider Portal. </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29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C2204D-16D8-43C9-96E5-6FBAE239106F}"/>
              </a:ext>
            </a:extLst>
          </p:cNvPr>
          <p:cNvSpPr>
            <a:spLocks noGrp="1"/>
          </p:cNvSpPr>
          <p:nvPr>
            <p:ph type="sldNum" sz="quarter" idx="12"/>
          </p:nvPr>
        </p:nvSpPr>
        <p:spPr/>
        <p:txBody>
          <a:bodyPr/>
          <a:lstStyle/>
          <a:p>
            <a:fld id="{F5AEA0E0-5CC6-4BD0-905C-A0021E419432}" type="slidenum">
              <a:rPr lang="en-GB" smtClean="0"/>
              <a:pPr/>
              <a:t>8</a:t>
            </a:fld>
            <a:endParaRPr lang="en-GB"/>
          </a:p>
        </p:txBody>
      </p:sp>
      <p:pic>
        <p:nvPicPr>
          <p:cNvPr id="10" name="Picture 9" descr="Graphical user interface, application&#10;&#10;Description automatically generated">
            <a:extLst>
              <a:ext uri="{FF2B5EF4-FFF2-40B4-BE49-F238E27FC236}">
                <a16:creationId xmlns:a16="http://schemas.microsoft.com/office/drawing/2014/main" id="{B18ACA63-69E7-42A8-923A-08823C0E03D1}"/>
              </a:ext>
            </a:extLst>
          </p:cNvPr>
          <p:cNvPicPr>
            <a:picLocks noChangeAspect="1"/>
          </p:cNvPicPr>
          <p:nvPr/>
        </p:nvPicPr>
        <p:blipFill rotWithShape="1">
          <a:blip r:embed="rId2"/>
          <a:srcRect l="26097" t="13944" r="28183" b="7666"/>
          <a:stretch/>
        </p:blipFill>
        <p:spPr bwMode="auto">
          <a:xfrm>
            <a:off x="8417893" y="2605327"/>
            <a:ext cx="4681856" cy="4514971"/>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CDDCB94D-D7F2-452C-A72F-DC57675C1DAD}"/>
              </a:ext>
            </a:extLst>
          </p:cNvPr>
          <p:cNvSpPr/>
          <p:nvPr/>
        </p:nvSpPr>
        <p:spPr>
          <a:xfrm>
            <a:off x="8700623" y="6012975"/>
            <a:ext cx="1638774" cy="1220428"/>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2" name="Picture 11" descr="Graphical user interface, application&#10;&#10;Description automatically generated">
            <a:extLst>
              <a:ext uri="{FF2B5EF4-FFF2-40B4-BE49-F238E27FC236}">
                <a16:creationId xmlns:a16="http://schemas.microsoft.com/office/drawing/2014/main" id="{35F5F2CC-330B-452E-A09E-8EDE0E9BF3C8}"/>
              </a:ext>
            </a:extLst>
          </p:cNvPr>
          <p:cNvPicPr>
            <a:picLocks noChangeAspect="1"/>
          </p:cNvPicPr>
          <p:nvPr/>
        </p:nvPicPr>
        <p:blipFill>
          <a:blip r:embed="rId3"/>
          <a:stretch>
            <a:fillRect/>
          </a:stretch>
        </p:blipFill>
        <p:spPr>
          <a:xfrm>
            <a:off x="1456304" y="2734064"/>
            <a:ext cx="4379400" cy="4386234"/>
          </a:xfrm>
          <a:prstGeom prst="rect">
            <a:avLst/>
          </a:prstGeom>
        </p:spPr>
      </p:pic>
      <p:sp>
        <p:nvSpPr>
          <p:cNvPr id="13" name="Rectangle 12">
            <a:extLst>
              <a:ext uri="{FF2B5EF4-FFF2-40B4-BE49-F238E27FC236}">
                <a16:creationId xmlns:a16="http://schemas.microsoft.com/office/drawing/2014/main" id="{B30D6763-0B87-4758-9522-5243DCC1A83A}"/>
              </a:ext>
            </a:extLst>
          </p:cNvPr>
          <p:cNvSpPr/>
          <p:nvPr/>
        </p:nvSpPr>
        <p:spPr>
          <a:xfrm>
            <a:off x="1957804" y="4640675"/>
            <a:ext cx="3462608" cy="1809932"/>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cxnSp>
        <p:nvCxnSpPr>
          <p:cNvPr id="6" name="Straight Arrow Connector 5">
            <a:extLst>
              <a:ext uri="{FF2B5EF4-FFF2-40B4-BE49-F238E27FC236}">
                <a16:creationId xmlns:a16="http://schemas.microsoft.com/office/drawing/2014/main" id="{58422D25-AEE1-0178-4897-3A87A9ABF606}"/>
              </a:ext>
            </a:extLst>
          </p:cNvPr>
          <p:cNvCxnSpPr>
            <a:cxnSpLocks/>
          </p:cNvCxnSpPr>
          <p:nvPr/>
        </p:nvCxnSpPr>
        <p:spPr>
          <a:xfrm>
            <a:off x="6527913" y="4913564"/>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16B2CA3-38B8-9102-292D-44F78E89F5D3}"/>
              </a:ext>
            </a:extLst>
          </p:cNvPr>
          <p:cNvCxnSpPr>
            <a:cxnSpLocks/>
          </p:cNvCxnSpPr>
          <p:nvPr/>
        </p:nvCxnSpPr>
        <p:spPr>
          <a:xfrm>
            <a:off x="13871565" y="5024242"/>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BA90E466-66F1-AA75-228E-8CAE05733830}"/>
              </a:ext>
            </a:extLst>
          </p:cNvPr>
          <p:cNvSpPr txBox="1">
            <a:spLocks/>
          </p:cNvSpPr>
          <p:nvPr/>
        </p:nvSpPr>
        <p:spPr>
          <a:xfrm>
            <a:off x="927538" y="789857"/>
            <a:ext cx="23102596" cy="1190211"/>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dirty="0"/>
              <a:t>National Cancer screening register: access via the healthcare provider portal</a:t>
            </a:r>
            <a:br>
              <a:rPr lang="en-AU" dirty="0"/>
            </a:br>
            <a:r>
              <a:rPr lang="en-AU" cap="none" dirty="0">
                <a:solidFill>
                  <a:srgbClr val="A4DBE8"/>
                </a:solidFill>
              </a:rPr>
              <a:t>Approving Delegation Process for Clinical and Non-Clinical Staff</a:t>
            </a:r>
          </a:p>
        </p:txBody>
      </p:sp>
      <p:pic>
        <p:nvPicPr>
          <p:cNvPr id="14" name="Picture 13" descr="Graphical user interface, application&#10;&#10;Description automatically generated">
            <a:extLst>
              <a:ext uri="{FF2B5EF4-FFF2-40B4-BE49-F238E27FC236}">
                <a16:creationId xmlns:a16="http://schemas.microsoft.com/office/drawing/2014/main" id="{DC91B2B1-1462-E73C-ACD6-0D15C7976856}"/>
              </a:ext>
            </a:extLst>
          </p:cNvPr>
          <p:cNvPicPr>
            <a:picLocks noChangeAspect="1"/>
          </p:cNvPicPr>
          <p:nvPr/>
        </p:nvPicPr>
        <p:blipFill rotWithShape="1">
          <a:blip r:embed="rId4"/>
          <a:srcRect t="5277"/>
          <a:stretch/>
        </p:blipFill>
        <p:spPr bwMode="auto">
          <a:xfrm>
            <a:off x="1451385" y="8371225"/>
            <a:ext cx="9037302" cy="3550489"/>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8C099BDD-9A35-67DE-5BD2-820319A98E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86374" y="8371225"/>
            <a:ext cx="9311392" cy="3794952"/>
          </a:xfrm>
          <a:prstGeom prst="rect">
            <a:avLst/>
          </a:prstGeom>
        </p:spPr>
      </p:pic>
      <p:cxnSp>
        <p:nvCxnSpPr>
          <p:cNvPr id="20" name="Straight Arrow Connector 19">
            <a:extLst>
              <a:ext uri="{FF2B5EF4-FFF2-40B4-BE49-F238E27FC236}">
                <a16:creationId xmlns:a16="http://schemas.microsoft.com/office/drawing/2014/main" id="{6DBEEBF9-97CE-B97A-7CF4-CF20E0E8EE77}"/>
              </a:ext>
            </a:extLst>
          </p:cNvPr>
          <p:cNvCxnSpPr>
            <a:cxnSpLocks/>
          </p:cNvCxnSpPr>
          <p:nvPr/>
        </p:nvCxnSpPr>
        <p:spPr>
          <a:xfrm>
            <a:off x="11338645" y="9916593"/>
            <a:ext cx="1197771" cy="13617"/>
          </a:xfrm>
          <a:prstGeom prst="straightConnector1">
            <a:avLst/>
          </a:prstGeom>
          <a:ln w="76200">
            <a:solidFill>
              <a:srgbClr val="51BF9E"/>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544A184-F8AF-35DB-19FA-75BAC17FD262}"/>
              </a:ext>
            </a:extLst>
          </p:cNvPr>
          <p:cNvSpPr/>
          <p:nvPr/>
        </p:nvSpPr>
        <p:spPr>
          <a:xfrm>
            <a:off x="5835704" y="8371225"/>
            <a:ext cx="882337" cy="703174"/>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2" name="Rectangle 21">
            <a:extLst>
              <a:ext uri="{FF2B5EF4-FFF2-40B4-BE49-F238E27FC236}">
                <a16:creationId xmlns:a16="http://schemas.microsoft.com/office/drawing/2014/main" id="{1AE6B0B3-FB65-421D-0FCA-F2B1350E2B20}"/>
              </a:ext>
            </a:extLst>
          </p:cNvPr>
          <p:cNvSpPr/>
          <p:nvPr/>
        </p:nvSpPr>
        <p:spPr>
          <a:xfrm>
            <a:off x="15654619" y="9311256"/>
            <a:ext cx="1700320" cy="336597"/>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3" name="Rectangle 22">
            <a:extLst>
              <a:ext uri="{FF2B5EF4-FFF2-40B4-BE49-F238E27FC236}">
                <a16:creationId xmlns:a16="http://schemas.microsoft.com/office/drawing/2014/main" id="{BCC02471-B3E7-A23E-8330-D2637DE1B506}"/>
              </a:ext>
            </a:extLst>
          </p:cNvPr>
          <p:cNvSpPr/>
          <p:nvPr/>
        </p:nvSpPr>
        <p:spPr>
          <a:xfrm>
            <a:off x="19035410" y="10919233"/>
            <a:ext cx="577537" cy="296164"/>
          </a:xfrm>
          <a:prstGeom prst="rect">
            <a:avLst/>
          </a:prstGeom>
          <a:noFill/>
          <a:ln w="76200">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Tree>
    <p:extLst>
      <p:ext uri="{BB962C8B-B14F-4D97-AF65-F5344CB8AC3E}">
        <p14:creationId xmlns:p14="http://schemas.microsoft.com/office/powerpoint/2010/main" val="73516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CB7D21-BDF4-4336-AC36-1BA24AA12C57}"/>
              </a:ext>
            </a:extLst>
          </p:cNvPr>
          <p:cNvSpPr>
            <a:spLocks noGrp="1"/>
          </p:cNvSpPr>
          <p:nvPr>
            <p:ph type="sldNum" sz="quarter" idx="12"/>
          </p:nvPr>
        </p:nvSpPr>
        <p:spPr/>
        <p:txBody>
          <a:bodyPr/>
          <a:lstStyle/>
          <a:p>
            <a:fld id="{F5AEA0E0-5CC6-4BD0-905C-A0021E419432}" type="slidenum">
              <a:rPr lang="en-GB" smtClean="0"/>
              <a:pPr/>
              <a:t>9</a:t>
            </a:fld>
            <a:endParaRPr lang="en-GB"/>
          </a:p>
        </p:txBody>
      </p:sp>
      <p:sp>
        <p:nvSpPr>
          <p:cNvPr id="5" name="Title 2">
            <a:extLst>
              <a:ext uri="{FF2B5EF4-FFF2-40B4-BE49-F238E27FC236}">
                <a16:creationId xmlns:a16="http://schemas.microsoft.com/office/drawing/2014/main" id="{D47ABED3-691D-7237-5F33-12DDF8F1B405}"/>
              </a:ext>
            </a:extLst>
          </p:cNvPr>
          <p:cNvSpPr txBox="1">
            <a:spLocks/>
          </p:cNvSpPr>
          <p:nvPr/>
        </p:nvSpPr>
        <p:spPr>
          <a:xfrm>
            <a:off x="927538" y="789857"/>
            <a:ext cx="23102596" cy="1190211"/>
          </a:xfrm>
          <a:prstGeom prst="rect">
            <a:avLst/>
          </a:prstGeom>
        </p:spPr>
        <p:txBody>
          <a:bodyPr vert="horz" lIns="91440" tIns="45720" rIns="91440" bIns="45720" rtlCol="0" anchor="t">
            <a:noAutofit/>
          </a:bodyPr>
          <a:lst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a:lstStyle>
          <a:p>
            <a:r>
              <a:rPr lang="en-AU" dirty="0"/>
              <a:t>National Cancer screening register: access via the healthcare provider portal</a:t>
            </a:r>
            <a:br>
              <a:rPr lang="en-AU" dirty="0"/>
            </a:br>
            <a:r>
              <a:rPr lang="en-AU" cap="none" dirty="0">
                <a:solidFill>
                  <a:srgbClr val="A4DBE8"/>
                </a:solidFill>
              </a:rPr>
              <a:t>Viewing a Participant Dashboard</a:t>
            </a:r>
          </a:p>
        </p:txBody>
      </p:sp>
      <p:grpSp>
        <p:nvGrpSpPr>
          <p:cNvPr id="6" name="Group 5">
            <a:extLst>
              <a:ext uri="{FF2B5EF4-FFF2-40B4-BE49-F238E27FC236}">
                <a16:creationId xmlns:a16="http://schemas.microsoft.com/office/drawing/2014/main" id="{34E3E843-6844-7AA5-78E4-0A4480F79E83}"/>
              </a:ext>
            </a:extLst>
          </p:cNvPr>
          <p:cNvGrpSpPr/>
          <p:nvPr/>
        </p:nvGrpSpPr>
        <p:grpSpPr>
          <a:xfrm>
            <a:off x="746449" y="2193154"/>
            <a:ext cx="8864082" cy="5197680"/>
            <a:chOff x="0" y="64256"/>
            <a:chExt cx="4229735" cy="2405081"/>
          </a:xfrm>
        </p:grpSpPr>
        <p:pic>
          <p:nvPicPr>
            <p:cNvPr id="7" name="Picture 6" descr="Graphical user interface, text, website&#10;&#10;Description automatically generated">
              <a:extLst>
                <a:ext uri="{FF2B5EF4-FFF2-40B4-BE49-F238E27FC236}">
                  <a16:creationId xmlns:a16="http://schemas.microsoft.com/office/drawing/2014/main" id="{DC87E878-566F-9A2A-F653-1B10951B27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55" b="1800"/>
            <a:stretch/>
          </p:blipFill>
          <p:spPr>
            <a:xfrm>
              <a:off x="0" y="64256"/>
              <a:ext cx="4229735" cy="2405081"/>
            </a:xfrm>
            <a:prstGeom prst="rect">
              <a:avLst/>
            </a:prstGeom>
          </p:spPr>
        </p:pic>
        <p:sp>
          <p:nvSpPr>
            <p:cNvPr id="10" name="Rectangle 9">
              <a:extLst>
                <a:ext uri="{FF2B5EF4-FFF2-40B4-BE49-F238E27FC236}">
                  <a16:creationId xmlns:a16="http://schemas.microsoft.com/office/drawing/2014/main" id="{53D27FDF-F1EC-01E1-F812-059664BFB6BD}"/>
                </a:ext>
              </a:extLst>
            </p:cNvPr>
            <p:cNvSpPr/>
            <p:nvPr/>
          </p:nvSpPr>
          <p:spPr>
            <a:xfrm>
              <a:off x="104214" y="1516156"/>
              <a:ext cx="311150" cy="173355"/>
            </a:xfrm>
            <a:prstGeom prst="rect">
              <a:avLst/>
            </a:prstGeom>
            <a:noFill/>
            <a:ln w="28575">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ectangle 10">
              <a:extLst>
                <a:ext uri="{FF2B5EF4-FFF2-40B4-BE49-F238E27FC236}">
                  <a16:creationId xmlns:a16="http://schemas.microsoft.com/office/drawing/2014/main" id="{FD356D4D-9A54-3CAE-9C5B-8D06CD6952E6}"/>
                </a:ext>
              </a:extLst>
            </p:cNvPr>
            <p:cNvSpPr/>
            <p:nvPr/>
          </p:nvSpPr>
          <p:spPr>
            <a:xfrm>
              <a:off x="3309097" y="2219886"/>
              <a:ext cx="506730" cy="223520"/>
            </a:xfrm>
            <a:prstGeom prst="rect">
              <a:avLst/>
            </a:prstGeom>
            <a:noFill/>
            <a:ln w="28575">
              <a:solidFill>
                <a:srgbClr val="51B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pic>
        <p:nvPicPr>
          <p:cNvPr id="9" name="Picture 8" descr="A screenshot of a social media post&#10;&#10;Description automatically generated">
            <a:extLst>
              <a:ext uri="{FF2B5EF4-FFF2-40B4-BE49-F238E27FC236}">
                <a16:creationId xmlns:a16="http://schemas.microsoft.com/office/drawing/2014/main" id="{3DBE23D0-5E6D-4134-A479-877A143580D0}"/>
              </a:ext>
            </a:extLst>
          </p:cNvPr>
          <p:cNvPicPr>
            <a:picLocks noChangeAspect="1"/>
          </p:cNvPicPr>
          <p:nvPr/>
        </p:nvPicPr>
        <p:blipFill rotWithShape="1">
          <a:blip r:embed="rId3"/>
          <a:srcRect b="4447"/>
          <a:stretch/>
        </p:blipFill>
        <p:spPr>
          <a:xfrm>
            <a:off x="9359950" y="4317247"/>
            <a:ext cx="14109650" cy="7539963"/>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4784133"/>
      </p:ext>
    </p:extLst>
  </p:cSld>
  <p:clrMapOvr>
    <a:masterClrMapping/>
  </p:clrMapOvr>
</p:sld>
</file>

<file path=ppt/theme/theme1.xml><?xml version="1.0" encoding="utf-8"?>
<a:theme xmlns:a="http://schemas.openxmlformats.org/drawingml/2006/main" name="PHN Theme">
  <a:themeElements>
    <a:clrScheme name="PHN">
      <a:dk1>
        <a:sysClr val="windowText" lastClr="000000"/>
      </a:dk1>
      <a:lt1>
        <a:sysClr val="window" lastClr="FFFFFF"/>
      </a:lt1>
      <a:dk2>
        <a:srgbClr val="1A1A1A"/>
      </a:dk2>
      <a:lt2>
        <a:srgbClr val="FFFFFF"/>
      </a:lt2>
      <a:accent1>
        <a:srgbClr val="0033A0"/>
      </a:accent1>
      <a:accent2>
        <a:srgbClr val="A4DBE8"/>
      </a:accent2>
      <a:accent3>
        <a:srgbClr val="ECECEB"/>
      </a:accent3>
      <a:accent4>
        <a:srgbClr val="0033A0"/>
      </a:accent4>
      <a:accent5>
        <a:srgbClr val="A4DBE8"/>
      </a:accent5>
      <a:accent6>
        <a:srgbClr val="8C8C8C"/>
      </a:accent6>
      <a:hlink>
        <a:srgbClr val="1A1A1A"/>
      </a:hlink>
      <a:folHlink>
        <a:srgbClr val="1A1A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N-Presentation template.potx" id="{6D475A15-21CD-41BB-9306-B3F2FEA3CE76}" vid="{09DFD25D-057B-4C31-8066-F015A952F0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8ba6caf-2501-433f-852f-98d909bd4d2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11A310421D7248A3302102AD0F2EF2" ma:contentTypeVersion="16" ma:contentTypeDescription="Create a new document." ma:contentTypeScope="" ma:versionID="d545c6ba85a5820033d67443d7709cee">
  <xsd:schema xmlns:xsd="http://www.w3.org/2001/XMLSchema" xmlns:xs="http://www.w3.org/2001/XMLSchema" xmlns:p="http://schemas.microsoft.com/office/2006/metadata/properties" xmlns:ns3="9ec025de-7b0b-4890-8acc-18632ec9b3d5" xmlns:ns4="f8ba6caf-2501-433f-852f-98d909bd4d29" targetNamespace="http://schemas.microsoft.com/office/2006/metadata/properties" ma:root="true" ma:fieldsID="45f7e3d47d52f1fd4385d3bd5ea1390e" ns3:_="" ns4:_="">
    <xsd:import namespace="9ec025de-7b0b-4890-8acc-18632ec9b3d5"/>
    <xsd:import namespace="f8ba6caf-2501-433f-852f-98d909bd4d2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025de-7b0b-4890-8acc-18632ec9b3d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ba6caf-2501-433f-852f-98d909bd4d2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93B8D2-A86B-4F3A-9229-AABB29C62749}">
  <ds:schemaRefs>
    <ds:schemaRef ds:uri="http://schemas.microsoft.com/sharepoint/v3/contenttype/forms"/>
  </ds:schemaRefs>
</ds:datastoreItem>
</file>

<file path=customXml/itemProps2.xml><?xml version="1.0" encoding="utf-8"?>
<ds:datastoreItem xmlns:ds="http://schemas.openxmlformats.org/officeDocument/2006/customXml" ds:itemID="{07EBAF8A-C5C9-4575-AC40-26F6D7734D7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ec025de-7b0b-4890-8acc-18632ec9b3d5"/>
    <ds:schemaRef ds:uri="http://purl.org/dc/elements/1.1/"/>
    <ds:schemaRef ds:uri="http://schemas.microsoft.com/office/2006/metadata/properties"/>
    <ds:schemaRef ds:uri="f8ba6caf-2501-433f-852f-98d909bd4d29"/>
    <ds:schemaRef ds:uri="http://www.w3.org/XML/1998/namespace"/>
    <ds:schemaRef ds:uri="http://purl.org/dc/dcmitype/"/>
  </ds:schemaRefs>
</ds:datastoreItem>
</file>

<file path=customXml/itemProps3.xml><?xml version="1.0" encoding="utf-8"?>
<ds:datastoreItem xmlns:ds="http://schemas.openxmlformats.org/officeDocument/2006/customXml" ds:itemID="{F2EE67FD-3A35-449E-B986-82943C0D8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c025de-7b0b-4890-8acc-18632ec9b3d5"/>
    <ds:schemaRef ds:uri="f8ba6caf-2501-433f-852f-98d909bd4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PHN-Presentation template (1)</Template>
  <TotalTime>17211</TotalTime>
  <Words>1187</Words>
  <Application>Microsoft Office PowerPoint</Application>
  <PresentationFormat>Custom</PresentationFormat>
  <Paragraphs>163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Georgia</vt:lpstr>
      <vt:lpstr>Roboto</vt:lpstr>
      <vt:lpstr>Source Sans Pro</vt:lpstr>
      <vt:lpstr>Times New Roman</vt:lpstr>
      <vt:lpstr>PHN Theme</vt:lpstr>
      <vt:lpstr>PowerPoint Presentation</vt:lpstr>
      <vt:lpstr>What is the national cancer screening register?</vt:lpstr>
      <vt:lpstr>PowerPoint Presentation</vt:lpstr>
      <vt:lpstr>PowerPoint Presentation</vt:lpstr>
      <vt:lpstr>National Cancer screening register: access via the healthcare provider portal Pre-registration Process</vt:lpstr>
      <vt:lpstr>PowerPoint Presentation</vt:lpstr>
      <vt:lpstr>PowerPoint Presentation</vt:lpstr>
      <vt:lpstr>PowerPoint Presentation</vt:lpstr>
      <vt:lpstr>PowerPoint Presentation</vt:lpstr>
      <vt:lpstr>PowerPoint Presentation</vt:lpstr>
      <vt:lpstr>Software integration</vt:lpstr>
      <vt:lpstr>PowerPoint Presentation</vt:lpstr>
      <vt:lpstr>PowerPoint Presentation</vt:lpstr>
      <vt:lpstr>National Cancer screening register: access via integrated software Existing Healthcare Provider Portal Users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Rigby</dc:creator>
  <cp:lastModifiedBy>Amy Callinan (she/her)</cp:lastModifiedBy>
  <cp:revision>9</cp:revision>
  <dcterms:created xsi:type="dcterms:W3CDTF">2020-08-26T02:42:12Z</dcterms:created>
  <dcterms:modified xsi:type="dcterms:W3CDTF">2023-09-05T00:22:18Z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0x0101007A11A310421D7248A3302102AD0F2EF2</vt:lpwstr>
  </property>
  <property fmtid="{D5CDD505-2E9C-101B-9397-08002B2CF9AE}" pid="3" name="MediaServiceImageTags">
    <vt:lpwstr/>
  </property>
</Properties>
</file>