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81" r:id="rId3"/>
    <p:sldId id="269" r:id="rId4"/>
    <p:sldId id="274" r:id="rId5"/>
    <p:sldId id="257" r:id="rId6"/>
    <p:sldId id="278" r:id="rId7"/>
    <p:sldId id="268" r:id="rId8"/>
    <p:sldId id="277" r:id="rId9"/>
    <p:sldId id="260" r:id="rId10"/>
    <p:sldId id="261" r:id="rId11"/>
    <p:sldId id="267" r:id="rId12"/>
    <p:sldId id="275" r:id="rId13"/>
    <p:sldId id="276" r:id="rId14"/>
    <p:sldId id="273" r:id="rId15"/>
    <p:sldId id="265" r:id="rId16"/>
    <p:sldId id="272" r:id="rId17"/>
    <p:sldId id="285" r:id="rId18"/>
    <p:sldId id="263" r:id="rId19"/>
    <p:sldId id="264" r:id="rId20"/>
    <p:sldId id="284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65B06-DD15-4AC2-ACBC-349B026D6406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EABBF1-B7C3-44AC-8654-0E1855AE43FD}">
      <dgm:prSet custT="1"/>
      <dgm:spPr/>
      <dgm:t>
        <a:bodyPr/>
        <a:lstStyle/>
        <a:p>
          <a:r>
            <a:rPr lang="en-AU" sz="1400" dirty="0"/>
            <a:t>Prescriber Regulation</a:t>
          </a:r>
          <a:endParaRPr lang="en-US" sz="1400" dirty="0"/>
        </a:p>
      </dgm:t>
    </dgm:pt>
    <dgm:pt modelId="{EB93D462-9259-47E7-A255-6A5460686223}" type="parTrans" cxnId="{78D880B5-AC28-404B-ADD7-4A0B5E27A3AF}">
      <dgm:prSet/>
      <dgm:spPr/>
      <dgm:t>
        <a:bodyPr/>
        <a:lstStyle/>
        <a:p>
          <a:endParaRPr lang="en-US"/>
        </a:p>
      </dgm:t>
    </dgm:pt>
    <dgm:pt modelId="{100BA0BB-EFFA-4B58-B782-6788B231B5B6}" type="sibTrans" cxnId="{78D880B5-AC28-404B-ADD7-4A0B5E27A3AF}">
      <dgm:prSet/>
      <dgm:spPr/>
      <dgm:t>
        <a:bodyPr/>
        <a:lstStyle/>
        <a:p>
          <a:endParaRPr lang="en-US"/>
        </a:p>
      </dgm:t>
    </dgm:pt>
    <dgm:pt modelId="{BC4A653F-D1F3-4183-9AE7-CE5F615BFE2E}">
      <dgm:prSet custT="1"/>
      <dgm:spPr/>
      <dgm:t>
        <a:bodyPr/>
        <a:lstStyle/>
        <a:p>
          <a:r>
            <a:rPr lang="en-AU" sz="1400" dirty="0"/>
            <a:t>Pharmacy Regulation</a:t>
          </a:r>
          <a:endParaRPr lang="en-US" sz="1400" dirty="0"/>
        </a:p>
      </dgm:t>
    </dgm:pt>
    <dgm:pt modelId="{26B64433-45E5-4E72-ACBC-506888593940}" type="parTrans" cxnId="{BACCECA0-0969-4648-88FD-2535072EF01F}">
      <dgm:prSet/>
      <dgm:spPr/>
      <dgm:t>
        <a:bodyPr/>
        <a:lstStyle/>
        <a:p>
          <a:endParaRPr lang="en-US"/>
        </a:p>
      </dgm:t>
    </dgm:pt>
    <dgm:pt modelId="{B8276871-2A1D-46FA-94E0-E81897448262}" type="sibTrans" cxnId="{BACCECA0-0969-4648-88FD-2535072EF01F}">
      <dgm:prSet/>
      <dgm:spPr/>
      <dgm:t>
        <a:bodyPr/>
        <a:lstStyle/>
        <a:p>
          <a:endParaRPr lang="en-US"/>
        </a:p>
      </dgm:t>
    </dgm:pt>
    <dgm:pt modelId="{6300E2B7-3D11-44B6-B2F7-BC627FE0DF4F}">
      <dgm:prSet custT="1"/>
      <dgm:spPr/>
      <dgm:t>
        <a:bodyPr/>
        <a:lstStyle/>
        <a:p>
          <a:r>
            <a:rPr lang="en-AU" sz="1400" dirty="0"/>
            <a:t>Patient Considerations</a:t>
          </a:r>
          <a:endParaRPr lang="en-US" sz="1400" dirty="0"/>
        </a:p>
      </dgm:t>
    </dgm:pt>
    <dgm:pt modelId="{F316BE4A-9330-4EBD-ADC6-F59BB472545F}" type="parTrans" cxnId="{7F03A363-1AAC-42BE-861E-28FAC552F7FA}">
      <dgm:prSet/>
      <dgm:spPr/>
      <dgm:t>
        <a:bodyPr/>
        <a:lstStyle/>
        <a:p>
          <a:endParaRPr lang="en-US"/>
        </a:p>
      </dgm:t>
    </dgm:pt>
    <dgm:pt modelId="{14DD5A91-03B4-4F1B-95F6-A7B3614EDFFA}" type="sibTrans" cxnId="{7F03A363-1AAC-42BE-861E-28FAC552F7FA}">
      <dgm:prSet/>
      <dgm:spPr/>
      <dgm:t>
        <a:bodyPr/>
        <a:lstStyle/>
        <a:p>
          <a:endParaRPr lang="en-US"/>
        </a:p>
      </dgm:t>
    </dgm:pt>
    <dgm:pt modelId="{DEC1B4AD-5D78-4E35-A72C-F10C4F5A1DEB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55B8E97F-BDF2-4A1B-85F7-9354F1CD08FF}" type="parTrans" cxnId="{E98FB2AF-49EE-4ED5-94A5-F20F0F1F6D8B}">
      <dgm:prSet/>
      <dgm:spPr/>
      <dgm:t>
        <a:bodyPr/>
        <a:lstStyle/>
        <a:p>
          <a:endParaRPr lang="en-AU"/>
        </a:p>
      </dgm:t>
    </dgm:pt>
    <dgm:pt modelId="{DCA2310A-423E-494F-911B-8ED13C47FAB6}" type="sibTrans" cxnId="{E98FB2AF-49EE-4ED5-94A5-F20F0F1F6D8B}">
      <dgm:prSet/>
      <dgm:spPr/>
      <dgm:t>
        <a:bodyPr/>
        <a:lstStyle/>
        <a:p>
          <a:endParaRPr lang="en-AU"/>
        </a:p>
      </dgm:t>
    </dgm:pt>
    <dgm:pt modelId="{09251BF5-5F56-49C5-A70C-8D0385F24640}">
      <dgm:prSet/>
      <dgm:spPr/>
      <dgm:t>
        <a:bodyPr/>
        <a:lstStyle/>
        <a:p>
          <a:r>
            <a:rPr lang="en-AU" dirty="0"/>
            <a:t>Prescribing</a:t>
          </a:r>
        </a:p>
      </dgm:t>
    </dgm:pt>
    <dgm:pt modelId="{CC583C6F-3498-4711-8D26-9D66A69A3919}" type="parTrans" cxnId="{1C18E8AC-D5F4-4724-A1BB-00AB6E6B362C}">
      <dgm:prSet/>
      <dgm:spPr/>
      <dgm:t>
        <a:bodyPr/>
        <a:lstStyle/>
        <a:p>
          <a:endParaRPr lang="en-AU"/>
        </a:p>
      </dgm:t>
    </dgm:pt>
    <dgm:pt modelId="{BB5F94FD-DF50-47FE-A0B5-ACCABBE43B3B}" type="sibTrans" cxnId="{1C18E8AC-D5F4-4724-A1BB-00AB6E6B362C}">
      <dgm:prSet/>
      <dgm:spPr/>
      <dgm:t>
        <a:bodyPr/>
        <a:lstStyle/>
        <a:p>
          <a:endParaRPr lang="en-AU"/>
        </a:p>
      </dgm:t>
    </dgm:pt>
    <dgm:pt modelId="{5A3EFDF6-EF1E-4810-9BC7-51A33C3C8C14}">
      <dgm:prSet/>
      <dgm:spPr/>
      <dgm:t>
        <a:bodyPr/>
        <a:lstStyle/>
        <a:p>
          <a:r>
            <a:rPr lang="en-AU" dirty="0"/>
            <a:t>Monitoring</a:t>
          </a:r>
        </a:p>
      </dgm:t>
    </dgm:pt>
    <dgm:pt modelId="{AD1CA594-0011-4E29-8D03-F434972126E2}" type="parTrans" cxnId="{62453D99-D37E-4169-BDE5-7B1502247AA6}">
      <dgm:prSet/>
      <dgm:spPr/>
      <dgm:t>
        <a:bodyPr/>
        <a:lstStyle/>
        <a:p>
          <a:endParaRPr lang="en-AU"/>
        </a:p>
      </dgm:t>
    </dgm:pt>
    <dgm:pt modelId="{8B2F16E2-2863-409D-8C30-A800436E50D5}" type="sibTrans" cxnId="{62453D99-D37E-4169-BDE5-7B1502247AA6}">
      <dgm:prSet/>
      <dgm:spPr/>
      <dgm:t>
        <a:bodyPr/>
        <a:lstStyle/>
        <a:p>
          <a:endParaRPr lang="en-AU"/>
        </a:p>
      </dgm:t>
    </dgm:pt>
    <dgm:pt modelId="{63895171-4FDB-40D6-831E-4F4B613D03D2}">
      <dgm:prSet/>
      <dgm:spPr/>
      <dgm:t>
        <a:bodyPr/>
        <a:lstStyle/>
        <a:p>
          <a:r>
            <a:rPr lang="en-AU" dirty="0"/>
            <a:t>Approvals</a:t>
          </a:r>
        </a:p>
      </dgm:t>
    </dgm:pt>
    <dgm:pt modelId="{0925E1C4-2D92-4C6C-BD24-B06E5BDEE8CD}" type="parTrans" cxnId="{966DFD65-CD96-4314-8DB1-48FE7B900DDD}">
      <dgm:prSet/>
      <dgm:spPr/>
      <dgm:t>
        <a:bodyPr/>
        <a:lstStyle/>
        <a:p>
          <a:endParaRPr lang="en-AU"/>
        </a:p>
      </dgm:t>
    </dgm:pt>
    <dgm:pt modelId="{58197854-E569-43F1-9D54-B9810EED5A35}" type="sibTrans" cxnId="{966DFD65-CD96-4314-8DB1-48FE7B900DDD}">
      <dgm:prSet/>
      <dgm:spPr/>
      <dgm:t>
        <a:bodyPr/>
        <a:lstStyle/>
        <a:p>
          <a:endParaRPr lang="en-AU"/>
        </a:p>
      </dgm:t>
    </dgm:pt>
    <dgm:pt modelId="{0D60E298-58C2-4E39-A8BF-EEE9B170DA09}">
      <dgm:prSet/>
      <dgm:spPr/>
      <dgm:t>
        <a:bodyPr/>
        <a:lstStyle/>
        <a:p>
          <a:r>
            <a:rPr lang="en-AU" dirty="0"/>
            <a:t>Training</a:t>
          </a:r>
        </a:p>
      </dgm:t>
    </dgm:pt>
    <dgm:pt modelId="{F29743A5-10A6-4519-A61C-DD8618DA1F09}" type="parTrans" cxnId="{9CFD469F-4BCA-449A-BFDD-03AFA9C4AE4A}">
      <dgm:prSet/>
      <dgm:spPr/>
      <dgm:t>
        <a:bodyPr/>
        <a:lstStyle/>
        <a:p>
          <a:endParaRPr lang="en-AU"/>
        </a:p>
      </dgm:t>
    </dgm:pt>
    <dgm:pt modelId="{C687417F-F63A-4B58-8993-FB1C91EBA350}" type="sibTrans" cxnId="{9CFD469F-4BCA-449A-BFDD-03AFA9C4AE4A}">
      <dgm:prSet/>
      <dgm:spPr/>
      <dgm:t>
        <a:bodyPr/>
        <a:lstStyle/>
        <a:p>
          <a:endParaRPr lang="en-AU"/>
        </a:p>
      </dgm:t>
    </dgm:pt>
    <dgm:pt modelId="{918FD804-F10B-4CB7-ADCA-12BA6EA08605}">
      <dgm:prSet/>
      <dgm:spPr/>
      <dgm:t>
        <a:bodyPr/>
        <a:lstStyle/>
        <a:p>
          <a:r>
            <a:rPr lang="en-AU" dirty="0"/>
            <a:t>Dosing</a:t>
          </a:r>
        </a:p>
      </dgm:t>
    </dgm:pt>
    <dgm:pt modelId="{3A31812A-905D-4C17-B970-829051572C3B}" type="parTrans" cxnId="{02B789AA-F3B3-49FC-9AF7-8A808C3EE3C6}">
      <dgm:prSet/>
      <dgm:spPr/>
      <dgm:t>
        <a:bodyPr/>
        <a:lstStyle/>
        <a:p>
          <a:endParaRPr lang="en-AU"/>
        </a:p>
      </dgm:t>
    </dgm:pt>
    <dgm:pt modelId="{F5EB948D-05CD-4C92-A549-F0CB33878E8F}" type="sibTrans" cxnId="{02B789AA-F3B3-49FC-9AF7-8A808C3EE3C6}">
      <dgm:prSet/>
      <dgm:spPr/>
      <dgm:t>
        <a:bodyPr/>
        <a:lstStyle/>
        <a:p>
          <a:endParaRPr lang="en-AU"/>
        </a:p>
      </dgm:t>
    </dgm:pt>
    <dgm:pt modelId="{7FB42EB5-1ED6-4800-9025-AC5B6E027FC8}">
      <dgm:prSet/>
      <dgm:spPr/>
      <dgm:t>
        <a:bodyPr/>
        <a:lstStyle/>
        <a:p>
          <a:r>
            <a:rPr lang="en-AU" dirty="0"/>
            <a:t>Observation</a:t>
          </a:r>
        </a:p>
      </dgm:t>
    </dgm:pt>
    <dgm:pt modelId="{079B7588-B3FF-49E4-94D4-0492468755EC}" type="parTrans" cxnId="{2AFD521A-D604-4A22-A18A-2F756A74203A}">
      <dgm:prSet/>
      <dgm:spPr/>
      <dgm:t>
        <a:bodyPr/>
        <a:lstStyle/>
        <a:p>
          <a:endParaRPr lang="en-AU"/>
        </a:p>
      </dgm:t>
    </dgm:pt>
    <dgm:pt modelId="{6ED44B69-917C-4A31-A7CE-29E6CD67338C}" type="sibTrans" cxnId="{2AFD521A-D604-4A22-A18A-2F756A74203A}">
      <dgm:prSet/>
      <dgm:spPr/>
      <dgm:t>
        <a:bodyPr/>
        <a:lstStyle/>
        <a:p>
          <a:endParaRPr lang="en-AU"/>
        </a:p>
      </dgm:t>
    </dgm:pt>
    <dgm:pt modelId="{40CEFF42-BC19-452B-843D-8725FD18B644}">
      <dgm:prSet/>
      <dgm:spPr/>
      <dgm:t>
        <a:bodyPr/>
        <a:lstStyle/>
        <a:p>
          <a:r>
            <a:rPr lang="en-AU" dirty="0"/>
            <a:t>Fitness to Drive</a:t>
          </a:r>
        </a:p>
      </dgm:t>
    </dgm:pt>
    <dgm:pt modelId="{8A362991-E446-4B6A-8A29-00B452346639}" type="parTrans" cxnId="{B227C015-E80F-40E5-BD3B-5F07F85C79C4}">
      <dgm:prSet/>
      <dgm:spPr/>
      <dgm:t>
        <a:bodyPr/>
        <a:lstStyle/>
        <a:p>
          <a:endParaRPr lang="en-AU"/>
        </a:p>
      </dgm:t>
    </dgm:pt>
    <dgm:pt modelId="{E50459BA-C1AC-4662-AA91-CDDE7F5EF852}" type="sibTrans" cxnId="{B227C015-E80F-40E5-BD3B-5F07F85C79C4}">
      <dgm:prSet/>
      <dgm:spPr/>
      <dgm:t>
        <a:bodyPr/>
        <a:lstStyle/>
        <a:p>
          <a:endParaRPr lang="en-AU"/>
        </a:p>
      </dgm:t>
    </dgm:pt>
    <dgm:pt modelId="{3E810760-FB1D-4470-BF53-8128B3D1267C}">
      <dgm:prSet/>
      <dgm:spPr/>
      <dgm:t>
        <a:bodyPr/>
        <a:lstStyle/>
        <a:p>
          <a:r>
            <a:rPr lang="en-AU" dirty="0"/>
            <a:t>Safety</a:t>
          </a:r>
        </a:p>
      </dgm:t>
    </dgm:pt>
    <dgm:pt modelId="{4F652457-8E34-47E9-9227-F188EA99D732}" type="parTrans" cxnId="{DF22AAA4-DCCF-4F79-95BC-4276AC6201E7}">
      <dgm:prSet/>
      <dgm:spPr/>
      <dgm:t>
        <a:bodyPr/>
        <a:lstStyle/>
        <a:p>
          <a:endParaRPr lang="en-AU"/>
        </a:p>
      </dgm:t>
    </dgm:pt>
    <dgm:pt modelId="{24734D36-C2D1-4F72-9030-1F825A183FCB}" type="sibTrans" cxnId="{DF22AAA4-DCCF-4F79-95BC-4276AC6201E7}">
      <dgm:prSet/>
      <dgm:spPr/>
      <dgm:t>
        <a:bodyPr/>
        <a:lstStyle/>
        <a:p>
          <a:endParaRPr lang="en-AU"/>
        </a:p>
      </dgm:t>
    </dgm:pt>
    <dgm:pt modelId="{BEBE9505-8463-45B3-8384-B615F0797040}" type="pres">
      <dgm:prSet presAssocID="{E3665B06-DD15-4AC2-ACBC-349B026D6406}" presName="linearFlow" presStyleCnt="0">
        <dgm:presLayoutVars>
          <dgm:dir/>
          <dgm:animLvl val="lvl"/>
          <dgm:resizeHandles val="exact"/>
        </dgm:presLayoutVars>
      </dgm:prSet>
      <dgm:spPr/>
    </dgm:pt>
    <dgm:pt modelId="{4D5FCD7E-5A2A-4992-A16D-D41144DA0956}" type="pres">
      <dgm:prSet presAssocID="{83EABBF1-B7C3-44AC-8654-0E1855AE43FD}" presName="composite" presStyleCnt="0"/>
      <dgm:spPr/>
    </dgm:pt>
    <dgm:pt modelId="{7AB835DB-2EF2-4D4F-BCE3-18D6DE365384}" type="pres">
      <dgm:prSet presAssocID="{83EABBF1-B7C3-44AC-8654-0E1855AE43FD}" presName="parentText" presStyleLbl="alignNode1" presStyleIdx="0" presStyleCnt="3" custScaleX="123730">
        <dgm:presLayoutVars>
          <dgm:chMax val="1"/>
          <dgm:bulletEnabled val="1"/>
        </dgm:presLayoutVars>
      </dgm:prSet>
      <dgm:spPr/>
    </dgm:pt>
    <dgm:pt modelId="{BEB20D9E-E5EB-4761-8C9B-8DF46742CCE0}" type="pres">
      <dgm:prSet presAssocID="{83EABBF1-B7C3-44AC-8654-0E1855AE43FD}" presName="descendantText" presStyleLbl="alignAcc1" presStyleIdx="0" presStyleCnt="3">
        <dgm:presLayoutVars>
          <dgm:bulletEnabled val="1"/>
        </dgm:presLayoutVars>
      </dgm:prSet>
      <dgm:spPr/>
    </dgm:pt>
    <dgm:pt modelId="{66804F81-B806-45D9-8FE9-F32CAD66F4FB}" type="pres">
      <dgm:prSet presAssocID="{100BA0BB-EFFA-4B58-B782-6788B231B5B6}" presName="sp" presStyleCnt="0"/>
      <dgm:spPr/>
    </dgm:pt>
    <dgm:pt modelId="{B6ADED6D-F30E-481A-8B32-C8F2C83E2F9D}" type="pres">
      <dgm:prSet presAssocID="{BC4A653F-D1F3-4183-9AE7-CE5F615BFE2E}" presName="composite" presStyleCnt="0"/>
      <dgm:spPr/>
    </dgm:pt>
    <dgm:pt modelId="{BEC180D2-5AD7-4D69-9F62-56521A443838}" type="pres">
      <dgm:prSet presAssocID="{BC4A653F-D1F3-4183-9AE7-CE5F615BFE2E}" presName="parentText" presStyleLbl="alignNode1" presStyleIdx="1" presStyleCnt="3" custScaleX="115952">
        <dgm:presLayoutVars>
          <dgm:chMax val="1"/>
          <dgm:bulletEnabled val="1"/>
        </dgm:presLayoutVars>
      </dgm:prSet>
      <dgm:spPr/>
    </dgm:pt>
    <dgm:pt modelId="{BF5EC80A-83E5-454B-82D2-281C3101845D}" type="pres">
      <dgm:prSet presAssocID="{BC4A653F-D1F3-4183-9AE7-CE5F615BFE2E}" presName="descendantText" presStyleLbl="alignAcc1" presStyleIdx="1" presStyleCnt="3">
        <dgm:presLayoutVars>
          <dgm:bulletEnabled val="1"/>
        </dgm:presLayoutVars>
      </dgm:prSet>
      <dgm:spPr/>
    </dgm:pt>
    <dgm:pt modelId="{9820CE88-F431-4CF9-8186-04B60440D06D}" type="pres">
      <dgm:prSet presAssocID="{B8276871-2A1D-46FA-94E0-E81897448262}" presName="sp" presStyleCnt="0"/>
      <dgm:spPr/>
    </dgm:pt>
    <dgm:pt modelId="{57722D4F-4943-4522-A029-ECA11D917061}" type="pres">
      <dgm:prSet presAssocID="{6300E2B7-3D11-44B6-B2F7-BC627FE0DF4F}" presName="composite" presStyleCnt="0"/>
      <dgm:spPr/>
    </dgm:pt>
    <dgm:pt modelId="{8CB15095-1F08-4B5F-8620-92BB9DBDA639}" type="pres">
      <dgm:prSet presAssocID="{6300E2B7-3D11-44B6-B2F7-BC627FE0DF4F}" presName="parentText" presStyleLbl="alignNode1" presStyleIdx="2" presStyleCnt="3" custScaleX="123597" custLinFactNeighborY="970">
        <dgm:presLayoutVars>
          <dgm:chMax val="1"/>
          <dgm:bulletEnabled val="1"/>
        </dgm:presLayoutVars>
      </dgm:prSet>
      <dgm:spPr/>
    </dgm:pt>
    <dgm:pt modelId="{CF525778-6FFD-4DB0-B112-52ABA3762F6C}" type="pres">
      <dgm:prSet presAssocID="{6300E2B7-3D11-44B6-B2F7-BC627FE0DF4F}" presName="descendantText" presStyleLbl="alignAcc1" presStyleIdx="2" presStyleCnt="3" custLinFactNeighborX="-1" custLinFactNeighborY="3862">
        <dgm:presLayoutVars>
          <dgm:bulletEnabled val="1"/>
        </dgm:presLayoutVars>
      </dgm:prSet>
      <dgm:spPr/>
    </dgm:pt>
  </dgm:ptLst>
  <dgm:cxnLst>
    <dgm:cxn modelId="{64795F15-91D6-43B4-929F-9A14EF2103B3}" type="presOf" srcId="{6300E2B7-3D11-44B6-B2F7-BC627FE0DF4F}" destId="{8CB15095-1F08-4B5F-8620-92BB9DBDA639}" srcOrd="0" destOrd="0" presId="urn:microsoft.com/office/officeart/2005/8/layout/chevron2"/>
    <dgm:cxn modelId="{B227C015-E80F-40E5-BD3B-5F07F85C79C4}" srcId="{6300E2B7-3D11-44B6-B2F7-BC627FE0DF4F}" destId="{40CEFF42-BC19-452B-843D-8725FD18B644}" srcOrd="1" destOrd="0" parTransId="{8A362991-E446-4B6A-8A29-00B452346639}" sibTransId="{E50459BA-C1AC-4662-AA91-CDDE7F5EF852}"/>
    <dgm:cxn modelId="{2AFD521A-D604-4A22-A18A-2F756A74203A}" srcId="{6300E2B7-3D11-44B6-B2F7-BC627FE0DF4F}" destId="{7FB42EB5-1ED6-4800-9025-AC5B6E027FC8}" srcOrd="0" destOrd="0" parTransId="{079B7588-B3FF-49E4-94D4-0492468755EC}" sibTransId="{6ED44B69-917C-4A31-A7CE-29E6CD67338C}"/>
    <dgm:cxn modelId="{CF12D81B-53F4-486A-9B26-5646CAD0C49A}" type="presOf" srcId="{5A3EFDF6-EF1E-4810-9BC7-51A33C3C8C14}" destId="{BEB20D9E-E5EB-4761-8C9B-8DF46742CCE0}" srcOrd="0" destOrd="2" presId="urn:microsoft.com/office/officeart/2005/8/layout/chevron2"/>
    <dgm:cxn modelId="{DA4FD625-2C4F-4106-A4EC-2E035A9E6D46}" type="presOf" srcId="{918FD804-F10B-4CB7-ADCA-12BA6EA08605}" destId="{BF5EC80A-83E5-454B-82D2-281C3101845D}" srcOrd="0" destOrd="2" presId="urn:microsoft.com/office/officeart/2005/8/layout/chevron2"/>
    <dgm:cxn modelId="{3292E02D-1AA9-4C4D-BFDF-1EBB1ED28598}" type="presOf" srcId="{DEC1B4AD-5D78-4E35-A72C-F10C4F5A1DEB}" destId="{BEB20D9E-E5EB-4761-8C9B-8DF46742CCE0}" srcOrd="0" destOrd="0" presId="urn:microsoft.com/office/officeart/2005/8/layout/chevron2"/>
    <dgm:cxn modelId="{D583E531-802C-4FEA-9F3B-4576E124242F}" type="presOf" srcId="{83EABBF1-B7C3-44AC-8654-0E1855AE43FD}" destId="{7AB835DB-2EF2-4D4F-BCE3-18D6DE365384}" srcOrd="0" destOrd="0" presId="urn:microsoft.com/office/officeart/2005/8/layout/chevron2"/>
    <dgm:cxn modelId="{7F03A363-1AAC-42BE-861E-28FAC552F7FA}" srcId="{E3665B06-DD15-4AC2-ACBC-349B026D6406}" destId="{6300E2B7-3D11-44B6-B2F7-BC627FE0DF4F}" srcOrd="2" destOrd="0" parTransId="{F316BE4A-9330-4EBD-ADC6-F59BB472545F}" sibTransId="{14DD5A91-03B4-4F1B-95F6-A7B3614EDFFA}"/>
    <dgm:cxn modelId="{966DFD65-CD96-4314-8DB1-48FE7B900DDD}" srcId="{BC4A653F-D1F3-4183-9AE7-CE5F615BFE2E}" destId="{63895171-4FDB-40D6-831E-4F4B613D03D2}" srcOrd="0" destOrd="0" parTransId="{0925E1C4-2D92-4C6C-BD24-B06E5BDEE8CD}" sibTransId="{58197854-E569-43F1-9D54-B9810EED5A35}"/>
    <dgm:cxn modelId="{F505A946-B3AF-4254-9AFD-D083E2AC9D40}" type="presOf" srcId="{09251BF5-5F56-49C5-A70C-8D0385F24640}" destId="{BEB20D9E-E5EB-4761-8C9B-8DF46742CCE0}" srcOrd="0" destOrd="1" presId="urn:microsoft.com/office/officeart/2005/8/layout/chevron2"/>
    <dgm:cxn modelId="{1C91E154-0F01-4D6E-AECA-A8573E103199}" type="presOf" srcId="{0D60E298-58C2-4E39-A8BF-EEE9B170DA09}" destId="{BF5EC80A-83E5-454B-82D2-281C3101845D}" srcOrd="0" destOrd="1" presId="urn:microsoft.com/office/officeart/2005/8/layout/chevron2"/>
    <dgm:cxn modelId="{954C3A75-3ACE-4EF1-BAA8-8C00ABF08F36}" type="presOf" srcId="{E3665B06-DD15-4AC2-ACBC-349B026D6406}" destId="{BEBE9505-8463-45B3-8384-B615F0797040}" srcOrd="0" destOrd="0" presId="urn:microsoft.com/office/officeart/2005/8/layout/chevron2"/>
    <dgm:cxn modelId="{4B42FF87-9C0B-4AF9-B0E7-CCDF84D4DF55}" type="presOf" srcId="{3E810760-FB1D-4470-BF53-8128B3D1267C}" destId="{CF525778-6FFD-4DB0-B112-52ABA3762F6C}" srcOrd="0" destOrd="2" presId="urn:microsoft.com/office/officeart/2005/8/layout/chevron2"/>
    <dgm:cxn modelId="{62453D99-D37E-4169-BDE5-7B1502247AA6}" srcId="{83EABBF1-B7C3-44AC-8654-0E1855AE43FD}" destId="{5A3EFDF6-EF1E-4810-9BC7-51A33C3C8C14}" srcOrd="2" destOrd="0" parTransId="{AD1CA594-0011-4E29-8D03-F434972126E2}" sibTransId="{8B2F16E2-2863-409D-8C30-A800436E50D5}"/>
    <dgm:cxn modelId="{9CFD469F-4BCA-449A-BFDD-03AFA9C4AE4A}" srcId="{BC4A653F-D1F3-4183-9AE7-CE5F615BFE2E}" destId="{0D60E298-58C2-4E39-A8BF-EEE9B170DA09}" srcOrd="1" destOrd="0" parTransId="{F29743A5-10A6-4519-A61C-DD8618DA1F09}" sibTransId="{C687417F-F63A-4B58-8993-FB1C91EBA350}"/>
    <dgm:cxn modelId="{BACCECA0-0969-4648-88FD-2535072EF01F}" srcId="{E3665B06-DD15-4AC2-ACBC-349B026D6406}" destId="{BC4A653F-D1F3-4183-9AE7-CE5F615BFE2E}" srcOrd="1" destOrd="0" parTransId="{26B64433-45E5-4E72-ACBC-506888593940}" sibTransId="{B8276871-2A1D-46FA-94E0-E81897448262}"/>
    <dgm:cxn modelId="{DF22AAA4-DCCF-4F79-95BC-4276AC6201E7}" srcId="{6300E2B7-3D11-44B6-B2F7-BC627FE0DF4F}" destId="{3E810760-FB1D-4470-BF53-8128B3D1267C}" srcOrd="2" destOrd="0" parTransId="{4F652457-8E34-47E9-9227-F188EA99D732}" sibTransId="{24734D36-C2D1-4F72-9030-1F825A183FCB}"/>
    <dgm:cxn modelId="{02B789AA-F3B3-49FC-9AF7-8A808C3EE3C6}" srcId="{BC4A653F-D1F3-4183-9AE7-CE5F615BFE2E}" destId="{918FD804-F10B-4CB7-ADCA-12BA6EA08605}" srcOrd="2" destOrd="0" parTransId="{3A31812A-905D-4C17-B970-829051572C3B}" sibTransId="{F5EB948D-05CD-4C92-A549-F0CB33878E8F}"/>
    <dgm:cxn modelId="{1C18E8AC-D5F4-4724-A1BB-00AB6E6B362C}" srcId="{83EABBF1-B7C3-44AC-8654-0E1855AE43FD}" destId="{09251BF5-5F56-49C5-A70C-8D0385F24640}" srcOrd="1" destOrd="0" parTransId="{CC583C6F-3498-4711-8D26-9D66A69A3919}" sibTransId="{BB5F94FD-DF50-47FE-A0B5-ACCABBE43B3B}"/>
    <dgm:cxn modelId="{E98FB2AF-49EE-4ED5-94A5-F20F0F1F6D8B}" srcId="{83EABBF1-B7C3-44AC-8654-0E1855AE43FD}" destId="{DEC1B4AD-5D78-4E35-A72C-F10C4F5A1DEB}" srcOrd="0" destOrd="0" parTransId="{55B8E97F-BDF2-4A1B-85F7-9354F1CD08FF}" sibTransId="{DCA2310A-423E-494F-911B-8ED13C47FAB6}"/>
    <dgm:cxn modelId="{78D880B5-AC28-404B-ADD7-4A0B5E27A3AF}" srcId="{E3665B06-DD15-4AC2-ACBC-349B026D6406}" destId="{83EABBF1-B7C3-44AC-8654-0E1855AE43FD}" srcOrd="0" destOrd="0" parTransId="{EB93D462-9259-47E7-A255-6A5460686223}" sibTransId="{100BA0BB-EFFA-4B58-B782-6788B231B5B6}"/>
    <dgm:cxn modelId="{4ECCB0B9-0C58-4BA8-A9B5-231B1B85FA60}" type="presOf" srcId="{63895171-4FDB-40D6-831E-4F4B613D03D2}" destId="{BF5EC80A-83E5-454B-82D2-281C3101845D}" srcOrd="0" destOrd="0" presId="urn:microsoft.com/office/officeart/2005/8/layout/chevron2"/>
    <dgm:cxn modelId="{DE9DA2C5-4B53-48A9-9AE6-5E251026A84F}" type="presOf" srcId="{40CEFF42-BC19-452B-843D-8725FD18B644}" destId="{CF525778-6FFD-4DB0-B112-52ABA3762F6C}" srcOrd="0" destOrd="1" presId="urn:microsoft.com/office/officeart/2005/8/layout/chevron2"/>
    <dgm:cxn modelId="{77F767D9-EEA4-4DE3-8C69-96C6B908F357}" type="presOf" srcId="{7FB42EB5-1ED6-4800-9025-AC5B6E027FC8}" destId="{CF525778-6FFD-4DB0-B112-52ABA3762F6C}" srcOrd="0" destOrd="0" presId="urn:microsoft.com/office/officeart/2005/8/layout/chevron2"/>
    <dgm:cxn modelId="{37A525F9-5BCC-4096-A34B-E0035DE98E49}" type="presOf" srcId="{BC4A653F-D1F3-4183-9AE7-CE5F615BFE2E}" destId="{BEC180D2-5AD7-4D69-9F62-56521A443838}" srcOrd="0" destOrd="0" presId="urn:microsoft.com/office/officeart/2005/8/layout/chevron2"/>
    <dgm:cxn modelId="{BE6A0C63-F706-41D8-B835-6E7677D9B717}" type="presParOf" srcId="{BEBE9505-8463-45B3-8384-B615F0797040}" destId="{4D5FCD7E-5A2A-4992-A16D-D41144DA0956}" srcOrd="0" destOrd="0" presId="urn:microsoft.com/office/officeart/2005/8/layout/chevron2"/>
    <dgm:cxn modelId="{A5949FB4-6A54-4DE8-9995-9DC3026FCE00}" type="presParOf" srcId="{4D5FCD7E-5A2A-4992-A16D-D41144DA0956}" destId="{7AB835DB-2EF2-4D4F-BCE3-18D6DE365384}" srcOrd="0" destOrd="0" presId="urn:microsoft.com/office/officeart/2005/8/layout/chevron2"/>
    <dgm:cxn modelId="{2D365D2C-96CD-4864-BCE5-911FA7753206}" type="presParOf" srcId="{4D5FCD7E-5A2A-4992-A16D-D41144DA0956}" destId="{BEB20D9E-E5EB-4761-8C9B-8DF46742CCE0}" srcOrd="1" destOrd="0" presId="urn:microsoft.com/office/officeart/2005/8/layout/chevron2"/>
    <dgm:cxn modelId="{D3226FE1-3254-48CE-8D32-2C1F69BB0708}" type="presParOf" srcId="{BEBE9505-8463-45B3-8384-B615F0797040}" destId="{66804F81-B806-45D9-8FE9-F32CAD66F4FB}" srcOrd="1" destOrd="0" presId="urn:microsoft.com/office/officeart/2005/8/layout/chevron2"/>
    <dgm:cxn modelId="{A5359AEE-ADF8-4267-8F4B-AF1B2D576CA0}" type="presParOf" srcId="{BEBE9505-8463-45B3-8384-B615F0797040}" destId="{B6ADED6D-F30E-481A-8B32-C8F2C83E2F9D}" srcOrd="2" destOrd="0" presId="urn:microsoft.com/office/officeart/2005/8/layout/chevron2"/>
    <dgm:cxn modelId="{FD6600A7-700B-46F5-949B-C4BB6558557B}" type="presParOf" srcId="{B6ADED6D-F30E-481A-8B32-C8F2C83E2F9D}" destId="{BEC180D2-5AD7-4D69-9F62-56521A443838}" srcOrd="0" destOrd="0" presId="urn:microsoft.com/office/officeart/2005/8/layout/chevron2"/>
    <dgm:cxn modelId="{B6759F42-ED21-44F6-8BED-44C16A7CDDBC}" type="presParOf" srcId="{B6ADED6D-F30E-481A-8B32-C8F2C83E2F9D}" destId="{BF5EC80A-83E5-454B-82D2-281C3101845D}" srcOrd="1" destOrd="0" presId="urn:microsoft.com/office/officeart/2005/8/layout/chevron2"/>
    <dgm:cxn modelId="{308C35BD-2D5F-420B-8F98-228B80607460}" type="presParOf" srcId="{BEBE9505-8463-45B3-8384-B615F0797040}" destId="{9820CE88-F431-4CF9-8186-04B60440D06D}" srcOrd="3" destOrd="0" presId="urn:microsoft.com/office/officeart/2005/8/layout/chevron2"/>
    <dgm:cxn modelId="{D99F2A27-529A-4AB6-8A6D-FB7B2B283AE5}" type="presParOf" srcId="{BEBE9505-8463-45B3-8384-B615F0797040}" destId="{57722D4F-4943-4522-A029-ECA11D917061}" srcOrd="4" destOrd="0" presId="urn:microsoft.com/office/officeart/2005/8/layout/chevron2"/>
    <dgm:cxn modelId="{8A88929F-8A94-48B1-B86E-BB1F553BCA70}" type="presParOf" srcId="{57722D4F-4943-4522-A029-ECA11D917061}" destId="{8CB15095-1F08-4B5F-8620-92BB9DBDA639}" srcOrd="0" destOrd="0" presId="urn:microsoft.com/office/officeart/2005/8/layout/chevron2"/>
    <dgm:cxn modelId="{09B97F6B-B651-4463-8569-C65BAB1E6FC8}" type="presParOf" srcId="{57722D4F-4943-4522-A029-ECA11D917061}" destId="{CF525778-6FFD-4DB0-B112-52ABA3762F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0C659-B339-45C1-997C-FAE60775031B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D19380F4-E012-4C01-BCA6-B8CEEC1D338B}">
      <dgm:prSet phldrT="[Text]"/>
      <dgm:spPr/>
      <dgm:t>
        <a:bodyPr/>
        <a:lstStyle/>
        <a:p>
          <a:r>
            <a:rPr lang="en-AU" dirty="0"/>
            <a:t>Contact Pharmacy</a:t>
          </a:r>
        </a:p>
      </dgm:t>
    </dgm:pt>
    <dgm:pt modelId="{E3A71904-8514-4C5C-A5A6-A148C1640C67}" type="parTrans" cxnId="{7F4551F7-4640-467E-952B-5332EF97E40B}">
      <dgm:prSet/>
      <dgm:spPr/>
      <dgm:t>
        <a:bodyPr/>
        <a:lstStyle/>
        <a:p>
          <a:endParaRPr lang="en-AU"/>
        </a:p>
      </dgm:t>
    </dgm:pt>
    <dgm:pt modelId="{75103491-0CB6-4C65-AA07-59E130A96007}" type="sibTrans" cxnId="{7F4551F7-4640-467E-952B-5332EF97E40B}">
      <dgm:prSet/>
      <dgm:spPr/>
      <dgm:t>
        <a:bodyPr/>
        <a:lstStyle/>
        <a:p>
          <a:endParaRPr lang="en-AU"/>
        </a:p>
      </dgm:t>
    </dgm:pt>
    <dgm:pt modelId="{A220CACA-5824-4C7A-B345-818BAC5BD3C9}">
      <dgm:prSet phldrT="[Text]"/>
      <dgm:spPr/>
      <dgm:t>
        <a:bodyPr/>
        <a:lstStyle/>
        <a:p>
          <a:r>
            <a:rPr lang="en-AU" dirty="0"/>
            <a:t>Prescriber should contact the pharmacy and notify them of new patient to discuss availability</a:t>
          </a:r>
        </a:p>
      </dgm:t>
    </dgm:pt>
    <dgm:pt modelId="{A2D5B0CA-BEAE-4CCE-B3CB-350928BED458}" type="parTrans" cxnId="{9C8A02FD-1212-4EDE-8F42-91AF760F7312}">
      <dgm:prSet/>
      <dgm:spPr/>
      <dgm:t>
        <a:bodyPr/>
        <a:lstStyle/>
        <a:p>
          <a:endParaRPr lang="en-AU"/>
        </a:p>
      </dgm:t>
    </dgm:pt>
    <dgm:pt modelId="{61A06962-1B87-4815-A4CF-522ED2D545CC}" type="sibTrans" cxnId="{9C8A02FD-1212-4EDE-8F42-91AF760F7312}">
      <dgm:prSet/>
      <dgm:spPr/>
      <dgm:t>
        <a:bodyPr/>
        <a:lstStyle/>
        <a:p>
          <a:endParaRPr lang="en-AU"/>
        </a:p>
      </dgm:t>
    </dgm:pt>
    <dgm:pt modelId="{FB00A749-DFE4-4DF8-881F-57B96C888975}">
      <dgm:prSet phldrT="[Text]"/>
      <dgm:spPr/>
      <dgm:t>
        <a:bodyPr/>
        <a:lstStyle/>
        <a:p>
          <a:r>
            <a:rPr lang="en-AU" dirty="0"/>
            <a:t>Documentation</a:t>
          </a:r>
        </a:p>
      </dgm:t>
    </dgm:pt>
    <dgm:pt modelId="{66886C46-F712-497C-8F49-D4F37F8B3A08}" type="parTrans" cxnId="{EE75AB47-C47F-4EA3-B45C-3709DB89B4DD}">
      <dgm:prSet/>
      <dgm:spPr/>
      <dgm:t>
        <a:bodyPr/>
        <a:lstStyle/>
        <a:p>
          <a:endParaRPr lang="en-AU"/>
        </a:p>
      </dgm:t>
    </dgm:pt>
    <dgm:pt modelId="{BD1E3A33-840D-40E5-8FA2-BF1475F0B41E}" type="sibTrans" cxnId="{EE75AB47-C47F-4EA3-B45C-3709DB89B4DD}">
      <dgm:prSet/>
      <dgm:spPr/>
      <dgm:t>
        <a:bodyPr/>
        <a:lstStyle/>
        <a:p>
          <a:endParaRPr lang="en-AU"/>
        </a:p>
      </dgm:t>
    </dgm:pt>
    <dgm:pt modelId="{FE62428F-78F3-4FAF-A643-57A03B06EA9E}">
      <dgm:prSet phldrT="[Text]"/>
      <dgm:spPr/>
      <dgm:t>
        <a:bodyPr/>
        <a:lstStyle/>
        <a:p>
          <a:r>
            <a:rPr lang="en-AU" dirty="0"/>
            <a:t>Recent photograph. </a:t>
          </a:r>
        </a:p>
      </dgm:t>
    </dgm:pt>
    <dgm:pt modelId="{10409000-EAC1-48DD-BC87-6B357509C444}" type="parTrans" cxnId="{93AD7E6D-83E5-4E11-83AB-9F7A3E03B110}">
      <dgm:prSet/>
      <dgm:spPr/>
      <dgm:t>
        <a:bodyPr/>
        <a:lstStyle/>
        <a:p>
          <a:endParaRPr lang="en-AU"/>
        </a:p>
      </dgm:t>
    </dgm:pt>
    <dgm:pt modelId="{4EC86946-0534-43D2-AE2A-C6A30F94922C}" type="sibTrans" cxnId="{93AD7E6D-83E5-4E11-83AB-9F7A3E03B110}">
      <dgm:prSet/>
      <dgm:spPr/>
      <dgm:t>
        <a:bodyPr/>
        <a:lstStyle/>
        <a:p>
          <a:endParaRPr lang="en-AU"/>
        </a:p>
      </dgm:t>
    </dgm:pt>
    <dgm:pt modelId="{DB6C1835-5A2A-49D6-AB2F-1007980A7ADF}">
      <dgm:prSet phldrT="[Text]"/>
      <dgm:spPr/>
      <dgm:t>
        <a:bodyPr/>
        <a:lstStyle/>
        <a:p>
          <a:r>
            <a:rPr lang="en-AU" dirty="0"/>
            <a:t>Prescription</a:t>
          </a:r>
        </a:p>
      </dgm:t>
    </dgm:pt>
    <dgm:pt modelId="{7BA5B941-7E4B-49CD-8713-80C96A6DA1DC}" type="parTrans" cxnId="{B9B8BD8B-3B45-45C9-9024-680CDB4E38A8}">
      <dgm:prSet/>
      <dgm:spPr/>
      <dgm:t>
        <a:bodyPr/>
        <a:lstStyle/>
        <a:p>
          <a:endParaRPr lang="en-AU"/>
        </a:p>
      </dgm:t>
    </dgm:pt>
    <dgm:pt modelId="{DE7EEBBD-6D9A-40CD-87EE-C1B7CE5945C2}" type="sibTrans" cxnId="{B9B8BD8B-3B45-45C9-9024-680CDB4E38A8}">
      <dgm:prSet/>
      <dgm:spPr/>
      <dgm:t>
        <a:bodyPr/>
        <a:lstStyle/>
        <a:p>
          <a:endParaRPr lang="en-AU"/>
        </a:p>
      </dgm:t>
    </dgm:pt>
    <dgm:pt modelId="{5EAD1D5D-47AD-4CA8-81C1-930109C3BCE5}">
      <dgm:prSet phldrT="[Text]"/>
      <dgm:spPr/>
      <dgm:t>
        <a:bodyPr/>
        <a:lstStyle/>
        <a:p>
          <a:r>
            <a:rPr lang="en-AU" dirty="0"/>
            <a:t>Valid S8 prescription </a:t>
          </a:r>
        </a:p>
      </dgm:t>
    </dgm:pt>
    <dgm:pt modelId="{60AC6483-925E-4C8E-920A-2F4637F9CFB6}" type="parTrans" cxnId="{465669F3-FEBE-45A4-B059-D86E88B3F12E}">
      <dgm:prSet/>
      <dgm:spPr/>
      <dgm:t>
        <a:bodyPr/>
        <a:lstStyle/>
        <a:p>
          <a:endParaRPr lang="en-AU"/>
        </a:p>
      </dgm:t>
    </dgm:pt>
    <dgm:pt modelId="{599CA2BE-5CD0-4C17-93D0-DD6D9B036AA2}" type="sibTrans" cxnId="{465669F3-FEBE-45A4-B059-D86E88B3F12E}">
      <dgm:prSet/>
      <dgm:spPr/>
      <dgm:t>
        <a:bodyPr/>
        <a:lstStyle/>
        <a:p>
          <a:endParaRPr lang="en-AU"/>
        </a:p>
      </dgm:t>
    </dgm:pt>
    <dgm:pt modelId="{876BECFC-141E-4583-9DFF-EA4706A966D9}">
      <dgm:prSet phldrT="[Text]"/>
      <dgm:spPr/>
      <dgm:t>
        <a:bodyPr/>
        <a:lstStyle/>
        <a:p>
          <a:r>
            <a:rPr lang="en-AU" dirty="0"/>
            <a:t>Date of birth</a:t>
          </a:r>
        </a:p>
      </dgm:t>
    </dgm:pt>
    <dgm:pt modelId="{C498603A-CFD5-47D9-9C28-24052F873AE1}" type="parTrans" cxnId="{B77162D9-C5E5-4AB9-B1A6-9A764AF6C038}">
      <dgm:prSet/>
      <dgm:spPr/>
      <dgm:t>
        <a:bodyPr/>
        <a:lstStyle/>
        <a:p>
          <a:endParaRPr lang="en-AU"/>
        </a:p>
      </dgm:t>
    </dgm:pt>
    <dgm:pt modelId="{BC106767-B9DA-4CFB-BA32-1DDDC18E7F1F}" type="sibTrans" cxnId="{B77162D9-C5E5-4AB9-B1A6-9A764AF6C038}">
      <dgm:prSet/>
      <dgm:spPr/>
      <dgm:t>
        <a:bodyPr/>
        <a:lstStyle/>
        <a:p>
          <a:endParaRPr lang="en-AU"/>
        </a:p>
      </dgm:t>
    </dgm:pt>
    <dgm:pt modelId="{5684C404-FE4C-4999-A59A-485CA080D222}">
      <dgm:prSet phldrT="[Text]"/>
      <dgm:spPr/>
      <dgm:t>
        <a:bodyPr/>
        <a:lstStyle/>
        <a:p>
          <a:r>
            <a:rPr lang="en-AU" dirty="0"/>
            <a:t>Dose details</a:t>
          </a:r>
        </a:p>
      </dgm:t>
    </dgm:pt>
    <dgm:pt modelId="{321EBB6E-F398-462C-9FF6-6BF72A3A212D}" type="parTrans" cxnId="{FDA48134-F5D5-457E-BF58-A9BD6FEFC166}">
      <dgm:prSet/>
      <dgm:spPr/>
      <dgm:t>
        <a:bodyPr/>
        <a:lstStyle/>
        <a:p>
          <a:endParaRPr lang="en-AU"/>
        </a:p>
      </dgm:t>
    </dgm:pt>
    <dgm:pt modelId="{E65F2EA4-5B09-4016-8997-2E56CF2CA2C4}" type="sibTrans" cxnId="{FDA48134-F5D5-457E-BF58-A9BD6FEFC166}">
      <dgm:prSet/>
      <dgm:spPr/>
      <dgm:t>
        <a:bodyPr/>
        <a:lstStyle/>
        <a:p>
          <a:endParaRPr lang="en-AU"/>
        </a:p>
      </dgm:t>
    </dgm:pt>
    <dgm:pt modelId="{ACD8493C-3BFE-4C57-B0F6-97FB23546FF9}">
      <dgm:prSet phldrT="[Text]"/>
      <dgm:spPr/>
      <dgm:t>
        <a:bodyPr/>
        <a:lstStyle/>
        <a:p>
          <a:r>
            <a:rPr lang="en-AU" dirty="0"/>
            <a:t>Additional information required</a:t>
          </a:r>
        </a:p>
      </dgm:t>
    </dgm:pt>
    <dgm:pt modelId="{D5F112C2-AE35-4FB9-93BB-A12F633E3D68}" type="parTrans" cxnId="{A5F1C31D-0767-4D2B-A81F-C78337CB8D97}">
      <dgm:prSet/>
      <dgm:spPr/>
      <dgm:t>
        <a:bodyPr/>
        <a:lstStyle/>
        <a:p>
          <a:endParaRPr lang="en-AU"/>
        </a:p>
      </dgm:t>
    </dgm:pt>
    <dgm:pt modelId="{716C7326-37AE-46EA-883D-B96070D0725F}" type="sibTrans" cxnId="{A5F1C31D-0767-4D2B-A81F-C78337CB8D97}">
      <dgm:prSet/>
      <dgm:spPr/>
      <dgm:t>
        <a:bodyPr/>
        <a:lstStyle/>
        <a:p>
          <a:endParaRPr lang="en-AU"/>
        </a:p>
      </dgm:t>
    </dgm:pt>
    <dgm:pt modelId="{531F8DB0-D313-49A1-9AE5-1F5764CD3DC7}">
      <dgm:prSet phldrT="[Text]"/>
      <dgm:spPr/>
      <dgm:t>
        <a:bodyPr/>
        <a:lstStyle/>
        <a:p>
          <a:r>
            <a:rPr lang="en-AU" dirty="0"/>
            <a:t>DO NOT HAND TO PATIENT.</a:t>
          </a:r>
        </a:p>
      </dgm:t>
    </dgm:pt>
    <dgm:pt modelId="{904212A7-1D64-42D4-914F-006199CD554F}" type="parTrans" cxnId="{A0E011A9-D0A0-4743-959B-48CC9C7148F5}">
      <dgm:prSet/>
      <dgm:spPr/>
      <dgm:t>
        <a:bodyPr/>
        <a:lstStyle/>
        <a:p>
          <a:endParaRPr lang="en-AU"/>
        </a:p>
      </dgm:t>
    </dgm:pt>
    <dgm:pt modelId="{507E58ED-7B5F-4F6A-A25F-2DD9C332874D}" type="sibTrans" cxnId="{A0E011A9-D0A0-4743-959B-48CC9C7148F5}">
      <dgm:prSet/>
      <dgm:spPr/>
      <dgm:t>
        <a:bodyPr/>
        <a:lstStyle/>
        <a:p>
          <a:endParaRPr lang="en-AU"/>
        </a:p>
      </dgm:t>
    </dgm:pt>
    <dgm:pt modelId="{E24F7C59-0CCC-4E5F-8BEB-D99FD3875A84}" type="pres">
      <dgm:prSet presAssocID="{09F0C659-B339-45C1-997C-FAE60775031B}" presName="linearFlow" presStyleCnt="0">
        <dgm:presLayoutVars>
          <dgm:dir/>
          <dgm:animLvl val="lvl"/>
          <dgm:resizeHandles val="exact"/>
        </dgm:presLayoutVars>
      </dgm:prSet>
      <dgm:spPr/>
    </dgm:pt>
    <dgm:pt modelId="{757A8836-D0B8-4A4E-B439-B16B3BF7BE68}" type="pres">
      <dgm:prSet presAssocID="{D19380F4-E012-4C01-BCA6-B8CEEC1D338B}" presName="composite" presStyleCnt="0"/>
      <dgm:spPr/>
    </dgm:pt>
    <dgm:pt modelId="{A6F0848F-3821-436C-ABC9-F86803D312EC}" type="pres">
      <dgm:prSet presAssocID="{D19380F4-E012-4C01-BCA6-B8CEEC1D338B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2B2919B0-FCCC-4840-976F-C57A8CA07093}" type="pres">
      <dgm:prSet presAssocID="{D19380F4-E012-4C01-BCA6-B8CEEC1D338B}" presName="descendantText" presStyleLbl="alignAcc1" presStyleIdx="0" presStyleCnt="3">
        <dgm:presLayoutVars>
          <dgm:bulletEnabled val="1"/>
        </dgm:presLayoutVars>
      </dgm:prSet>
      <dgm:spPr/>
    </dgm:pt>
    <dgm:pt modelId="{F51426F7-181F-4DE9-BE4B-157327E51F33}" type="pres">
      <dgm:prSet presAssocID="{75103491-0CB6-4C65-AA07-59E130A96007}" presName="sp" presStyleCnt="0"/>
      <dgm:spPr/>
    </dgm:pt>
    <dgm:pt modelId="{BA8A1845-F5D8-4CD8-992F-1A2D0F50DB04}" type="pres">
      <dgm:prSet presAssocID="{FB00A749-DFE4-4DF8-881F-57B96C888975}" presName="composite" presStyleCnt="0"/>
      <dgm:spPr/>
    </dgm:pt>
    <dgm:pt modelId="{C7C01D33-A700-4F51-87C2-EB6C0F98EEDB}" type="pres">
      <dgm:prSet presAssocID="{FB00A749-DFE4-4DF8-881F-57B96C888975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276401A0-1977-4DF0-85DE-EC9C1D33367C}" type="pres">
      <dgm:prSet presAssocID="{FB00A749-DFE4-4DF8-881F-57B96C888975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F46BFC43-4422-4454-ABFC-8D1F607EED3B}" type="pres">
      <dgm:prSet presAssocID="{BD1E3A33-840D-40E5-8FA2-BF1475F0B41E}" presName="sp" presStyleCnt="0"/>
      <dgm:spPr/>
    </dgm:pt>
    <dgm:pt modelId="{49A4C8BB-238C-4E22-A6C9-2CBBF91EA578}" type="pres">
      <dgm:prSet presAssocID="{DB6C1835-5A2A-49D6-AB2F-1007980A7ADF}" presName="composite" presStyleCnt="0"/>
      <dgm:spPr/>
    </dgm:pt>
    <dgm:pt modelId="{15A2E6FE-8CDF-48FF-B2F8-07F94254C7E2}" type="pres">
      <dgm:prSet presAssocID="{DB6C1835-5A2A-49D6-AB2F-1007980A7ADF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</dgm:pt>
    <dgm:pt modelId="{DA1EAC8B-9292-43B6-914D-498DFB771610}" type="pres">
      <dgm:prSet presAssocID="{DB6C1835-5A2A-49D6-AB2F-1007980A7AD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804CCE09-7996-4E46-8ED7-51CEF84B41AA}" type="presOf" srcId="{09F0C659-B339-45C1-997C-FAE60775031B}" destId="{E24F7C59-0CCC-4E5F-8BEB-D99FD3875A84}" srcOrd="0" destOrd="0" presId="urn:microsoft.com/office/officeart/2005/8/layout/chevron2"/>
    <dgm:cxn modelId="{19360818-7A5B-451A-AD5A-A7DE62164353}" type="presOf" srcId="{FE62428F-78F3-4FAF-A643-57A03B06EA9E}" destId="{276401A0-1977-4DF0-85DE-EC9C1D33367C}" srcOrd="0" destOrd="0" presId="urn:microsoft.com/office/officeart/2005/8/layout/chevron2"/>
    <dgm:cxn modelId="{A5F1C31D-0767-4D2B-A81F-C78337CB8D97}" srcId="{DB6C1835-5A2A-49D6-AB2F-1007980A7ADF}" destId="{ACD8493C-3BFE-4C57-B0F6-97FB23546FF9}" srcOrd="1" destOrd="0" parTransId="{D5F112C2-AE35-4FB9-93BB-A12F633E3D68}" sibTransId="{716C7326-37AE-46EA-883D-B96070D0725F}"/>
    <dgm:cxn modelId="{FDA48134-F5D5-457E-BF58-A9BD6FEFC166}" srcId="{FB00A749-DFE4-4DF8-881F-57B96C888975}" destId="{5684C404-FE4C-4999-A59A-485CA080D222}" srcOrd="2" destOrd="0" parTransId="{321EBB6E-F398-462C-9FF6-6BF72A3A212D}" sibTransId="{E65F2EA4-5B09-4016-8997-2E56CF2CA2C4}"/>
    <dgm:cxn modelId="{BA3E273B-DCCE-4776-941B-CD0398640138}" type="presOf" srcId="{876BECFC-141E-4583-9DFF-EA4706A966D9}" destId="{276401A0-1977-4DF0-85DE-EC9C1D33367C}" srcOrd="0" destOrd="1" presId="urn:microsoft.com/office/officeart/2005/8/layout/chevron2"/>
    <dgm:cxn modelId="{38A49762-8BC8-4B6B-BC58-E1D29CACA813}" type="presOf" srcId="{5EAD1D5D-47AD-4CA8-81C1-930109C3BCE5}" destId="{DA1EAC8B-9292-43B6-914D-498DFB771610}" srcOrd="0" destOrd="0" presId="urn:microsoft.com/office/officeart/2005/8/layout/chevron2"/>
    <dgm:cxn modelId="{AF371A65-EB22-4FBD-A426-A175CC227C21}" type="presOf" srcId="{DB6C1835-5A2A-49D6-AB2F-1007980A7ADF}" destId="{15A2E6FE-8CDF-48FF-B2F8-07F94254C7E2}" srcOrd="0" destOrd="0" presId="urn:microsoft.com/office/officeart/2005/8/layout/chevron2"/>
    <dgm:cxn modelId="{EE75AB47-C47F-4EA3-B45C-3709DB89B4DD}" srcId="{09F0C659-B339-45C1-997C-FAE60775031B}" destId="{FB00A749-DFE4-4DF8-881F-57B96C888975}" srcOrd="1" destOrd="0" parTransId="{66886C46-F712-497C-8F49-D4F37F8B3A08}" sibTransId="{BD1E3A33-840D-40E5-8FA2-BF1475F0B41E}"/>
    <dgm:cxn modelId="{93AD7E6D-83E5-4E11-83AB-9F7A3E03B110}" srcId="{FB00A749-DFE4-4DF8-881F-57B96C888975}" destId="{FE62428F-78F3-4FAF-A643-57A03B06EA9E}" srcOrd="0" destOrd="0" parTransId="{10409000-EAC1-48DD-BC87-6B357509C444}" sibTransId="{4EC86946-0534-43D2-AE2A-C6A30F94922C}"/>
    <dgm:cxn modelId="{BDDC884F-B868-48F9-87D6-82F9948CDEDB}" type="presOf" srcId="{531F8DB0-D313-49A1-9AE5-1F5764CD3DC7}" destId="{DA1EAC8B-9292-43B6-914D-498DFB771610}" srcOrd="0" destOrd="2" presId="urn:microsoft.com/office/officeart/2005/8/layout/chevron2"/>
    <dgm:cxn modelId="{F9B4D074-00DA-4E16-80E2-0AFBF6E33081}" type="presOf" srcId="{ACD8493C-3BFE-4C57-B0F6-97FB23546FF9}" destId="{DA1EAC8B-9292-43B6-914D-498DFB771610}" srcOrd="0" destOrd="1" presId="urn:microsoft.com/office/officeart/2005/8/layout/chevron2"/>
    <dgm:cxn modelId="{B9B8BD8B-3B45-45C9-9024-680CDB4E38A8}" srcId="{09F0C659-B339-45C1-997C-FAE60775031B}" destId="{DB6C1835-5A2A-49D6-AB2F-1007980A7ADF}" srcOrd="2" destOrd="0" parTransId="{7BA5B941-7E4B-49CD-8713-80C96A6DA1DC}" sibTransId="{DE7EEBBD-6D9A-40CD-87EE-C1B7CE5945C2}"/>
    <dgm:cxn modelId="{A0E011A9-D0A0-4743-959B-48CC9C7148F5}" srcId="{DB6C1835-5A2A-49D6-AB2F-1007980A7ADF}" destId="{531F8DB0-D313-49A1-9AE5-1F5764CD3DC7}" srcOrd="2" destOrd="0" parTransId="{904212A7-1D64-42D4-914F-006199CD554F}" sibTransId="{507E58ED-7B5F-4F6A-A25F-2DD9C332874D}"/>
    <dgm:cxn modelId="{25F0F3B4-9EC8-4697-9427-0CC53A1DCC1F}" type="presOf" srcId="{FB00A749-DFE4-4DF8-881F-57B96C888975}" destId="{C7C01D33-A700-4F51-87C2-EB6C0F98EEDB}" srcOrd="0" destOrd="0" presId="urn:microsoft.com/office/officeart/2005/8/layout/chevron2"/>
    <dgm:cxn modelId="{857F84BB-0A5B-4A30-8746-EFE102B36C87}" type="presOf" srcId="{5684C404-FE4C-4999-A59A-485CA080D222}" destId="{276401A0-1977-4DF0-85DE-EC9C1D33367C}" srcOrd="0" destOrd="2" presId="urn:microsoft.com/office/officeart/2005/8/layout/chevron2"/>
    <dgm:cxn modelId="{993722C9-9EDA-4A8D-AC47-D6AC1BFDD787}" type="presOf" srcId="{A220CACA-5824-4C7A-B345-818BAC5BD3C9}" destId="{2B2919B0-FCCC-4840-976F-C57A8CA07093}" srcOrd="0" destOrd="0" presId="urn:microsoft.com/office/officeart/2005/8/layout/chevron2"/>
    <dgm:cxn modelId="{B77162D9-C5E5-4AB9-B1A6-9A764AF6C038}" srcId="{FB00A749-DFE4-4DF8-881F-57B96C888975}" destId="{876BECFC-141E-4583-9DFF-EA4706A966D9}" srcOrd="1" destOrd="0" parTransId="{C498603A-CFD5-47D9-9C28-24052F873AE1}" sibTransId="{BC106767-B9DA-4CFB-BA32-1DDDC18E7F1F}"/>
    <dgm:cxn modelId="{465669F3-FEBE-45A4-B059-D86E88B3F12E}" srcId="{DB6C1835-5A2A-49D6-AB2F-1007980A7ADF}" destId="{5EAD1D5D-47AD-4CA8-81C1-930109C3BCE5}" srcOrd="0" destOrd="0" parTransId="{60AC6483-925E-4C8E-920A-2F4637F9CFB6}" sibTransId="{599CA2BE-5CD0-4C17-93D0-DD6D9B036AA2}"/>
    <dgm:cxn modelId="{7F4551F7-4640-467E-952B-5332EF97E40B}" srcId="{09F0C659-B339-45C1-997C-FAE60775031B}" destId="{D19380F4-E012-4C01-BCA6-B8CEEC1D338B}" srcOrd="0" destOrd="0" parTransId="{E3A71904-8514-4C5C-A5A6-A148C1640C67}" sibTransId="{75103491-0CB6-4C65-AA07-59E130A96007}"/>
    <dgm:cxn modelId="{9C8A02FD-1212-4EDE-8F42-91AF760F7312}" srcId="{D19380F4-E012-4C01-BCA6-B8CEEC1D338B}" destId="{A220CACA-5824-4C7A-B345-818BAC5BD3C9}" srcOrd="0" destOrd="0" parTransId="{A2D5B0CA-BEAE-4CCE-B3CB-350928BED458}" sibTransId="{61A06962-1B87-4815-A4CF-522ED2D545CC}"/>
    <dgm:cxn modelId="{1710CBFE-C597-4402-AF84-879996B45B75}" type="presOf" srcId="{D19380F4-E012-4C01-BCA6-B8CEEC1D338B}" destId="{A6F0848F-3821-436C-ABC9-F86803D312EC}" srcOrd="0" destOrd="0" presId="urn:microsoft.com/office/officeart/2005/8/layout/chevron2"/>
    <dgm:cxn modelId="{BE14CE4B-2CD4-4C74-8CA5-39EE148F2C59}" type="presParOf" srcId="{E24F7C59-0CCC-4E5F-8BEB-D99FD3875A84}" destId="{757A8836-D0B8-4A4E-B439-B16B3BF7BE68}" srcOrd="0" destOrd="0" presId="urn:microsoft.com/office/officeart/2005/8/layout/chevron2"/>
    <dgm:cxn modelId="{6B6F3B6B-CA48-41B3-832A-5BBECEC1C522}" type="presParOf" srcId="{757A8836-D0B8-4A4E-B439-B16B3BF7BE68}" destId="{A6F0848F-3821-436C-ABC9-F86803D312EC}" srcOrd="0" destOrd="0" presId="urn:microsoft.com/office/officeart/2005/8/layout/chevron2"/>
    <dgm:cxn modelId="{9B3F04C4-B412-4F10-BF3A-28A90EF6BFC4}" type="presParOf" srcId="{757A8836-D0B8-4A4E-B439-B16B3BF7BE68}" destId="{2B2919B0-FCCC-4840-976F-C57A8CA07093}" srcOrd="1" destOrd="0" presId="urn:microsoft.com/office/officeart/2005/8/layout/chevron2"/>
    <dgm:cxn modelId="{558E9944-A85E-475A-ACEE-BB6F6D99F593}" type="presParOf" srcId="{E24F7C59-0CCC-4E5F-8BEB-D99FD3875A84}" destId="{F51426F7-181F-4DE9-BE4B-157327E51F33}" srcOrd="1" destOrd="0" presId="urn:microsoft.com/office/officeart/2005/8/layout/chevron2"/>
    <dgm:cxn modelId="{40E948DA-73E0-4673-8BE6-3A216EE3305E}" type="presParOf" srcId="{E24F7C59-0CCC-4E5F-8BEB-D99FD3875A84}" destId="{BA8A1845-F5D8-4CD8-992F-1A2D0F50DB04}" srcOrd="2" destOrd="0" presId="urn:microsoft.com/office/officeart/2005/8/layout/chevron2"/>
    <dgm:cxn modelId="{A7235B56-4BE0-41D9-8D4D-6F3813B34ADE}" type="presParOf" srcId="{BA8A1845-F5D8-4CD8-992F-1A2D0F50DB04}" destId="{C7C01D33-A700-4F51-87C2-EB6C0F98EEDB}" srcOrd="0" destOrd="0" presId="urn:microsoft.com/office/officeart/2005/8/layout/chevron2"/>
    <dgm:cxn modelId="{06DBCBC6-E63F-43FB-B6C0-FA137F1ACF60}" type="presParOf" srcId="{BA8A1845-F5D8-4CD8-992F-1A2D0F50DB04}" destId="{276401A0-1977-4DF0-85DE-EC9C1D33367C}" srcOrd="1" destOrd="0" presId="urn:microsoft.com/office/officeart/2005/8/layout/chevron2"/>
    <dgm:cxn modelId="{1DE094C8-F125-4214-AE56-58AD4C839BD4}" type="presParOf" srcId="{E24F7C59-0CCC-4E5F-8BEB-D99FD3875A84}" destId="{F46BFC43-4422-4454-ABFC-8D1F607EED3B}" srcOrd="3" destOrd="0" presId="urn:microsoft.com/office/officeart/2005/8/layout/chevron2"/>
    <dgm:cxn modelId="{47C16BC1-0AF8-4366-866B-9BB690A2BC21}" type="presParOf" srcId="{E24F7C59-0CCC-4E5F-8BEB-D99FD3875A84}" destId="{49A4C8BB-238C-4E22-A6C9-2CBBF91EA578}" srcOrd="4" destOrd="0" presId="urn:microsoft.com/office/officeart/2005/8/layout/chevron2"/>
    <dgm:cxn modelId="{50D9EEA1-E0EC-40E5-BBAE-762D1D7E5FAA}" type="presParOf" srcId="{49A4C8BB-238C-4E22-A6C9-2CBBF91EA578}" destId="{15A2E6FE-8CDF-48FF-B2F8-07F94254C7E2}" srcOrd="0" destOrd="0" presId="urn:microsoft.com/office/officeart/2005/8/layout/chevron2"/>
    <dgm:cxn modelId="{A423769F-7F6B-4E99-82E7-309D20791232}" type="presParOf" srcId="{49A4C8BB-238C-4E22-A6C9-2CBBF91EA578}" destId="{DA1EAC8B-9292-43B6-914D-498DFB771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47CB4-A6F0-4870-98B6-70BDEE0A106E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AEAC0D43-CC4B-4EB1-9F56-92B61E58105E}">
      <dgm:prSet phldrT="[Text]"/>
      <dgm:spPr/>
      <dgm:t>
        <a:bodyPr/>
        <a:lstStyle/>
        <a:p>
          <a:r>
            <a:rPr lang="en-AU" dirty="0"/>
            <a:t>Patient</a:t>
          </a:r>
        </a:p>
      </dgm:t>
    </dgm:pt>
    <dgm:pt modelId="{7BAF61AF-91CB-4FEE-A1B7-A8BB21A2C3B3}" type="parTrans" cxnId="{76B2D84A-1643-48AA-B5AD-05D79C9A6025}">
      <dgm:prSet/>
      <dgm:spPr/>
      <dgm:t>
        <a:bodyPr/>
        <a:lstStyle/>
        <a:p>
          <a:endParaRPr lang="en-AU"/>
        </a:p>
      </dgm:t>
    </dgm:pt>
    <dgm:pt modelId="{EE4AF3ED-3E94-4E1C-B82B-D2050D7215E4}" type="sibTrans" cxnId="{76B2D84A-1643-48AA-B5AD-05D79C9A6025}">
      <dgm:prSet/>
      <dgm:spPr/>
      <dgm:t>
        <a:bodyPr/>
        <a:lstStyle/>
        <a:p>
          <a:endParaRPr lang="en-AU"/>
        </a:p>
      </dgm:t>
    </dgm:pt>
    <dgm:pt modelId="{709A1F6E-819D-48A8-8D05-15D829BCF1D6}">
      <dgm:prSet phldrT="[Text]"/>
      <dgm:spPr/>
      <dgm:t>
        <a:bodyPr/>
        <a:lstStyle/>
        <a:p>
          <a:r>
            <a:rPr lang="en-AU" dirty="0"/>
            <a:t>Pharmacist</a:t>
          </a:r>
        </a:p>
      </dgm:t>
    </dgm:pt>
    <dgm:pt modelId="{B705BB65-025A-48EC-9018-0E731E74DFAE}" type="parTrans" cxnId="{479B5D7A-B586-46D2-9645-C92B9B66237E}">
      <dgm:prSet/>
      <dgm:spPr/>
      <dgm:t>
        <a:bodyPr/>
        <a:lstStyle/>
        <a:p>
          <a:endParaRPr lang="en-AU"/>
        </a:p>
      </dgm:t>
    </dgm:pt>
    <dgm:pt modelId="{89A53FC6-CF91-4514-BEF5-4FADCA35FE68}" type="sibTrans" cxnId="{479B5D7A-B586-46D2-9645-C92B9B66237E}">
      <dgm:prSet/>
      <dgm:spPr/>
      <dgm:t>
        <a:bodyPr/>
        <a:lstStyle/>
        <a:p>
          <a:endParaRPr lang="en-AU"/>
        </a:p>
      </dgm:t>
    </dgm:pt>
    <dgm:pt modelId="{E61E32DE-3DD5-4323-A561-C2B52EAFB994}">
      <dgm:prSet phldrT="[Text]"/>
      <dgm:spPr/>
      <dgm:t>
        <a:bodyPr/>
        <a:lstStyle/>
        <a:p>
          <a:r>
            <a:rPr lang="en-AU" dirty="0"/>
            <a:t>Prescriber</a:t>
          </a:r>
        </a:p>
      </dgm:t>
    </dgm:pt>
    <dgm:pt modelId="{D9299810-D054-4A3A-83EB-F1A605AFCC31}" type="parTrans" cxnId="{E51C5B70-AF4D-4FF2-B2DA-3D06BF497A7F}">
      <dgm:prSet/>
      <dgm:spPr/>
      <dgm:t>
        <a:bodyPr/>
        <a:lstStyle/>
        <a:p>
          <a:endParaRPr lang="en-AU"/>
        </a:p>
      </dgm:t>
    </dgm:pt>
    <dgm:pt modelId="{B5C10590-A5B8-49A4-A982-B91FFCD136E1}" type="sibTrans" cxnId="{E51C5B70-AF4D-4FF2-B2DA-3D06BF497A7F}">
      <dgm:prSet/>
      <dgm:spPr/>
      <dgm:t>
        <a:bodyPr/>
        <a:lstStyle/>
        <a:p>
          <a:endParaRPr lang="en-AU"/>
        </a:p>
      </dgm:t>
    </dgm:pt>
    <dgm:pt modelId="{AB9DAD6D-8DC2-41C6-8D4E-64CA8AE0EEB5}">
      <dgm:prSet phldrT="[Text]"/>
      <dgm:spPr/>
      <dgm:t>
        <a:bodyPr/>
        <a:lstStyle/>
        <a:p>
          <a:r>
            <a:rPr lang="en-AU" dirty="0"/>
            <a:t>Psych/Social Worker</a:t>
          </a:r>
        </a:p>
      </dgm:t>
    </dgm:pt>
    <dgm:pt modelId="{57DDFCBE-1A8B-4E60-8EBE-67FFE93DE239}" type="parTrans" cxnId="{7D304E3A-1FA9-414D-A488-CDB4D248690B}">
      <dgm:prSet/>
      <dgm:spPr/>
      <dgm:t>
        <a:bodyPr/>
        <a:lstStyle/>
        <a:p>
          <a:endParaRPr lang="en-AU"/>
        </a:p>
      </dgm:t>
    </dgm:pt>
    <dgm:pt modelId="{E8A8C8B1-B8B0-4AAC-BA85-E7C101C99089}" type="sibTrans" cxnId="{7D304E3A-1FA9-414D-A488-CDB4D248690B}">
      <dgm:prSet/>
      <dgm:spPr/>
      <dgm:t>
        <a:bodyPr/>
        <a:lstStyle/>
        <a:p>
          <a:endParaRPr lang="en-AU"/>
        </a:p>
      </dgm:t>
    </dgm:pt>
    <dgm:pt modelId="{5217270F-14B5-4A95-90A0-A5E7C2AB63CF}">
      <dgm:prSet phldrT="[Text]"/>
      <dgm:spPr/>
      <dgm:t>
        <a:bodyPr/>
        <a:lstStyle/>
        <a:p>
          <a:r>
            <a:rPr lang="en-AU" dirty="0"/>
            <a:t>Nurse/Case Worker</a:t>
          </a:r>
        </a:p>
      </dgm:t>
    </dgm:pt>
    <dgm:pt modelId="{4A36AD4F-36F8-45D6-A676-74227A61439E}" type="parTrans" cxnId="{CE2E4B17-11FD-4E66-80DA-8DD36684170E}">
      <dgm:prSet/>
      <dgm:spPr/>
      <dgm:t>
        <a:bodyPr/>
        <a:lstStyle/>
        <a:p>
          <a:endParaRPr lang="en-AU"/>
        </a:p>
      </dgm:t>
    </dgm:pt>
    <dgm:pt modelId="{B394B608-F0FD-4FD4-AAF5-6FB25A493D78}" type="sibTrans" cxnId="{CE2E4B17-11FD-4E66-80DA-8DD36684170E}">
      <dgm:prSet/>
      <dgm:spPr/>
      <dgm:t>
        <a:bodyPr/>
        <a:lstStyle/>
        <a:p>
          <a:endParaRPr lang="en-AU"/>
        </a:p>
      </dgm:t>
    </dgm:pt>
    <dgm:pt modelId="{8AA8FDC1-1939-4B51-B72D-6FDB26D1BB1A}" type="pres">
      <dgm:prSet presAssocID="{17347CB4-A6F0-4870-98B6-70BDEE0A106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108F4A-0CB6-4EFA-842A-B7734E1E0C5B}" type="pres">
      <dgm:prSet presAssocID="{17347CB4-A6F0-4870-98B6-70BDEE0A106E}" presName="matrix" presStyleCnt="0"/>
      <dgm:spPr/>
    </dgm:pt>
    <dgm:pt modelId="{DC6A8E2F-00F4-472A-9A4B-01C252A42647}" type="pres">
      <dgm:prSet presAssocID="{17347CB4-A6F0-4870-98B6-70BDEE0A106E}" presName="tile1" presStyleLbl="node1" presStyleIdx="0" presStyleCnt="4"/>
      <dgm:spPr/>
    </dgm:pt>
    <dgm:pt modelId="{2A83E559-90D1-40F5-8DA3-398F64DFD56D}" type="pres">
      <dgm:prSet presAssocID="{17347CB4-A6F0-4870-98B6-70BDEE0A10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53CB55-4798-40C8-BC3D-96A7B9FBCADA}" type="pres">
      <dgm:prSet presAssocID="{17347CB4-A6F0-4870-98B6-70BDEE0A106E}" presName="tile2" presStyleLbl="node1" presStyleIdx="1" presStyleCnt="4"/>
      <dgm:spPr/>
    </dgm:pt>
    <dgm:pt modelId="{D94E5027-FBDA-4E95-A137-A16376089804}" type="pres">
      <dgm:prSet presAssocID="{17347CB4-A6F0-4870-98B6-70BDEE0A10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B9A776-A6FA-40BD-BF11-BED3C3674F93}" type="pres">
      <dgm:prSet presAssocID="{17347CB4-A6F0-4870-98B6-70BDEE0A106E}" presName="tile3" presStyleLbl="node1" presStyleIdx="2" presStyleCnt="4"/>
      <dgm:spPr/>
    </dgm:pt>
    <dgm:pt modelId="{67156555-BC9E-4551-8C0B-4E45F30A9833}" type="pres">
      <dgm:prSet presAssocID="{17347CB4-A6F0-4870-98B6-70BDEE0A10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29E95A-37C2-4484-90FF-97BDF9533174}" type="pres">
      <dgm:prSet presAssocID="{17347CB4-A6F0-4870-98B6-70BDEE0A106E}" presName="tile4" presStyleLbl="node1" presStyleIdx="3" presStyleCnt="4"/>
      <dgm:spPr/>
    </dgm:pt>
    <dgm:pt modelId="{77A2A066-9624-4784-ABF7-8459015E8AD8}" type="pres">
      <dgm:prSet presAssocID="{17347CB4-A6F0-4870-98B6-70BDEE0A10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470ABB-477A-400E-B040-A08160A5004B}" type="pres">
      <dgm:prSet presAssocID="{17347CB4-A6F0-4870-98B6-70BDEE0A106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E2E4B17-11FD-4E66-80DA-8DD36684170E}" srcId="{AEAC0D43-CC4B-4EB1-9F56-92B61E58105E}" destId="{5217270F-14B5-4A95-90A0-A5E7C2AB63CF}" srcOrd="3" destOrd="0" parTransId="{4A36AD4F-36F8-45D6-A676-74227A61439E}" sibTransId="{B394B608-F0FD-4FD4-AAF5-6FB25A493D78}"/>
    <dgm:cxn modelId="{F99AEF2B-BC7E-4C6E-8665-9737E9FBF352}" type="presOf" srcId="{709A1F6E-819D-48A8-8D05-15D829BCF1D6}" destId="{2A83E559-90D1-40F5-8DA3-398F64DFD56D}" srcOrd="1" destOrd="0" presId="urn:microsoft.com/office/officeart/2005/8/layout/matrix1"/>
    <dgm:cxn modelId="{8A9FA831-594D-4F92-B816-6F5650B6894E}" type="presOf" srcId="{E61E32DE-3DD5-4323-A561-C2B52EAFB994}" destId="{D94E5027-FBDA-4E95-A137-A16376089804}" srcOrd="1" destOrd="0" presId="urn:microsoft.com/office/officeart/2005/8/layout/matrix1"/>
    <dgm:cxn modelId="{7D304E3A-1FA9-414D-A488-CDB4D248690B}" srcId="{AEAC0D43-CC4B-4EB1-9F56-92B61E58105E}" destId="{AB9DAD6D-8DC2-41C6-8D4E-64CA8AE0EEB5}" srcOrd="2" destOrd="0" parTransId="{57DDFCBE-1A8B-4E60-8EBE-67FFE93DE239}" sibTransId="{E8A8C8B1-B8B0-4AAC-BA85-E7C101C99089}"/>
    <dgm:cxn modelId="{76B2D84A-1643-48AA-B5AD-05D79C9A6025}" srcId="{17347CB4-A6F0-4870-98B6-70BDEE0A106E}" destId="{AEAC0D43-CC4B-4EB1-9F56-92B61E58105E}" srcOrd="0" destOrd="0" parTransId="{7BAF61AF-91CB-4FEE-A1B7-A8BB21A2C3B3}" sibTransId="{EE4AF3ED-3E94-4E1C-B82B-D2050D7215E4}"/>
    <dgm:cxn modelId="{E51C5B70-AF4D-4FF2-B2DA-3D06BF497A7F}" srcId="{AEAC0D43-CC4B-4EB1-9F56-92B61E58105E}" destId="{E61E32DE-3DD5-4323-A561-C2B52EAFB994}" srcOrd="1" destOrd="0" parTransId="{D9299810-D054-4A3A-83EB-F1A605AFCC31}" sibTransId="{B5C10590-A5B8-49A4-A982-B91FFCD136E1}"/>
    <dgm:cxn modelId="{479B5D7A-B586-46D2-9645-C92B9B66237E}" srcId="{AEAC0D43-CC4B-4EB1-9F56-92B61E58105E}" destId="{709A1F6E-819D-48A8-8D05-15D829BCF1D6}" srcOrd="0" destOrd="0" parTransId="{B705BB65-025A-48EC-9018-0E731E74DFAE}" sibTransId="{89A53FC6-CF91-4514-BEF5-4FADCA35FE68}"/>
    <dgm:cxn modelId="{7BFE097B-17A1-41AD-9631-58420C4EBDEB}" type="presOf" srcId="{E61E32DE-3DD5-4323-A561-C2B52EAFB994}" destId="{9753CB55-4798-40C8-BC3D-96A7B9FBCADA}" srcOrd="0" destOrd="0" presId="urn:microsoft.com/office/officeart/2005/8/layout/matrix1"/>
    <dgm:cxn modelId="{745DBA7E-48B7-41D2-A565-7A7C2FC03D37}" type="presOf" srcId="{5217270F-14B5-4A95-90A0-A5E7C2AB63CF}" destId="{E429E95A-37C2-4484-90FF-97BDF9533174}" srcOrd="0" destOrd="0" presId="urn:microsoft.com/office/officeart/2005/8/layout/matrix1"/>
    <dgm:cxn modelId="{678D5DB1-3155-4DEC-9BE7-2711F0119F16}" type="presOf" srcId="{709A1F6E-819D-48A8-8D05-15D829BCF1D6}" destId="{DC6A8E2F-00F4-472A-9A4B-01C252A42647}" srcOrd="0" destOrd="0" presId="urn:microsoft.com/office/officeart/2005/8/layout/matrix1"/>
    <dgm:cxn modelId="{E8BBCECA-1710-44CA-94EB-31FBE23BFC81}" type="presOf" srcId="{17347CB4-A6F0-4870-98B6-70BDEE0A106E}" destId="{8AA8FDC1-1939-4B51-B72D-6FDB26D1BB1A}" srcOrd="0" destOrd="0" presId="urn:microsoft.com/office/officeart/2005/8/layout/matrix1"/>
    <dgm:cxn modelId="{B428B5D1-0930-4B13-A820-828BCC841550}" type="presOf" srcId="{AB9DAD6D-8DC2-41C6-8D4E-64CA8AE0EEB5}" destId="{97B9A776-A6FA-40BD-BF11-BED3C3674F93}" srcOrd="0" destOrd="0" presId="urn:microsoft.com/office/officeart/2005/8/layout/matrix1"/>
    <dgm:cxn modelId="{AF66B8E3-3594-40EA-867E-54D42B709BD8}" type="presOf" srcId="{5217270F-14B5-4A95-90A0-A5E7C2AB63CF}" destId="{77A2A066-9624-4784-ABF7-8459015E8AD8}" srcOrd="1" destOrd="0" presId="urn:microsoft.com/office/officeart/2005/8/layout/matrix1"/>
    <dgm:cxn modelId="{B1B6AFE5-6283-485F-9CC4-A83D567CAC9F}" type="presOf" srcId="{AB9DAD6D-8DC2-41C6-8D4E-64CA8AE0EEB5}" destId="{67156555-BC9E-4551-8C0B-4E45F30A9833}" srcOrd="1" destOrd="0" presId="urn:microsoft.com/office/officeart/2005/8/layout/matrix1"/>
    <dgm:cxn modelId="{33A125E8-645B-47C5-AD06-A7167CFA93EE}" type="presOf" srcId="{AEAC0D43-CC4B-4EB1-9F56-92B61E58105E}" destId="{A7470ABB-477A-400E-B040-A08160A5004B}" srcOrd="0" destOrd="0" presId="urn:microsoft.com/office/officeart/2005/8/layout/matrix1"/>
    <dgm:cxn modelId="{057FC636-ECB7-4DCC-9B43-CAB487DCDCA2}" type="presParOf" srcId="{8AA8FDC1-1939-4B51-B72D-6FDB26D1BB1A}" destId="{27108F4A-0CB6-4EFA-842A-B7734E1E0C5B}" srcOrd="0" destOrd="0" presId="urn:microsoft.com/office/officeart/2005/8/layout/matrix1"/>
    <dgm:cxn modelId="{EF0CEE63-F5D1-438A-BF3E-01684D829652}" type="presParOf" srcId="{27108F4A-0CB6-4EFA-842A-B7734E1E0C5B}" destId="{DC6A8E2F-00F4-472A-9A4B-01C252A42647}" srcOrd="0" destOrd="0" presId="urn:microsoft.com/office/officeart/2005/8/layout/matrix1"/>
    <dgm:cxn modelId="{AF2EE03D-7B0A-46A7-B496-F45DFEE373DB}" type="presParOf" srcId="{27108F4A-0CB6-4EFA-842A-B7734E1E0C5B}" destId="{2A83E559-90D1-40F5-8DA3-398F64DFD56D}" srcOrd="1" destOrd="0" presId="urn:microsoft.com/office/officeart/2005/8/layout/matrix1"/>
    <dgm:cxn modelId="{EACF9673-CEC5-4916-BE0B-230F6D87FBBC}" type="presParOf" srcId="{27108F4A-0CB6-4EFA-842A-B7734E1E0C5B}" destId="{9753CB55-4798-40C8-BC3D-96A7B9FBCADA}" srcOrd="2" destOrd="0" presId="urn:microsoft.com/office/officeart/2005/8/layout/matrix1"/>
    <dgm:cxn modelId="{81488B4D-19B5-48D0-BC3F-D41A2F4E5AA4}" type="presParOf" srcId="{27108F4A-0CB6-4EFA-842A-B7734E1E0C5B}" destId="{D94E5027-FBDA-4E95-A137-A16376089804}" srcOrd="3" destOrd="0" presId="urn:microsoft.com/office/officeart/2005/8/layout/matrix1"/>
    <dgm:cxn modelId="{7A776820-E556-4148-9441-738A3527AC32}" type="presParOf" srcId="{27108F4A-0CB6-4EFA-842A-B7734E1E0C5B}" destId="{97B9A776-A6FA-40BD-BF11-BED3C3674F93}" srcOrd="4" destOrd="0" presId="urn:microsoft.com/office/officeart/2005/8/layout/matrix1"/>
    <dgm:cxn modelId="{254C1D23-6D7E-41FA-A373-1E45B03D077B}" type="presParOf" srcId="{27108F4A-0CB6-4EFA-842A-B7734E1E0C5B}" destId="{67156555-BC9E-4551-8C0B-4E45F30A9833}" srcOrd="5" destOrd="0" presId="urn:microsoft.com/office/officeart/2005/8/layout/matrix1"/>
    <dgm:cxn modelId="{0590DE4C-1283-40C7-A4D2-043A8A2B79D5}" type="presParOf" srcId="{27108F4A-0CB6-4EFA-842A-B7734E1E0C5B}" destId="{E429E95A-37C2-4484-90FF-97BDF9533174}" srcOrd="6" destOrd="0" presId="urn:microsoft.com/office/officeart/2005/8/layout/matrix1"/>
    <dgm:cxn modelId="{5EFAB541-88D4-4D49-8442-FC1A6ED80D03}" type="presParOf" srcId="{27108F4A-0CB6-4EFA-842A-B7734E1E0C5B}" destId="{77A2A066-9624-4784-ABF7-8459015E8AD8}" srcOrd="7" destOrd="0" presId="urn:microsoft.com/office/officeart/2005/8/layout/matrix1"/>
    <dgm:cxn modelId="{997B1134-1888-4E61-8EA1-2A9ABD39CD1D}" type="presParOf" srcId="{8AA8FDC1-1939-4B51-B72D-6FDB26D1BB1A}" destId="{A7470ABB-477A-400E-B040-A08160A500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835DB-2EF2-4D4F-BCE3-18D6DE365384}">
      <dsp:nvSpPr>
        <dsp:cNvPr id="0" name=""/>
        <dsp:cNvSpPr/>
      </dsp:nvSpPr>
      <dsp:spPr>
        <a:xfrm rot="5400000">
          <a:off x="-161948" y="104275"/>
          <a:ext cx="1492988" cy="12930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Prescriber Regulation</a:t>
          </a:r>
          <a:endParaRPr lang="en-US" sz="1400" kern="1200" dirty="0"/>
        </a:p>
      </dsp:txBody>
      <dsp:txXfrm rot="-5400000">
        <a:off x="-62000" y="650873"/>
        <a:ext cx="1293092" cy="199896"/>
      </dsp:txXfrm>
    </dsp:sp>
    <dsp:sp modelId="{BEB20D9E-E5EB-4761-8C9B-8DF46742CCE0}">
      <dsp:nvSpPr>
        <dsp:cNvPr id="0" name=""/>
        <dsp:cNvSpPr/>
      </dsp:nvSpPr>
      <dsp:spPr>
        <a:xfrm rot="5400000">
          <a:off x="3035309" y="-1923889"/>
          <a:ext cx="970953" cy="4827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Prescribing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Monitoring</a:t>
          </a:r>
        </a:p>
      </dsp:txBody>
      <dsp:txXfrm rot="-5400000">
        <a:off x="1107093" y="51725"/>
        <a:ext cx="4779988" cy="876157"/>
      </dsp:txXfrm>
    </dsp:sp>
    <dsp:sp modelId="{BEC180D2-5AD7-4D69-9F62-56521A443838}">
      <dsp:nvSpPr>
        <dsp:cNvPr id="0" name=""/>
        <dsp:cNvSpPr/>
      </dsp:nvSpPr>
      <dsp:spPr>
        <a:xfrm rot="5400000">
          <a:off x="-202591" y="1442711"/>
          <a:ext cx="1492988" cy="1211805"/>
        </a:xfrm>
        <a:prstGeom prst="chevron">
          <a:avLst/>
        </a:prstGeom>
        <a:gradFill rotWithShape="0">
          <a:gsLst>
            <a:gs pos="0">
              <a:schemeClr val="accent2">
                <a:hueOff val="2367819"/>
                <a:satOff val="12354"/>
                <a:lumOff val="-3529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2367819"/>
                <a:satOff val="12354"/>
                <a:lumOff val="-3529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2367819"/>
                <a:satOff val="12354"/>
                <a:lumOff val="-3529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Pharmacy Regulation</a:t>
          </a:r>
          <a:endParaRPr lang="en-US" sz="1400" kern="1200" dirty="0"/>
        </a:p>
      </dsp:txBody>
      <dsp:txXfrm rot="-5400000">
        <a:off x="-61999" y="1908023"/>
        <a:ext cx="1211805" cy="281183"/>
      </dsp:txXfrm>
    </dsp:sp>
    <dsp:sp modelId="{BF5EC80A-83E5-454B-82D2-281C3101845D}">
      <dsp:nvSpPr>
        <dsp:cNvPr id="0" name=""/>
        <dsp:cNvSpPr/>
      </dsp:nvSpPr>
      <dsp:spPr>
        <a:xfrm rot="5400000">
          <a:off x="2994920" y="-626351"/>
          <a:ext cx="970442" cy="4827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Approvals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Dosing</a:t>
          </a:r>
        </a:p>
      </dsp:txBody>
      <dsp:txXfrm rot="-5400000">
        <a:off x="1066449" y="1349493"/>
        <a:ext cx="4780013" cy="875696"/>
      </dsp:txXfrm>
    </dsp:sp>
    <dsp:sp modelId="{8CB15095-1F08-4B5F-8620-92BB9DBDA639}">
      <dsp:nvSpPr>
        <dsp:cNvPr id="0" name=""/>
        <dsp:cNvSpPr/>
      </dsp:nvSpPr>
      <dsp:spPr>
        <a:xfrm rot="5400000">
          <a:off x="-162643" y="2704883"/>
          <a:ext cx="1492988" cy="1291702"/>
        </a:xfrm>
        <a:prstGeom prst="chevron">
          <a:avLst/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Patient Considerations</a:t>
          </a:r>
          <a:endParaRPr lang="en-US" sz="1400" kern="1200" dirty="0"/>
        </a:p>
      </dsp:txBody>
      <dsp:txXfrm rot="-5400000">
        <a:off x="-62000" y="3250091"/>
        <a:ext cx="1291702" cy="201286"/>
      </dsp:txXfrm>
    </dsp:sp>
    <dsp:sp modelId="{CF525778-6FFD-4DB0-B112-52ABA3762F6C}">
      <dsp:nvSpPr>
        <dsp:cNvPr id="0" name=""/>
        <dsp:cNvSpPr/>
      </dsp:nvSpPr>
      <dsp:spPr>
        <a:xfrm rot="5400000">
          <a:off x="3034821" y="708919"/>
          <a:ext cx="970442" cy="4827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Observation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Fitness to Drive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Safety</a:t>
          </a:r>
        </a:p>
      </dsp:txBody>
      <dsp:txXfrm rot="-5400000">
        <a:off x="1106350" y="2684764"/>
        <a:ext cx="4780013" cy="875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0848F-3821-436C-ABC9-F86803D312EC}">
      <dsp:nvSpPr>
        <dsp:cNvPr id="0" name=""/>
        <dsp:cNvSpPr/>
      </dsp:nvSpPr>
      <dsp:spPr>
        <a:xfrm rot="5400000">
          <a:off x="-229549" y="232352"/>
          <a:ext cx="1530332" cy="10712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Contact Pharmacy</a:t>
          </a:r>
        </a:p>
      </dsp:txBody>
      <dsp:txXfrm rot="-5400000">
        <a:off x="1" y="538420"/>
        <a:ext cx="1071233" cy="459099"/>
      </dsp:txXfrm>
    </dsp:sp>
    <dsp:sp modelId="{2B2919B0-FCCC-4840-976F-C57A8CA07093}">
      <dsp:nvSpPr>
        <dsp:cNvPr id="0" name=""/>
        <dsp:cNvSpPr/>
      </dsp:nvSpPr>
      <dsp:spPr>
        <a:xfrm rot="5400000">
          <a:off x="5294939" y="-4220904"/>
          <a:ext cx="994716" cy="9442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Prescriber should contact the pharmacy and notify them of new patient to discuss availability</a:t>
          </a:r>
        </a:p>
      </dsp:txBody>
      <dsp:txXfrm rot="-5400000">
        <a:off x="1071233" y="51360"/>
        <a:ext cx="9393571" cy="897600"/>
      </dsp:txXfrm>
    </dsp:sp>
    <dsp:sp modelId="{C7C01D33-A700-4F51-87C2-EB6C0F98EEDB}">
      <dsp:nvSpPr>
        <dsp:cNvPr id="0" name=""/>
        <dsp:cNvSpPr/>
      </dsp:nvSpPr>
      <dsp:spPr>
        <a:xfrm rot="5400000">
          <a:off x="-229549" y="1567820"/>
          <a:ext cx="1530332" cy="1071233"/>
        </a:xfrm>
        <a:prstGeom prst="chevron">
          <a:avLst/>
        </a:prstGeom>
        <a:solidFill>
          <a:schemeClr val="accent2">
            <a:hueOff val="2367819"/>
            <a:satOff val="12354"/>
            <a:lumOff val="-3529"/>
            <a:alphaOff val="0"/>
          </a:schemeClr>
        </a:solidFill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Documentation</a:t>
          </a:r>
        </a:p>
      </dsp:txBody>
      <dsp:txXfrm rot="-5400000">
        <a:off x="1" y="1873888"/>
        <a:ext cx="1071233" cy="459099"/>
      </dsp:txXfrm>
    </dsp:sp>
    <dsp:sp modelId="{276401A0-1977-4DF0-85DE-EC9C1D33367C}">
      <dsp:nvSpPr>
        <dsp:cNvPr id="0" name=""/>
        <dsp:cNvSpPr/>
      </dsp:nvSpPr>
      <dsp:spPr>
        <a:xfrm rot="5400000">
          <a:off x="5294939" y="-2885435"/>
          <a:ext cx="994716" cy="9442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Recent photograph.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Date of birth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Dose details</a:t>
          </a:r>
        </a:p>
      </dsp:txBody>
      <dsp:txXfrm rot="-5400000">
        <a:off x="1071233" y="1386829"/>
        <a:ext cx="9393571" cy="897600"/>
      </dsp:txXfrm>
    </dsp:sp>
    <dsp:sp modelId="{15A2E6FE-8CDF-48FF-B2F8-07F94254C7E2}">
      <dsp:nvSpPr>
        <dsp:cNvPr id="0" name=""/>
        <dsp:cNvSpPr/>
      </dsp:nvSpPr>
      <dsp:spPr>
        <a:xfrm rot="5400000">
          <a:off x="-229549" y="2903289"/>
          <a:ext cx="1530332" cy="1071233"/>
        </a:xfrm>
        <a:prstGeom prst="chevron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Prescription</a:t>
          </a:r>
        </a:p>
      </dsp:txBody>
      <dsp:txXfrm rot="-5400000">
        <a:off x="1" y="3209357"/>
        <a:ext cx="1071233" cy="459099"/>
      </dsp:txXfrm>
    </dsp:sp>
    <dsp:sp modelId="{DA1EAC8B-9292-43B6-914D-498DFB771610}">
      <dsp:nvSpPr>
        <dsp:cNvPr id="0" name=""/>
        <dsp:cNvSpPr/>
      </dsp:nvSpPr>
      <dsp:spPr>
        <a:xfrm rot="5400000">
          <a:off x="5294939" y="-1549966"/>
          <a:ext cx="994716" cy="9442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Valid S8 prescription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Additional information required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DO NOT HAND TO PATIENT.</a:t>
          </a:r>
        </a:p>
      </dsp:txBody>
      <dsp:txXfrm rot="-5400000">
        <a:off x="1071233" y="2722298"/>
        <a:ext cx="9393571" cy="89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A8E2F-00F4-472A-9A4B-01C252A42647}">
      <dsp:nvSpPr>
        <dsp:cNvPr id="0" name=""/>
        <dsp:cNvSpPr/>
      </dsp:nvSpPr>
      <dsp:spPr>
        <a:xfrm rot="16200000">
          <a:off x="1394222" y="-1394222"/>
          <a:ext cx="2103437" cy="489188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Pharmacist</a:t>
          </a:r>
        </a:p>
      </dsp:txBody>
      <dsp:txXfrm rot="5400000">
        <a:off x="0" y="0"/>
        <a:ext cx="4891881" cy="1577578"/>
      </dsp:txXfrm>
    </dsp:sp>
    <dsp:sp modelId="{9753CB55-4798-40C8-BC3D-96A7B9FBCADA}">
      <dsp:nvSpPr>
        <dsp:cNvPr id="0" name=""/>
        <dsp:cNvSpPr/>
      </dsp:nvSpPr>
      <dsp:spPr>
        <a:xfrm>
          <a:off x="4891881" y="0"/>
          <a:ext cx="4891881" cy="2103437"/>
        </a:xfrm>
        <a:prstGeom prst="round1Rect">
          <a:avLst/>
        </a:prstGeom>
        <a:solidFill>
          <a:schemeClr val="accent2">
            <a:hueOff val="1578546"/>
            <a:satOff val="8236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Prescriber</a:t>
          </a:r>
        </a:p>
      </dsp:txBody>
      <dsp:txXfrm>
        <a:off x="4891881" y="0"/>
        <a:ext cx="4891881" cy="1577578"/>
      </dsp:txXfrm>
    </dsp:sp>
    <dsp:sp modelId="{97B9A776-A6FA-40BD-BF11-BED3C3674F93}">
      <dsp:nvSpPr>
        <dsp:cNvPr id="0" name=""/>
        <dsp:cNvSpPr/>
      </dsp:nvSpPr>
      <dsp:spPr>
        <a:xfrm rot="10800000">
          <a:off x="0" y="2103437"/>
          <a:ext cx="4891881" cy="2103437"/>
        </a:xfrm>
        <a:prstGeom prst="round1Rect">
          <a:avLst/>
        </a:prstGeom>
        <a:solidFill>
          <a:schemeClr val="accent2">
            <a:hueOff val="3157092"/>
            <a:satOff val="16471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Psych/Social Worker</a:t>
          </a:r>
        </a:p>
      </dsp:txBody>
      <dsp:txXfrm rot="10800000">
        <a:off x="0" y="2629296"/>
        <a:ext cx="4891881" cy="1577578"/>
      </dsp:txXfrm>
    </dsp:sp>
    <dsp:sp modelId="{E429E95A-37C2-4484-90FF-97BDF9533174}">
      <dsp:nvSpPr>
        <dsp:cNvPr id="0" name=""/>
        <dsp:cNvSpPr/>
      </dsp:nvSpPr>
      <dsp:spPr>
        <a:xfrm rot="5400000">
          <a:off x="6286103" y="709215"/>
          <a:ext cx="2103437" cy="4891881"/>
        </a:xfrm>
        <a:prstGeom prst="round1Rect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Nurse/Case Worker</a:t>
          </a:r>
        </a:p>
      </dsp:txBody>
      <dsp:txXfrm rot="-5400000">
        <a:off x="4891882" y="2629296"/>
        <a:ext cx="4891881" cy="1577578"/>
      </dsp:txXfrm>
    </dsp:sp>
    <dsp:sp modelId="{A7470ABB-477A-400E-B040-A08160A5004B}">
      <dsp:nvSpPr>
        <dsp:cNvPr id="0" name=""/>
        <dsp:cNvSpPr/>
      </dsp:nvSpPr>
      <dsp:spPr>
        <a:xfrm>
          <a:off x="3424317" y="1577578"/>
          <a:ext cx="2935128" cy="105171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Patient</a:t>
          </a:r>
        </a:p>
      </dsp:txBody>
      <dsp:txXfrm>
        <a:off x="3475658" y="1628919"/>
        <a:ext cx="2832446" cy="949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1A83-092E-4E1B-9083-83E975C4367A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BAED-FAD0-4FF3-A31D-66FCEE320E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Prescribers must obtain authority to prescribe methadone or buprenorphine form before prescribing</a:t>
            </a:r>
          </a:p>
          <a:p>
            <a:pPr marL="171450" indent="-171450">
              <a:buFontTx/>
              <a:buChar char="-"/>
            </a:pPr>
            <a:r>
              <a:rPr lang="en-AU" dirty="0"/>
              <a:t>Prescribing other S8s is a problematic because the patient can obtain them from other Drs… importance of real time monitoring.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BAED-FAD0-4FF3-A31D-66FCEE320EC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10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 changes to the takeaway schedule or changes to dosage must be confirmed with a signed and dated order by the prescriber on the prescriber’s official letterhead or new prescription sent to the pharmacy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BAED-FAD0-4FF3-A31D-66FCEE320EC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64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Max number of patients </a:t>
            </a:r>
            <a:r>
              <a:rPr lang="en-US" dirty="0"/>
              <a:t>does not include patients who are receiving unsupervised doses once a week or less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BAED-FAD0-4FF3-A31D-66FCEE320EC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Patient safety</a:t>
            </a:r>
          </a:p>
          <a:p>
            <a:r>
              <a:rPr lang="en-AU" dirty="0"/>
              <a:t>Take home naloxone program</a:t>
            </a:r>
          </a:p>
          <a:p>
            <a:r>
              <a:rPr lang="en-AU" dirty="0"/>
              <a:t>Intoxication</a:t>
            </a:r>
          </a:p>
          <a:p>
            <a:endParaRPr lang="en-AU" dirty="0"/>
          </a:p>
          <a:p>
            <a:r>
              <a:rPr lang="en-AU" dirty="0"/>
              <a:t>Common issues that require prompt communication</a:t>
            </a:r>
          </a:p>
          <a:p>
            <a:pPr lvl="1"/>
            <a:r>
              <a:rPr lang="en-AU" dirty="0"/>
              <a:t>Script expired</a:t>
            </a:r>
          </a:p>
          <a:p>
            <a:pPr lvl="1"/>
            <a:r>
              <a:rPr lang="en-AU" dirty="0"/>
              <a:t>Takeaways not discussed/interpretation of closures or public holidays</a:t>
            </a:r>
          </a:p>
          <a:p>
            <a:pPr lvl="1"/>
            <a:r>
              <a:rPr lang="en-AU" dirty="0"/>
              <a:t>Missed doses and </a:t>
            </a:r>
            <a:r>
              <a:rPr lang="en-AU" dirty="0" err="1"/>
              <a:t>retitration</a:t>
            </a:r>
            <a:r>
              <a:rPr lang="en-AU" dirty="0"/>
              <a:t> of the dose</a:t>
            </a:r>
          </a:p>
          <a:p>
            <a:pPr lvl="1"/>
            <a:r>
              <a:rPr lang="en-AU" dirty="0"/>
              <a:t>Dosing adjustments</a:t>
            </a:r>
          </a:p>
          <a:p>
            <a:pPr lvl="1"/>
            <a:r>
              <a:rPr lang="en-AU" dirty="0"/>
              <a:t>Patients can and do become aggressive</a:t>
            </a:r>
          </a:p>
          <a:p>
            <a:pPr lvl="1"/>
            <a:r>
              <a:rPr lang="en-AU" dirty="0"/>
              <a:t>How we communicate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BAED-FAD0-4FF3-A31D-66FCEE320EC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06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BAED-FAD0-4FF3-A31D-66FCEE320EC3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33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97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5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2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3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70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01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33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79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8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14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7B68D89-D103-448F-8EE1-DC5AFD9D23FF}" type="datetimeFigureOut">
              <a:rPr lang="en-AU" smtClean="0"/>
              <a:t>19/07/2021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EDCDFC5-D2BE-47A5-BAB3-591BBDA6BC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89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3CBE-2D31-4AB9-ACCB-7EE1B64CE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Working together to improve OUTCOMES on ORT</a:t>
            </a:r>
            <a:endParaRPr lang="en-A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0DF24-0FD0-4816-8FA1-F232A1943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276"/>
            <a:ext cx="9144000" cy="1309255"/>
          </a:xfrm>
        </p:spPr>
        <p:txBody>
          <a:bodyPr/>
          <a:lstStyle/>
          <a:p>
            <a:r>
              <a:rPr lang="en-AU" dirty="0"/>
              <a:t>We can</a:t>
            </a:r>
            <a:r>
              <a:rPr lang="en-AU" baseline="0" dirty="0"/>
              <a:t> make a difference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623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1AF0-923E-43E1-8443-99E6BAA6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Initiation of OTP in pharmacy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956963-40C9-4E25-B92A-65E411A16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60953"/>
              </p:ext>
            </p:extLst>
          </p:nvPr>
        </p:nvGraphicFramePr>
        <p:xfrm>
          <a:off x="473725" y="2011363"/>
          <a:ext cx="105133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09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2794-9C4B-4E9E-B1DA-CC99BB35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192736"/>
            <a:ext cx="9784080" cy="1508760"/>
          </a:xfrm>
        </p:spPr>
        <p:txBody>
          <a:bodyPr/>
          <a:lstStyle/>
          <a:p>
            <a:r>
              <a:rPr lang="en-AU" dirty="0"/>
              <a:t>What does a PHARMACY need to dispense OTP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0ACAB-FFE5-4857-9F0F-640D485C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23440"/>
            <a:ext cx="9784080" cy="4206240"/>
          </a:xfrm>
        </p:spPr>
        <p:txBody>
          <a:bodyPr>
            <a:normAutofit/>
          </a:bodyPr>
          <a:lstStyle/>
          <a:p>
            <a:r>
              <a:rPr lang="en-US" sz="3200" dirty="0"/>
              <a:t>Overseen by the Pharmacy Regulatory Unit (PRU) NSW Health.</a:t>
            </a:r>
          </a:p>
          <a:p>
            <a:r>
              <a:rPr lang="en-US" sz="3200" dirty="0"/>
              <a:t>New Pharmacy  Approvals required to be  - Section 90 Approved Pharmacy (PBS Approval)</a:t>
            </a:r>
          </a:p>
          <a:p>
            <a:pPr lvl="1"/>
            <a:r>
              <a:rPr lang="en-US" sz="3200" dirty="0"/>
              <a:t>There are older pharmacies that are methadone dispensing only pharmacies</a:t>
            </a:r>
          </a:p>
          <a:p>
            <a:r>
              <a:rPr lang="en-US" sz="3200" dirty="0"/>
              <a:t>The maximum number of patients in supervised OTP dosing at any one community pharmacy is 65.</a:t>
            </a:r>
          </a:p>
        </p:txBody>
      </p:sp>
    </p:spTree>
    <p:extLst>
      <p:ext uri="{BB962C8B-B14F-4D97-AF65-F5344CB8AC3E}">
        <p14:creationId xmlns:p14="http://schemas.microsoft.com/office/powerpoint/2010/main" val="189564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CF7C-B7CB-43B3-A00E-6FA023EF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62142"/>
            <a:ext cx="9784080" cy="1508760"/>
          </a:xfrm>
        </p:spPr>
        <p:txBody>
          <a:bodyPr/>
          <a:lstStyle/>
          <a:p>
            <a:r>
              <a:rPr lang="en-AU" dirty="0"/>
              <a:t>Funding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F5A8C-E3BF-4DB5-B2C9-5FC3C0CA2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Commonwealth Department of Health provides methadone and buprenorphine preparations free of charge to the pharmacy under Section 100 of the National Health Act 1953 for the treatment of Opioid Dependence.</a:t>
            </a:r>
          </a:p>
          <a:p>
            <a:r>
              <a:rPr lang="en-AU" sz="2800" dirty="0"/>
              <a:t>Requires similar monitoring to other S8s</a:t>
            </a:r>
          </a:p>
          <a:p>
            <a:r>
              <a:rPr lang="en-AU" sz="2800" dirty="0"/>
              <a:t>Fee to patient ranges from $28 to $50 a week</a:t>
            </a:r>
          </a:p>
          <a:p>
            <a:pPr lvl="1"/>
            <a:r>
              <a:rPr lang="en-AU" sz="2800" dirty="0"/>
              <a:t>Pharmacists time (dosing, compliance and monitoring/follow-up with prescribers)</a:t>
            </a:r>
          </a:p>
          <a:p>
            <a:pPr lvl="1"/>
            <a:r>
              <a:rPr lang="en-AU" sz="2800" dirty="0"/>
              <a:t>Cost of consumables (bottles, dispensing equipment)</a:t>
            </a:r>
          </a:p>
          <a:p>
            <a:pPr lvl="1"/>
            <a:r>
              <a:rPr lang="en-AU" sz="2800" dirty="0"/>
              <a:t>Software</a:t>
            </a:r>
          </a:p>
          <a:p>
            <a:pPr lvl="1"/>
            <a:r>
              <a:rPr lang="en-AU" sz="2800" dirty="0"/>
              <a:t>Equipment, compliance with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368922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7655-195C-46EF-94A8-F2FC8DD4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STEPS IN DOSING AT THE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C70D-DA10-4608-B6F9-C288EE24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200" dirty="0"/>
              <a:t>Identification of patient</a:t>
            </a:r>
          </a:p>
          <a:p>
            <a:r>
              <a:rPr lang="en-AU" sz="3200" dirty="0"/>
              <a:t>Assessing fitness to dose</a:t>
            </a:r>
          </a:p>
          <a:p>
            <a:pPr lvl="1"/>
            <a:r>
              <a:rPr lang="en-AU" sz="3200" dirty="0"/>
              <a:t>Signs of </a:t>
            </a:r>
            <a:r>
              <a:rPr lang="en-AU" sz="3200" dirty="0" err="1"/>
              <a:t>intocixation</a:t>
            </a:r>
            <a:endParaRPr lang="en-AU" sz="3200" dirty="0"/>
          </a:p>
          <a:p>
            <a:pPr lvl="1"/>
            <a:r>
              <a:rPr lang="en-AU" sz="3200" dirty="0"/>
              <a:t>Takeaway doses</a:t>
            </a:r>
          </a:p>
          <a:p>
            <a:pPr lvl="1"/>
            <a:r>
              <a:rPr lang="en-AU" sz="3200" dirty="0"/>
              <a:t>Missed doses</a:t>
            </a:r>
          </a:p>
          <a:p>
            <a:r>
              <a:rPr lang="en-AU" sz="3200" dirty="0"/>
              <a:t>Observe Dose</a:t>
            </a:r>
          </a:p>
          <a:p>
            <a:pPr lvl="1"/>
            <a:r>
              <a:rPr lang="en-AU" sz="3200" dirty="0"/>
              <a:t>Methadone completely taken</a:t>
            </a:r>
          </a:p>
          <a:p>
            <a:pPr lvl="1"/>
            <a:r>
              <a:rPr lang="en-AU" sz="3200" dirty="0"/>
              <a:t>Buprenorphine films/tablets completely dissolved</a:t>
            </a:r>
          </a:p>
          <a:p>
            <a:r>
              <a:rPr lang="en-AU" sz="3200" dirty="0"/>
              <a:t>Negotiating takeaway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6939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2CF2-6E78-4E35-9149-B47C5740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Missed </a:t>
            </a:r>
            <a:r>
              <a:rPr lang="en-AU" dirty="0" err="1"/>
              <a:t>doseS</a:t>
            </a:r>
            <a:r>
              <a:rPr lang="en-AU" dirty="0"/>
              <a:t> and intoxication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7D59C-E72A-4A23-AAB0-038FDA68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200" dirty="0"/>
              <a:t>If 1-3 doses have been missed</a:t>
            </a:r>
          </a:p>
          <a:p>
            <a:pPr lvl="1"/>
            <a:r>
              <a:rPr lang="en-AU" sz="3200" dirty="0"/>
              <a:t>Pharmacist able to dose if clinically appropriate</a:t>
            </a:r>
          </a:p>
          <a:p>
            <a:r>
              <a:rPr lang="en-AU" sz="3200" dirty="0"/>
              <a:t>If 4-5 doses missed </a:t>
            </a:r>
          </a:p>
          <a:p>
            <a:pPr lvl="1"/>
            <a:r>
              <a:rPr lang="en-AU" sz="3200" dirty="0"/>
              <a:t>Pharmacist can contact the prescriber to recommence dose at reduced dose if no contraindication.</a:t>
            </a:r>
          </a:p>
          <a:p>
            <a:r>
              <a:rPr lang="en-AU" sz="3200" dirty="0"/>
              <a:t>If &gt;5 days </a:t>
            </a:r>
          </a:p>
          <a:p>
            <a:pPr lvl="1"/>
            <a:r>
              <a:rPr lang="en-AU" sz="3200" dirty="0"/>
              <a:t>Reinduction to OTP.</a:t>
            </a:r>
          </a:p>
          <a:p>
            <a:r>
              <a:rPr lang="en-AU" sz="3200" dirty="0"/>
              <a:t>Intoxication</a:t>
            </a:r>
          </a:p>
          <a:p>
            <a:pPr lvl="1"/>
            <a:r>
              <a:rPr lang="en-AU" sz="3200" dirty="0"/>
              <a:t>Patients should not be dosed and referred to the prescriber.</a:t>
            </a:r>
          </a:p>
        </p:txBody>
      </p:sp>
    </p:spTree>
    <p:extLst>
      <p:ext uri="{BB962C8B-B14F-4D97-AF65-F5344CB8AC3E}">
        <p14:creationId xmlns:p14="http://schemas.microsoft.com/office/powerpoint/2010/main" val="221830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EB32-F909-42B7-8552-049198D0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/>
              <a:t>Takeaway doses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3D51-7408-43F2-B602-DFFB9AC1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33714"/>
            <a:ext cx="9784080" cy="4206240"/>
          </a:xfrm>
        </p:spPr>
        <p:txBody>
          <a:bodyPr>
            <a:normAutofit lnSpcReduction="10000"/>
          </a:bodyPr>
          <a:lstStyle/>
          <a:p>
            <a:r>
              <a:rPr lang="en-AU" sz="3200" dirty="0"/>
              <a:t>No takeaway during induction and stabilisation phase (3 months)</a:t>
            </a:r>
            <a:endParaRPr lang="en-AU" sz="3200" baseline="0" dirty="0"/>
          </a:p>
          <a:p>
            <a:r>
              <a:rPr lang="en-AU" sz="3200" baseline="0" dirty="0"/>
              <a:t>No TA for high risk clinical patients</a:t>
            </a:r>
          </a:p>
          <a:p>
            <a:r>
              <a:rPr lang="en-AU" sz="3200" baseline="0" dirty="0"/>
              <a:t>Limit to 4 Takeaways, this has been increased during Covid</a:t>
            </a:r>
          </a:p>
          <a:p>
            <a:r>
              <a:rPr lang="en-AU" sz="3200" baseline="0" dirty="0"/>
              <a:t>Changes to Takeaways can only be made by the prescriber.</a:t>
            </a:r>
          </a:p>
          <a:p>
            <a:r>
              <a:rPr lang="en-AU" sz="3200" dirty="0"/>
              <a:t>Dilution with water is not recommended as per the APF</a:t>
            </a:r>
          </a:p>
        </p:txBody>
      </p:sp>
    </p:spTree>
    <p:extLst>
      <p:ext uri="{BB962C8B-B14F-4D97-AF65-F5344CB8AC3E}">
        <p14:creationId xmlns:p14="http://schemas.microsoft.com/office/powerpoint/2010/main" val="192257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1120-AEC5-4106-BF89-DE26BEE7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WORKING collaboratively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E78E7D7-AF0D-433A-848F-E8C4346E5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1380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57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70E3-2792-46E0-86C3-B6A332C1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OUTCOMES of effective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3078-41DF-45D9-A989-40C16B0F3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42160"/>
            <a:ext cx="9784080" cy="4206240"/>
          </a:xfrm>
        </p:spPr>
        <p:txBody>
          <a:bodyPr>
            <a:normAutofit fontScale="70000" lnSpcReduction="20000"/>
          </a:bodyPr>
          <a:lstStyle/>
          <a:p>
            <a:r>
              <a:rPr lang="en-AU" sz="3200" dirty="0"/>
              <a:t>Patient safety</a:t>
            </a:r>
          </a:p>
          <a:p>
            <a:pPr lvl="1"/>
            <a:r>
              <a:rPr lang="en-AU" sz="3000" dirty="0"/>
              <a:t>Take home naloxone</a:t>
            </a:r>
          </a:p>
          <a:p>
            <a:pPr lvl="1"/>
            <a:r>
              <a:rPr lang="en-AU" sz="3000" dirty="0"/>
              <a:t>Overdose</a:t>
            </a:r>
          </a:p>
          <a:p>
            <a:pPr lvl="1"/>
            <a:r>
              <a:rPr lang="en-AU" sz="3000" dirty="0"/>
              <a:t>Withdrawal</a:t>
            </a:r>
          </a:p>
          <a:p>
            <a:pPr lvl="1"/>
            <a:r>
              <a:rPr lang="en-AU" sz="3000" dirty="0"/>
              <a:t>Other drugs prescription and non-prescription</a:t>
            </a:r>
          </a:p>
          <a:p>
            <a:r>
              <a:rPr lang="en-AU" sz="3000" dirty="0"/>
              <a:t>Staff safety</a:t>
            </a:r>
          </a:p>
          <a:p>
            <a:pPr lvl="1"/>
            <a:r>
              <a:rPr lang="en-AU" sz="2800" dirty="0"/>
              <a:t>Reducing aggression toward staff</a:t>
            </a:r>
          </a:p>
          <a:p>
            <a:r>
              <a:rPr lang="en-AU" sz="3200" dirty="0"/>
              <a:t>Community safety</a:t>
            </a:r>
          </a:p>
          <a:p>
            <a:pPr lvl="1"/>
            <a:r>
              <a:rPr lang="en-AU" sz="3000" dirty="0"/>
              <a:t>Fitness to drive</a:t>
            </a:r>
          </a:p>
          <a:p>
            <a:pPr lvl="1"/>
            <a:r>
              <a:rPr lang="en-AU" sz="3000" dirty="0"/>
              <a:t>Aggregation and public nuisance</a:t>
            </a:r>
          </a:p>
          <a:p>
            <a:pPr lvl="1"/>
            <a:r>
              <a:rPr lang="en-AU" sz="3000" dirty="0"/>
              <a:t>Diversion</a:t>
            </a:r>
          </a:p>
          <a:p>
            <a:pPr marL="0" indent="0">
              <a:buNone/>
            </a:pP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53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994E-D557-44E5-A440-F0F435D4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0" dirty="0"/>
              <a:t>Keeping patients connected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B5C6-390A-43F8-ACCE-63EF775D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3600" dirty="0"/>
              <a:t>Social</a:t>
            </a:r>
            <a:r>
              <a:rPr lang="en-AU" sz="3600" baseline="0" dirty="0"/>
              <a:t> issues</a:t>
            </a:r>
          </a:p>
          <a:p>
            <a:pPr lvl="1"/>
            <a:r>
              <a:rPr lang="en-AU" sz="3600" baseline="0" dirty="0"/>
              <a:t>Work issues</a:t>
            </a:r>
          </a:p>
          <a:p>
            <a:pPr lvl="1"/>
            <a:r>
              <a:rPr lang="en-AU" sz="3600" baseline="0" dirty="0"/>
              <a:t>Relationship issues</a:t>
            </a:r>
          </a:p>
          <a:p>
            <a:pPr lvl="1"/>
            <a:r>
              <a:rPr lang="en-AU" sz="3600" baseline="0" dirty="0"/>
              <a:t>Mental health</a:t>
            </a:r>
          </a:p>
          <a:p>
            <a:pPr lvl="1"/>
            <a:r>
              <a:rPr lang="en-AU" sz="3600" baseline="0" dirty="0"/>
              <a:t>Accommodation </a:t>
            </a:r>
            <a:endParaRPr lang="en-AU" sz="3600" dirty="0"/>
          </a:p>
          <a:p>
            <a:pPr lvl="1"/>
            <a:r>
              <a:rPr lang="en-AU" sz="3600" dirty="0"/>
              <a:t>Police/Legal</a:t>
            </a:r>
          </a:p>
        </p:txBody>
      </p:sp>
    </p:spTree>
    <p:extLst>
      <p:ext uri="{BB962C8B-B14F-4D97-AF65-F5344CB8AC3E}">
        <p14:creationId xmlns:p14="http://schemas.microsoft.com/office/powerpoint/2010/main" val="218901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1167-236B-46AC-8365-F5990B29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future of </a:t>
            </a:r>
            <a:r>
              <a:rPr lang="en-AU" dirty="0" err="1"/>
              <a:t>pharmacY</a:t>
            </a:r>
            <a:r>
              <a:rPr lang="en-AU" dirty="0"/>
              <a:t> – looking beyond the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71E8-2C6F-44DE-A2C5-CCB0AAB3D3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Creating</a:t>
            </a:r>
            <a:r>
              <a:rPr lang="en-AU" baseline="0" dirty="0"/>
              <a:t> professional service areas to provide professional services</a:t>
            </a:r>
            <a:r>
              <a:rPr lang="en-AU" dirty="0"/>
              <a:t>.</a:t>
            </a:r>
          </a:p>
          <a:p>
            <a:r>
              <a:rPr lang="en-AU" dirty="0"/>
              <a:t>Advanced</a:t>
            </a:r>
            <a:r>
              <a:rPr lang="en-AU" baseline="0" dirty="0"/>
              <a:t> practice training for pharmacotherapy.</a:t>
            </a:r>
            <a:endParaRPr lang="en-AU" dirty="0"/>
          </a:p>
          <a:p>
            <a:r>
              <a:rPr lang="en-AU" dirty="0"/>
              <a:t>Enabling</a:t>
            </a:r>
            <a:r>
              <a:rPr lang="en-AU" baseline="0" dirty="0"/>
              <a:t> depot buprenorphine injections to be administered by suitably trained and accredited pharmacists.</a:t>
            </a:r>
            <a:endParaRPr lang="en-AU" dirty="0"/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en-AU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Removing the stigma associated with Opioid</a:t>
            </a:r>
            <a:r>
              <a:rPr lang="en-AU" sz="2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replacement therapy</a:t>
            </a:r>
            <a:endParaRPr lang="en-AU" sz="2200" dirty="0">
              <a:effectLst/>
            </a:endParaRPr>
          </a:p>
          <a:p>
            <a:r>
              <a:rPr lang="en-AU" dirty="0"/>
              <a:t>Counselling</a:t>
            </a:r>
            <a:r>
              <a:rPr lang="en-AU" baseline="0" dirty="0"/>
              <a:t> services delivered in community pharmacy setting.</a:t>
            </a:r>
          </a:p>
        </p:txBody>
      </p:sp>
      <p:pic>
        <p:nvPicPr>
          <p:cNvPr id="13" name="Content Placeholder 12" descr="A picture containing text, indoor, marketplace&#10;&#10;Description automatically generated">
            <a:extLst>
              <a:ext uri="{FF2B5EF4-FFF2-40B4-BE49-F238E27FC236}">
                <a16:creationId xmlns:a16="http://schemas.microsoft.com/office/drawing/2014/main" id="{D98F99BE-5C0A-4BE4-87B1-4B5E8345C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331840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306524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0AD9-1CA4-4563-8597-BC422EE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little about</a:t>
            </a:r>
            <a:r>
              <a:rPr lang="en-AU" baseline="0" dirty="0"/>
              <a:t> me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A63A-5425-4122-A5B7-099B1222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Newcastle Knights Rugby League Player (1995-2001)</a:t>
            </a:r>
          </a:p>
          <a:p>
            <a:r>
              <a:rPr lang="en-AU" dirty="0"/>
              <a:t>Dietitian (2001 to current)</a:t>
            </a:r>
          </a:p>
          <a:p>
            <a:r>
              <a:rPr lang="en-AU" dirty="0"/>
              <a:t>Grad Cert Diabetes Education</a:t>
            </a:r>
          </a:p>
          <a:p>
            <a:r>
              <a:rPr lang="en-AU" dirty="0"/>
              <a:t>Pharmacist 2012 to current</a:t>
            </a:r>
          </a:p>
          <a:p>
            <a:r>
              <a:rPr lang="en-AU" dirty="0"/>
              <a:t>My Community Pharmacy owner 2018 to current,</a:t>
            </a:r>
            <a:r>
              <a:rPr lang="en-AU" baseline="0" dirty="0"/>
              <a:t> focus on being a healthcare destination.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‘My passion is not just preventing disease but improving well-being’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081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5C24-33F0-425B-A54A-E56E06C4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6E1BD-9EC1-4D20-ABD7-DD76FD5D3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pharmacists’ role in preventing opioid substitution therapy-related deaths: a qualitative investigation into current UK practice, </a:t>
            </a:r>
          </a:p>
          <a:p>
            <a:r>
              <a:rPr lang="en-AU" dirty="0"/>
              <a:t>Reducing Opioid-related Harm, </a:t>
            </a:r>
            <a:r>
              <a:rPr lang="en-US" dirty="0"/>
              <a:t>The Society of Hospital Pharmacists of Australia 2018</a:t>
            </a:r>
          </a:p>
          <a:p>
            <a:r>
              <a:rPr lang="en-AU" dirty="0"/>
              <a:t>Treatment of patients with opioid dependence NICHOLAS LINTZERIS, Medicine Today, 2015</a:t>
            </a:r>
          </a:p>
          <a:p>
            <a:r>
              <a:rPr lang="en-AU" dirty="0"/>
              <a:t> NSW Health Opioid Treatment Program Community Pharmacy Dosing Point Protocol</a:t>
            </a:r>
          </a:p>
          <a:p>
            <a:r>
              <a:rPr lang="en-AU" dirty="0"/>
              <a:t>Assessing Fitness to Drive, National Transport Commission 2016</a:t>
            </a:r>
          </a:p>
          <a:p>
            <a:r>
              <a:rPr lang="en-US" dirty="0"/>
              <a:t>National Guidelines for Medication-Assisted Treatment of Opioid Dependence, 2016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51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CA82BA-52E3-450B-9E72-D5866840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4AC966F9-BB4D-4199-8917-490A8F86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8F52F-8FD2-434E-A786-C2D7D06FB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876040"/>
            <a:ext cx="11471565" cy="1739347"/>
          </a:xfrm>
        </p:spPr>
        <p:txBody>
          <a:bodyPr>
            <a:normAutofit/>
          </a:bodyPr>
          <a:lstStyle/>
          <a:p>
            <a:pPr lvl="0"/>
            <a:r>
              <a:rPr lang="en-AU" baseline="0" dirty="0"/>
              <a:t>Thanks for Listening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870BD-AE27-4A57-B0C0-E9E4C7BB4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7798"/>
            <a:ext cx="9144000" cy="705035"/>
          </a:xfrm>
        </p:spPr>
        <p:txBody>
          <a:bodyPr>
            <a:normAutofit/>
          </a:bodyPr>
          <a:lstStyle/>
          <a:p>
            <a:endParaRPr lang="en-AU">
              <a:solidFill>
                <a:schemeClr val="tx2"/>
              </a:solidFill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5D83E341-6D55-46A6-BDDD-061C1014E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0707" y="403013"/>
            <a:ext cx="3014134" cy="3014134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584A29-F317-4CA1-9E11-7F109854B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1419276"/>
            <a:ext cx="3474720" cy="9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E87E-20AC-4494-8CDD-C74BC9FC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We can make a difference</a:t>
            </a:r>
          </a:p>
        </p:txBody>
      </p:sp>
      <p:pic>
        <p:nvPicPr>
          <p:cNvPr id="10" name="Content Placeholder 9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6870EC06-E18D-4F41-AD36-DF16D266E0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"/>
            <a:ext cx="5143500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A3AD3-4238-4D49-B0AA-02A9069D6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/>
              <a:t>“You can't understand someone until you've walked a mile in their shoes.”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Meet  Darren</a:t>
            </a:r>
          </a:p>
          <a:p>
            <a:pPr marL="0" indent="0" algn="ctr">
              <a:buNone/>
            </a:pPr>
            <a:r>
              <a:rPr lang="en-US" dirty="0"/>
              <a:t>- Spent most of his life in prison, from a regional NSW town who was trying to deal with childhood trauma, almost stabbed to death and had undiagnosed mental health conditions</a:t>
            </a:r>
          </a:p>
        </p:txBody>
      </p:sp>
    </p:spTree>
    <p:extLst>
      <p:ext uri="{BB962C8B-B14F-4D97-AF65-F5344CB8AC3E}">
        <p14:creationId xmlns:p14="http://schemas.microsoft.com/office/powerpoint/2010/main" val="301330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91E5-07F3-4CF1-8CA6-552F29DBF2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Navigating the regulatory framework for opioid dispensing</a:t>
            </a:r>
          </a:p>
          <a:p>
            <a:r>
              <a:rPr lang="en-US" sz="2400" dirty="0"/>
              <a:t>Working collaboratively as part of the team to improve patient outcomes </a:t>
            </a:r>
          </a:p>
          <a:p>
            <a:r>
              <a:rPr lang="en-US" sz="2000" dirty="0"/>
              <a:t>What is the future for the role of the Pharmacists in Opioid Treatment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Meet  </a:t>
            </a:r>
            <a:r>
              <a:rPr lang="en-US" sz="2000" dirty="0" err="1"/>
              <a:t>Sharl</a:t>
            </a:r>
            <a:r>
              <a:rPr lang="en-US" sz="2000" dirty="0"/>
              <a:t>, grew up living in Western Sydney and a Maori village in New Zealand from a Lebanese father and Maori mother.</a:t>
            </a:r>
            <a:endParaRPr lang="en-AU" dirty="0"/>
          </a:p>
        </p:txBody>
      </p:sp>
      <p:pic>
        <p:nvPicPr>
          <p:cNvPr id="5" name="Picture 4" descr="A person standing next to a wall with drawings on it&#10;&#10;Description automatically generated with low confidence">
            <a:extLst>
              <a:ext uri="{FF2B5EF4-FFF2-40B4-BE49-F238E27FC236}">
                <a16:creationId xmlns:a16="http://schemas.microsoft.com/office/drawing/2014/main" id="{55F15C0F-BCE2-4FBA-B5AC-0B9CE534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2050" y="989330"/>
            <a:ext cx="6858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2583F-E601-4584-9A6E-B35A4355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53696"/>
            <a:ext cx="9784080" cy="1508760"/>
          </a:xfrm>
        </p:spPr>
        <p:txBody>
          <a:bodyPr>
            <a:normAutofit/>
          </a:bodyPr>
          <a:lstStyle/>
          <a:p>
            <a:r>
              <a:rPr lang="en-AU" sz="3200" dirty="0"/>
              <a:t>WHAT WE</a:t>
            </a:r>
            <a:r>
              <a:rPr lang="en-AU" sz="2000" dirty="0"/>
              <a:t> </a:t>
            </a:r>
            <a:r>
              <a:rPr lang="en-AU" sz="3200" dirty="0"/>
              <a:t>WILL COVER TODAY</a:t>
            </a:r>
          </a:p>
        </p:txBody>
      </p:sp>
    </p:spTree>
    <p:extLst>
      <p:ext uri="{BB962C8B-B14F-4D97-AF65-F5344CB8AC3E}">
        <p14:creationId xmlns:p14="http://schemas.microsoft.com/office/powerpoint/2010/main" val="158927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CE58-DD07-482D-A599-D68777FE0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AU" dirty="0"/>
              <a:t>Regulation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8B6B31E-65AD-4349-A0D4-9625F399A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68541"/>
              </p:ext>
            </p:extLst>
          </p:nvPr>
        </p:nvGraphicFramePr>
        <p:xfrm>
          <a:off x="731521" y="2476595"/>
          <a:ext cx="5872479" cy="409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98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9821-8F79-44B7-9488-97EC420B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Authority to prescribe 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D93-0E50-441E-A992-A9BDEDB7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Authority to prescribe must be obtained prior to prescribing</a:t>
            </a:r>
          </a:p>
          <a:p>
            <a:r>
              <a:rPr lang="en-US" dirty="0"/>
              <a:t>The pharmacy is not responsible for your authority to prescribe.</a:t>
            </a:r>
          </a:p>
          <a:p>
            <a:r>
              <a:rPr lang="en-US" dirty="0"/>
              <a:t>Prescribers must apply for an NSW authority from PRU before prescribing any other S8 drug </a:t>
            </a:r>
          </a:p>
          <a:p>
            <a:r>
              <a:rPr lang="en-US" dirty="0"/>
              <a:t>Notify PRU of locum arrangements when you go on leave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60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B5250-7966-4D6B-BFFE-FE329D5C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CRITERIA FOR ISSUING NON-HANDWRITTEN (COMPUTER GENERATED) PRESCRIPTIONS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C4FE9-18D9-4280-B063-7EC08BC6A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Substance name or the preparation containing it.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Strength when more than one strength is available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Quantity prescribed in both words and figures (numerals) </a:t>
            </a:r>
          </a:p>
          <a:p>
            <a:r>
              <a:rPr lang="en-US" sz="2000" dirty="0">
                <a:solidFill>
                  <a:schemeClr val="bg1"/>
                </a:solidFill>
              </a:rPr>
              <a:t>Adequate directions for use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Repeats </a:t>
            </a:r>
            <a:r>
              <a:rPr lang="en-US" sz="2000" dirty="0" err="1">
                <a:solidFill>
                  <a:schemeClr val="bg1"/>
                </a:solidFill>
              </a:rPr>
              <a:t>authorised</a:t>
            </a:r>
            <a:r>
              <a:rPr lang="en-US" sz="2000" dirty="0">
                <a:solidFill>
                  <a:schemeClr val="bg1"/>
                </a:solidFill>
              </a:rPr>
              <a:t> if the prescription is to be dispensed more than once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Time interval for repeats.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FAC47441-BDA7-48F4-9AD2-9168207EA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26" y="598634"/>
            <a:ext cx="4045885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486BE-E271-4A87-B0E7-63FBB70B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chemeClr val="tx2"/>
                </a:solidFill>
              </a:rPr>
              <a:t>Buprenorphine script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1AB1-D024-4682-AA14-A31D87697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include multiple strengths of the same drug on the one script to clarify daily dose.</a:t>
            </a:r>
          </a:p>
          <a:p>
            <a:r>
              <a:rPr lang="en-US" dirty="0">
                <a:solidFill>
                  <a:schemeClr val="bg1"/>
                </a:solidFill>
              </a:rPr>
              <a:t>Include the number of Takeaways doses allowed</a:t>
            </a:r>
          </a:p>
          <a:p>
            <a:r>
              <a:rPr lang="en-US" dirty="0">
                <a:solidFill>
                  <a:schemeClr val="bg1"/>
                </a:solidFill>
              </a:rPr>
              <a:t>Specify public holidays and pharmacy closures</a:t>
            </a:r>
          </a:p>
          <a:p>
            <a:r>
              <a:rPr lang="en-US" dirty="0">
                <a:solidFill>
                  <a:schemeClr val="bg1"/>
                </a:solidFill>
              </a:rPr>
              <a:t>Number of consecutive takeaways should be specified.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8477A79-5A9A-407F-8EDB-BFA4796EA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50" y="598634"/>
            <a:ext cx="4031837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391A-C518-4FF6-B085-AFD73995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AD1A-03D3-4AEC-864E-1DD146557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Prescriptions ordered by phone, email or fax must be sent immediately to the pharmacy. </a:t>
            </a:r>
          </a:p>
          <a:p>
            <a:r>
              <a:rPr lang="en-US" sz="3600" dirty="0"/>
              <a:t>Pharmacists are required to notify the PRU if the prescription is not received within seven (7) days</a:t>
            </a:r>
          </a:p>
          <a:p>
            <a:r>
              <a:rPr lang="en-US" sz="3600" dirty="0"/>
              <a:t>Confirm in writing any verbal orders to change the number of takeaway days or the prescribed dose of medicine. </a:t>
            </a:r>
          </a:p>
        </p:txBody>
      </p:sp>
    </p:spTree>
    <p:extLst>
      <p:ext uri="{BB962C8B-B14F-4D97-AF65-F5344CB8AC3E}">
        <p14:creationId xmlns:p14="http://schemas.microsoft.com/office/powerpoint/2010/main" val="239626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7212</TotalTime>
  <Words>1060</Words>
  <Application>Microsoft Office PowerPoint</Application>
  <PresentationFormat>Widescreen</PresentationFormat>
  <Paragraphs>164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Banded</vt:lpstr>
      <vt:lpstr>Working together to improve OUTCOMES on ORT</vt:lpstr>
      <vt:lpstr>A little about me</vt:lpstr>
      <vt:lpstr>We can make a difference</vt:lpstr>
      <vt:lpstr>WHAT WE WILL COVER TODAY</vt:lpstr>
      <vt:lpstr>Regulation</vt:lpstr>
      <vt:lpstr>Authority to prescribe ORT </vt:lpstr>
      <vt:lpstr>CRITERIA FOR ISSUING NON-HANDWRITTEN (COMPUTER GENERATED) PRESCRIPTIONS</vt:lpstr>
      <vt:lpstr>Buprenorphine script </vt:lpstr>
      <vt:lpstr>Other considerations</vt:lpstr>
      <vt:lpstr>Initiation of OTP in pharmacy</vt:lpstr>
      <vt:lpstr>What does a PHARMACY need to dispense OTP</vt:lpstr>
      <vt:lpstr>Funding and supply</vt:lpstr>
      <vt:lpstr>STEPS IN DOSING AT THE PHARMACY</vt:lpstr>
      <vt:lpstr>Missed doseS and intoxication</vt:lpstr>
      <vt:lpstr>Takeaway doses</vt:lpstr>
      <vt:lpstr>WORKING collaboratively</vt:lpstr>
      <vt:lpstr>OUTCOMES of effective collaboration</vt:lpstr>
      <vt:lpstr>Keeping patients connected</vt:lpstr>
      <vt:lpstr>The future of pharmacY – looking beyond the dose</vt:lpstr>
      <vt:lpstr>References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Men’s Health</dc:title>
  <dc:creator>John Jones</dc:creator>
  <cp:lastModifiedBy>Cheyenne Moody</cp:lastModifiedBy>
  <cp:revision>51</cp:revision>
  <dcterms:created xsi:type="dcterms:W3CDTF">2020-03-15T19:21:09Z</dcterms:created>
  <dcterms:modified xsi:type="dcterms:W3CDTF">2021-07-19T05:56:23Z</dcterms:modified>
</cp:coreProperties>
</file>